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6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obot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11DDFDB-B3F3-4711-BF73-87ED3C4B66C2}">
  <a:tblStyle styleId="{811DDFDB-B3F3-4711-BF73-87ED3C4B66C2}"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A6D4DE7A-5A45-496A-8937-0D09C30F8836}"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regular.fntdata"/><Relationship Id="rId16" Type="http://schemas.openxmlformats.org/officeDocument/2006/relationships/slide" Target="slides/slide11.xml"/><Relationship Id="rId19" Type="http://schemas.openxmlformats.org/officeDocument/2006/relationships/font" Target="fonts/Roboto-italic.fntdata"/><Relationship Id="rId18"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1" name="Shape 4641"/>
        <p:cNvGrpSpPr/>
        <p:nvPr/>
      </p:nvGrpSpPr>
      <p:grpSpPr>
        <a:xfrm>
          <a:off x="0" y="0"/>
          <a:ext cx="0" cy="0"/>
          <a:chOff x="0" y="0"/>
          <a:chExt cx="0" cy="0"/>
        </a:xfrm>
      </p:grpSpPr>
      <p:sp>
        <p:nvSpPr>
          <p:cNvPr id="4642" name="Google Shape;4642;g2a15d2e3e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3" name="Google Shape;4643;g2a15d2e3e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5" name="Shape 4755"/>
        <p:cNvGrpSpPr/>
        <p:nvPr/>
      </p:nvGrpSpPr>
      <p:grpSpPr>
        <a:xfrm>
          <a:off x="0" y="0"/>
          <a:ext cx="0" cy="0"/>
          <a:chOff x="0" y="0"/>
          <a:chExt cx="0" cy="0"/>
        </a:xfrm>
      </p:grpSpPr>
      <p:sp>
        <p:nvSpPr>
          <p:cNvPr id="4756" name="Google Shape;4756;g2cb6fd30955_1_4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7" name="Google Shape;4757;g2cb6fd30955_1_4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4" name="Shape 4764"/>
        <p:cNvGrpSpPr/>
        <p:nvPr/>
      </p:nvGrpSpPr>
      <p:grpSpPr>
        <a:xfrm>
          <a:off x="0" y="0"/>
          <a:ext cx="0" cy="0"/>
          <a:chOff x="0" y="0"/>
          <a:chExt cx="0" cy="0"/>
        </a:xfrm>
      </p:grpSpPr>
      <p:sp>
        <p:nvSpPr>
          <p:cNvPr id="4765" name="Google Shape;4765;g2a15d2e3ed7_0_4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6" name="Google Shape;4766;g2a15d2e3ed7_0_4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8" name="Shape 4648"/>
        <p:cNvGrpSpPr/>
        <p:nvPr/>
      </p:nvGrpSpPr>
      <p:grpSpPr>
        <a:xfrm>
          <a:off x="0" y="0"/>
          <a:ext cx="0" cy="0"/>
          <a:chOff x="0" y="0"/>
          <a:chExt cx="0" cy="0"/>
        </a:xfrm>
      </p:grpSpPr>
      <p:sp>
        <p:nvSpPr>
          <p:cNvPr id="4649" name="Google Shape;4649;g262c04661c8_0_139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0" name="Google Shape;4650;g262c04661c8_0_139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7" name="Shape 4657"/>
        <p:cNvGrpSpPr/>
        <p:nvPr/>
      </p:nvGrpSpPr>
      <p:grpSpPr>
        <a:xfrm>
          <a:off x="0" y="0"/>
          <a:ext cx="0" cy="0"/>
          <a:chOff x="0" y="0"/>
          <a:chExt cx="0" cy="0"/>
        </a:xfrm>
      </p:grpSpPr>
      <p:sp>
        <p:nvSpPr>
          <p:cNvPr id="4658" name="Google Shape;4658;g2cab6dd0f7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9" name="Google Shape;4659;g2cab6dd0f7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5" name="Shape 4665"/>
        <p:cNvGrpSpPr/>
        <p:nvPr/>
      </p:nvGrpSpPr>
      <p:grpSpPr>
        <a:xfrm>
          <a:off x="0" y="0"/>
          <a:ext cx="0" cy="0"/>
          <a:chOff x="0" y="0"/>
          <a:chExt cx="0" cy="0"/>
        </a:xfrm>
      </p:grpSpPr>
      <p:sp>
        <p:nvSpPr>
          <p:cNvPr id="4666" name="Google Shape;4666;g2cb1d4bd600_0_4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7" name="Google Shape;4667;g2cb1d4bd600_0_4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7" name="Shape 4677"/>
        <p:cNvGrpSpPr/>
        <p:nvPr/>
      </p:nvGrpSpPr>
      <p:grpSpPr>
        <a:xfrm>
          <a:off x="0" y="0"/>
          <a:ext cx="0" cy="0"/>
          <a:chOff x="0" y="0"/>
          <a:chExt cx="0" cy="0"/>
        </a:xfrm>
      </p:grpSpPr>
      <p:sp>
        <p:nvSpPr>
          <p:cNvPr id="4678" name="Google Shape;4678;g2cb6fd30955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9" name="Google Shape;4679;g2cb6fd30955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0" name="Shape 4690"/>
        <p:cNvGrpSpPr/>
        <p:nvPr/>
      </p:nvGrpSpPr>
      <p:grpSpPr>
        <a:xfrm>
          <a:off x="0" y="0"/>
          <a:ext cx="0" cy="0"/>
          <a:chOff x="0" y="0"/>
          <a:chExt cx="0" cy="0"/>
        </a:xfrm>
      </p:grpSpPr>
      <p:sp>
        <p:nvSpPr>
          <p:cNvPr id="4691" name="Google Shape;4691;g2cb6fd30955_1_4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2" name="Google Shape;4692;g2cb6fd30955_1_4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0" name="Shape 4700"/>
        <p:cNvGrpSpPr/>
        <p:nvPr/>
      </p:nvGrpSpPr>
      <p:grpSpPr>
        <a:xfrm>
          <a:off x="0" y="0"/>
          <a:ext cx="0" cy="0"/>
          <a:chOff x="0" y="0"/>
          <a:chExt cx="0" cy="0"/>
        </a:xfrm>
      </p:grpSpPr>
      <p:sp>
        <p:nvSpPr>
          <p:cNvPr id="4701" name="Google Shape;4701;g2cb6fd30955_1_4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2" name="Google Shape;4702;g2cb6fd30955_1_4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5" name="Shape 4735"/>
        <p:cNvGrpSpPr/>
        <p:nvPr/>
      </p:nvGrpSpPr>
      <p:grpSpPr>
        <a:xfrm>
          <a:off x="0" y="0"/>
          <a:ext cx="0" cy="0"/>
          <a:chOff x="0" y="0"/>
          <a:chExt cx="0" cy="0"/>
        </a:xfrm>
      </p:grpSpPr>
      <p:sp>
        <p:nvSpPr>
          <p:cNvPr id="4736" name="Google Shape;4736;g2cb6fd30955_1_4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7" name="Google Shape;4737;g2cb6fd30955_1_4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3" name="Shape 4743"/>
        <p:cNvGrpSpPr/>
        <p:nvPr/>
      </p:nvGrpSpPr>
      <p:grpSpPr>
        <a:xfrm>
          <a:off x="0" y="0"/>
          <a:ext cx="0" cy="0"/>
          <a:chOff x="0" y="0"/>
          <a:chExt cx="0" cy="0"/>
        </a:xfrm>
      </p:grpSpPr>
      <p:sp>
        <p:nvSpPr>
          <p:cNvPr id="4744" name="Google Shape;4744;g2cbbd914d3a_0_4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5" name="Google Shape;4745;g2cbbd914d3a_0_4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READ ME — Find more tips and tools">
  <p:cSld name="CUSTOM_18">
    <p:spTree>
      <p:nvGrpSpPr>
        <p:cNvPr id="9" name="Shape 9"/>
        <p:cNvGrpSpPr/>
        <p:nvPr/>
      </p:nvGrpSpPr>
      <p:grpSpPr>
        <a:xfrm>
          <a:off x="0" y="0"/>
          <a:ext cx="0" cy="0"/>
          <a:chOff x="0" y="0"/>
          <a:chExt cx="0" cy="0"/>
        </a:xfrm>
      </p:grpSpPr>
      <p:sp>
        <p:nvSpPr>
          <p:cNvPr id="10" name="Google Shape;10;p2"/>
          <p:cNvSpPr/>
          <p:nvPr/>
        </p:nvSpPr>
        <p:spPr>
          <a:xfrm>
            <a:off x="0" y="0"/>
            <a:ext cx="2168400" cy="5143500"/>
          </a:xfrm>
          <a:prstGeom prst="rightArrowCallout">
            <a:avLst>
              <a:gd fmla="val 25000" name="adj1"/>
              <a:gd fmla="val 25000" name="adj2"/>
              <a:gd fmla="val 25000" name="adj3"/>
              <a:gd fmla="val 64977" name="adj4"/>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nvSpPr>
        <p:spPr>
          <a:xfrm>
            <a:off x="2270850" y="0"/>
            <a:ext cx="6753300" cy="51435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b="1" lang="en" sz="5200"/>
              <a:t>For more tips, tools, layouts to help make your presentations shine, visit:</a:t>
            </a:r>
            <a:endParaRPr b="1" sz="5200"/>
          </a:p>
          <a:p>
            <a:pPr indent="0" lvl="0" marL="0" rtl="0" algn="l">
              <a:lnSpc>
                <a:spcPct val="80000"/>
              </a:lnSpc>
              <a:spcBef>
                <a:spcPts val="1500"/>
              </a:spcBef>
              <a:spcAft>
                <a:spcPts val="1500"/>
              </a:spcAft>
              <a:buNone/>
            </a:pPr>
            <a:r>
              <a:rPr b="1" lang="en" sz="5200">
                <a:solidFill>
                  <a:schemeClr val="dk1"/>
                </a:solidFill>
                <a:highlight>
                  <a:schemeClr val="accent1"/>
                </a:highlight>
              </a:rPr>
              <a:t>https://links.asu.edu/</a:t>
            </a:r>
            <a:br>
              <a:rPr b="1" lang="en" sz="5200">
                <a:solidFill>
                  <a:schemeClr val="dk1"/>
                </a:solidFill>
                <a:highlight>
                  <a:schemeClr val="accent1"/>
                </a:highlight>
              </a:rPr>
            </a:br>
            <a:r>
              <a:rPr b="1" lang="en" sz="5200">
                <a:solidFill>
                  <a:schemeClr val="dk1"/>
                </a:solidFill>
                <a:highlight>
                  <a:schemeClr val="accent1"/>
                </a:highlight>
              </a:rPr>
              <a:t>official-presentation-template </a:t>
            </a:r>
            <a:endParaRPr b="1" sz="5200">
              <a:solidFill>
                <a:schemeClr val="dk1"/>
              </a:solidFill>
              <a:highlight>
                <a:schemeClr val="accent1"/>
              </a:highligh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slide options divider  &gt;&gt;&gt; choose from following templates →">
  <p:cSld name="CUSTOM_20_1_1">
    <p:bg>
      <p:bgPr>
        <a:solidFill>
          <a:schemeClr val="lt2"/>
        </a:solidFill>
      </p:bgPr>
    </p:bg>
    <p:spTree>
      <p:nvGrpSpPr>
        <p:cNvPr id="42" name="Shape 42"/>
        <p:cNvGrpSpPr/>
        <p:nvPr/>
      </p:nvGrpSpPr>
      <p:grpSpPr>
        <a:xfrm>
          <a:off x="0" y="0"/>
          <a:ext cx="0" cy="0"/>
          <a:chOff x="0" y="0"/>
          <a:chExt cx="0" cy="0"/>
        </a:xfrm>
      </p:grpSpPr>
      <p:sp>
        <p:nvSpPr>
          <p:cNvPr id="43" name="Google Shape;43;p11"/>
          <p:cNvSpPr txBox="1"/>
          <p:nvPr/>
        </p:nvSpPr>
        <p:spPr>
          <a:xfrm>
            <a:off x="2411725" y="1579270"/>
            <a:ext cx="6288300" cy="19950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None/>
            </a:pPr>
            <a:r>
              <a:rPr b="1" lang="en" sz="7200">
                <a:solidFill>
                  <a:srgbClr val="FFFFFF"/>
                </a:solidFill>
                <a:highlight>
                  <a:srgbClr val="191919"/>
                </a:highlight>
              </a:rPr>
              <a:t>S</a:t>
            </a:r>
            <a:r>
              <a:rPr b="1" lang="en" sz="7200">
                <a:solidFill>
                  <a:srgbClr val="FFFFFF"/>
                </a:solidFill>
                <a:highlight>
                  <a:srgbClr val="191919"/>
                </a:highlight>
              </a:rPr>
              <a:t>ection intro slide options</a:t>
            </a:r>
            <a:endParaRPr b="1" sz="7200">
              <a:solidFill>
                <a:srgbClr val="FFFFFF"/>
              </a:solidFill>
              <a:highlight>
                <a:srgbClr val="191919"/>
              </a:highlight>
            </a:endParaRPr>
          </a:p>
        </p:txBody>
      </p:sp>
      <p:sp>
        <p:nvSpPr>
          <p:cNvPr id="44" name="Google Shape;44;p11"/>
          <p:cNvSpPr/>
          <p:nvPr/>
        </p:nvSpPr>
        <p:spPr>
          <a:xfrm>
            <a:off x="0" y="0"/>
            <a:ext cx="2168400" cy="5143500"/>
          </a:xfrm>
          <a:prstGeom prst="rightArrowCallout">
            <a:avLst>
              <a:gd fmla="val 25000" name="adj1"/>
              <a:gd fmla="val 25000" name="adj2"/>
              <a:gd fmla="val 25000" name="adj3"/>
              <a:gd fmla="val 64977" name="adj4"/>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 photo background">
  <p:cSld name="CUSTOM_28">
    <p:spTree>
      <p:nvGrpSpPr>
        <p:cNvPr id="2443" name="Shape 2443"/>
        <p:cNvGrpSpPr/>
        <p:nvPr/>
      </p:nvGrpSpPr>
      <p:grpSpPr>
        <a:xfrm>
          <a:off x="0" y="0"/>
          <a:ext cx="0" cy="0"/>
          <a:chOff x="0" y="0"/>
          <a:chExt cx="0" cy="0"/>
        </a:xfrm>
      </p:grpSpPr>
      <p:sp>
        <p:nvSpPr>
          <p:cNvPr id="2444" name="Google Shape;2444;p101"/>
          <p:cNvSpPr/>
          <p:nvPr>
            <p:ph idx="2" type="pic"/>
          </p:nvPr>
        </p:nvSpPr>
        <p:spPr>
          <a:xfrm>
            <a:off x="-29300" y="-30900"/>
            <a:ext cx="9182400" cy="5165100"/>
          </a:xfrm>
          <a:prstGeom prst="rect">
            <a:avLst/>
          </a:prstGeom>
          <a:noFill/>
          <a:ln>
            <a:noFill/>
          </a:ln>
        </p:spPr>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logo — white">
  <p:cSld name="CUSTOM_23_1_1_2_1_1_1_1_1_1_1_1_1_1_1_2">
    <p:spTree>
      <p:nvGrpSpPr>
        <p:cNvPr id="2445" name="Shape 2445"/>
        <p:cNvGrpSpPr/>
        <p:nvPr/>
      </p:nvGrpSpPr>
      <p:grpSpPr>
        <a:xfrm>
          <a:off x="0" y="0"/>
          <a:ext cx="0" cy="0"/>
          <a:chOff x="0" y="0"/>
          <a:chExt cx="0" cy="0"/>
        </a:xfrm>
      </p:grpSpPr>
      <p:pic>
        <p:nvPicPr>
          <p:cNvPr descr="ASU_Horiz_RGB_Digital_MaroonGold.png" id="2446" name="Google Shape;2446;p102"/>
          <p:cNvPicPr preferRelativeResize="0"/>
          <p:nvPr/>
        </p:nvPicPr>
        <p:blipFill rotWithShape="1">
          <a:blip r:embed="rId2">
            <a:alphaModFix/>
          </a:blip>
          <a:srcRect b="0" l="0" r="57818" t="0"/>
          <a:stretch/>
        </p:blipFill>
        <p:spPr>
          <a:xfrm>
            <a:off x="7867711" y="4336142"/>
            <a:ext cx="989550" cy="651102"/>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logo — black">
  <p:cSld name="CUSTOM_22_1_1_1_1_1_1_1_1_1_1_1_1_1_1_1">
    <p:bg>
      <p:bgPr>
        <a:solidFill>
          <a:schemeClr val="dk1"/>
        </a:solidFill>
      </p:bgPr>
    </p:bg>
    <p:spTree>
      <p:nvGrpSpPr>
        <p:cNvPr id="2447" name="Shape 2447"/>
        <p:cNvGrpSpPr/>
        <p:nvPr/>
      </p:nvGrpSpPr>
      <p:grpSpPr>
        <a:xfrm>
          <a:off x="0" y="0"/>
          <a:ext cx="0" cy="0"/>
          <a:chOff x="0" y="0"/>
          <a:chExt cx="0" cy="0"/>
        </a:xfrm>
      </p:grpSpPr>
      <p:pic>
        <p:nvPicPr>
          <p:cNvPr id="2448" name="Google Shape;2448;p103"/>
          <p:cNvPicPr preferRelativeResize="0"/>
          <p:nvPr/>
        </p:nvPicPr>
        <p:blipFill rotWithShape="1">
          <a:blip r:embed="rId2">
            <a:alphaModFix/>
          </a:blip>
          <a:srcRect b="8919" l="7060" r="5884" t="13180"/>
          <a:stretch/>
        </p:blipFill>
        <p:spPr>
          <a:xfrm>
            <a:off x="7964425" y="4428975"/>
            <a:ext cx="930449" cy="48905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logo — gold">
  <p:cSld name="CUSTOM_23_1_1_1_1_1_1_1_1_1_1_1_1_1_1_1">
    <p:bg>
      <p:bgPr>
        <a:solidFill>
          <a:schemeClr val="accent1"/>
        </a:solidFill>
      </p:bgPr>
    </p:bg>
    <p:spTree>
      <p:nvGrpSpPr>
        <p:cNvPr id="2449" name="Shape 2449"/>
        <p:cNvGrpSpPr/>
        <p:nvPr/>
      </p:nvGrpSpPr>
      <p:grpSpPr>
        <a:xfrm>
          <a:off x="0" y="0"/>
          <a:ext cx="0" cy="0"/>
          <a:chOff x="0" y="0"/>
          <a:chExt cx="0" cy="0"/>
        </a:xfrm>
      </p:grpSpPr>
      <p:pic>
        <p:nvPicPr>
          <p:cNvPr descr="ASU_Horiz_RGB_Digital_MaroonGold.png" id="2450" name="Google Shape;2450;p104"/>
          <p:cNvPicPr preferRelativeResize="0"/>
          <p:nvPr/>
        </p:nvPicPr>
        <p:blipFill rotWithShape="1">
          <a:blip r:embed="rId2">
            <a:alphaModFix/>
          </a:blip>
          <a:srcRect b="0" l="0" r="57818" t="0"/>
          <a:stretch/>
        </p:blipFill>
        <p:spPr>
          <a:xfrm>
            <a:off x="7867711" y="4336142"/>
            <a:ext cx="989550" cy="651102"/>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logo — maroon">
  <p:cSld name="CUSTOM_23_1_1_1_1_2_1_1_1_1_1_1_1_1_1_1">
    <p:bg>
      <p:bgPr>
        <a:solidFill>
          <a:schemeClr val="accent2"/>
        </a:solidFill>
      </p:bgPr>
    </p:bg>
    <p:spTree>
      <p:nvGrpSpPr>
        <p:cNvPr id="2451" name="Shape 2451"/>
        <p:cNvGrpSpPr/>
        <p:nvPr/>
      </p:nvGrpSpPr>
      <p:grpSpPr>
        <a:xfrm>
          <a:off x="0" y="0"/>
          <a:ext cx="0" cy="0"/>
          <a:chOff x="0" y="0"/>
          <a:chExt cx="0" cy="0"/>
        </a:xfrm>
      </p:grpSpPr>
      <p:pic>
        <p:nvPicPr>
          <p:cNvPr id="2452" name="Google Shape;2452;p105"/>
          <p:cNvPicPr preferRelativeResize="0"/>
          <p:nvPr/>
        </p:nvPicPr>
        <p:blipFill rotWithShape="1">
          <a:blip r:embed="rId2">
            <a:alphaModFix/>
          </a:blip>
          <a:srcRect b="8919" l="7060" r="5884" t="13180"/>
          <a:stretch/>
        </p:blipFill>
        <p:spPr>
          <a:xfrm>
            <a:off x="7964425" y="4428975"/>
            <a:ext cx="930449" cy="48905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logo — photo background">
  <p:cSld name="CUSTOM_23_1_1_2_1_1_1_1_1_1_1_1_1_1_1_1">
    <p:spTree>
      <p:nvGrpSpPr>
        <p:cNvPr id="2453" name="Shape 2453"/>
        <p:cNvGrpSpPr/>
        <p:nvPr/>
      </p:nvGrpSpPr>
      <p:grpSpPr>
        <a:xfrm>
          <a:off x="0" y="0"/>
          <a:ext cx="0" cy="0"/>
          <a:chOff x="0" y="0"/>
          <a:chExt cx="0" cy="0"/>
        </a:xfrm>
      </p:grpSpPr>
      <p:sp>
        <p:nvSpPr>
          <p:cNvPr id="2454" name="Google Shape;2454;p106"/>
          <p:cNvSpPr/>
          <p:nvPr>
            <p:ph idx="2" type="pic"/>
          </p:nvPr>
        </p:nvSpPr>
        <p:spPr>
          <a:xfrm>
            <a:off x="-47625" y="-41200"/>
            <a:ext cx="9201000" cy="5175600"/>
          </a:xfrm>
          <a:prstGeom prst="rect">
            <a:avLst/>
          </a:prstGeom>
          <a:noFill/>
          <a:ln>
            <a:noFill/>
          </a:ln>
        </p:spPr>
      </p:sp>
      <p:sp>
        <p:nvSpPr>
          <p:cNvPr id="2455" name="Google Shape;2455;p106"/>
          <p:cNvSpPr/>
          <p:nvPr/>
        </p:nvSpPr>
        <p:spPr>
          <a:xfrm>
            <a:off x="7878325" y="4399875"/>
            <a:ext cx="1284600" cy="540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SU_Horiz_RGB_Digital_MaroonGold.png" id="2456" name="Google Shape;2456;p106"/>
          <p:cNvPicPr preferRelativeResize="0"/>
          <p:nvPr/>
        </p:nvPicPr>
        <p:blipFill rotWithShape="1">
          <a:blip r:embed="rId2">
            <a:alphaModFix/>
          </a:blip>
          <a:srcRect b="0" l="0" r="57818" t="0"/>
          <a:stretch/>
        </p:blipFill>
        <p:spPr>
          <a:xfrm>
            <a:off x="7867711" y="4336142"/>
            <a:ext cx="989550" cy="651102"/>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A Mountain topographical map pattern — white">
  <p:cSld name="CUSTOM_22_1_1_1_1_1_1_1_1_1_1_1_1_1_1_1_1">
    <p:spTree>
      <p:nvGrpSpPr>
        <p:cNvPr id="2457" name="Shape 2457"/>
        <p:cNvGrpSpPr/>
        <p:nvPr/>
      </p:nvGrpSpPr>
      <p:grpSpPr>
        <a:xfrm>
          <a:off x="0" y="0"/>
          <a:ext cx="0" cy="0"/>
          <a:chOff x="0" y="0"/>
          <a:chExt cx="0" cy="0"/>
        </a:xfrm>
      </p:grpSpPr>
      <p:pic>
        <p:nvPicPr>
          <p:cNvPr id="2458" name="Google Shape;2458;p107"/>
          <p:cNvPicPr preferRelativeResize="0"/>
          <p:nvPr/>
        </p:nvPicPr>
        <p:blipFill>
          <a:blip r:embed="rId2">
            <a:alphaModFix/>
          </a:blip>
          <a:stretch>
            <a:fillRect/>
          </a:stretch>
        </p:blipFill>
        <p:spPr>
          <a:xfrm>
            <a:off x="0" y="-2225"/>
            <a:ext cx="9144003" cy="5147949"/>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Learn to Thrive Morse code pattern — white">
  <p:cSld name="CUSTOM_23_1_1_1_1_1_1_1_1_1_1_1_1_1_1_1_1">
    <p:spTree>
      <p:nvGrpSpPr>
        <p:cNvPr id="2459" name="Shape 2459"/>
        <p:cNvGrpSpPr/>
        <p:nvPr/>
      </p:nvGrpSpPr>
      <p:grpSpPr>
        <a:xfrm>
          <a:off x="0" y="0"/>
          <a:ext cx="0" cy="0"/>
          <a:chOff x="0" y="0"/>
          <a:chExt cx="0" cy="0"/>
        </a:xfrm>
      </p:grpSpPr>
      <p:pic>
        <p:nvPicPr>
          <p:cNvPr id="2460" name="Google Shape;2460;p108"/>
          <p:cNvPicPr preferRelativeResize="0"/>
          <p:nvPr/>
        </p:nvPicPr>
        <p:blipFill rotWithShape="1">
          <a:blip r:embed="rId2">
            <a:alphaModFix/>
          </a:blip>
          <a:srcRect b="0" l="19" r="29" t="0"/>
          <a:stretch/>
        </p:blipFill>
        <p:spPr>
          <a:xfrm>
            <a:off x="0" y="-2225"/>
            <a:ext cx="9144003" cy="5145949"/>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network pattern, white">
  <p:cSld name="CUSTOM_23_1_1_2_1_1_1_1_1_1_1_1_1_1_1_1_1">
    <p:spTree>
      <p:nvGrpSpPr>
        <p:cNvPr id="2461" name="Shape 2461"/>
        <p:cNvGrpSpPr/>
        <p:nvPr/>
      </p:nvGrpSpPr>
      <p:grpSpPr>
        <a:xfrm>
          <a:off x="0" y="0"/>
          <a:ext cx="0" cy="0"/>
          <a:chOff x="0" y="0"/>
          <a:chExt cx="0" cy="0"/>
        </a:xfrm>
      </p:grpSpPr>
      <p:pic>
        <p:nvPicPr>
          <p:cNvPr id="2462" name="Google Shape;2462;p109"/>
          <p:cNvPicPr preferRelativeResize="0"/>
          <p:nvPr/>
        </p:nvPicPr>
        <p:blipFill rotWithShape="1">
          <a:blip r:embed="rId2">
            <a:alphaModFix/>
          </a:blip>
          <a:srcRect b="0" l="29" r="39" t="0"/>
          <a:stretch/>
        </p:blipFill>
        <p:spPr>
          <a:xfrm>
            <a:off x="0" y="-1725"/>
            <a:ext cx="9144003" cy="5146949"/>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A Mountain topographical map pattern — black">
  <p:cSld name="CUSTOM_23_1_1_2_1_1_1_1_1_1_1_1_1_1_1_1_1_2">
    <p:bg>
      <p:bgPr>
        <a:solidFill>
          <a:schemeClr val="dk1"/>
        </a:solidFill>
      </p:bgPr>
    </p:bg>
    <p:spTree>
      <p:nvGrpSpPr>
        <p:cNvPr id="2463" name="Shape 2463"/>
        <p:cNvGrpSpPr/>
        <p:nvPr/>
      </p:nvGrpSpPr>
      <p:grpSpPr>
        <a:xfrm>
          <a:off x="0" y="0"/>
          <a:ext cx="0" cy="0"/>
          <a:chOff x="0" y="0"/>
          <a:chExt cx="0" cy="0"/>
        </a:xfrm>
      </p:grpSpPr>
      <p:pic>
        <p:nvPicPr>
          <p:cNvPr id="2464" name="Google Shape;2464;p110"/>
          <p:cNvPicPr preferRelativeResize="0"/>
          <p:nvPr/>
        </p:nvPicPr>
        <p:blipFill rotWithShape="1">
          <a:blip r:embed="rId2">
            <a:alphaModFix/>
          </a:blip>
          <a:srcRect b="0" l="19" r="19" t="0"/>
          <a:stretch/>
        </p:blipFill>
        <p:spPr>
          <a:xfrm>
            <a:off x="0" y="-5587"/>
            <a:ext cx="9144003" cy="515012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 black">
  <p:cSld name="CUSTOM_19_1_1">
    <p:bg>
      <p:bgPr>
        <a:solidFill>
          <a:schemeClr val="dk1"/>
        </a:solidFill>
      </p:bgPr>
    </p:bg>
    <p:spTree>
      <p:nvGrpSpPr>
        <p:cNvPr id="45" name="Shape 45"/>
        <p:cNvGrpSpPr/>
        <p:nvPr/>
      </p:nvGrpSpPr>
      <p:grpSpPr>
        <a:xfrm>
          <a:off x="0" y="0"/>
          <a:ext cx="0" cy="0"/>
          <a:chOff x="0" y="0"/>
          <a:chExt cx="0" cy="0"/>
        </a:xfrm>
      </p:grpSpPr>
      <p:pic>
        <p:nvPicPr>
          <p:cNvPr id="46" name="Google Shape;46;p12"/>
          <p:cNvPicPr preferRelativeResize="0"/>
          <p:nvPr/>
        </p:nvPicPr>
        <p:blipFill rotWithShape="1">
          <a:blip r:embed="rId2">
            <a:alphaModFix/>
          </a:blip>
          <a:srcRect b="8919" l="7060" r="5884" t="13180"/>
          <a:stretch/>
        </p:blipFill>
        <p:spPr>
          <a:xfrm>
            <a:off x="7964425" y="4428975"/>
            <a:ext cx="930449" cy="489050"/>
          </a:xfrm>
          <a:prstGeom prst="rect">
            <a:avLst/>
          </a:prstGeom>
          <a:noFill/>
          <a:ln>
            <a:noFill/>
          </a:ln>
        </p:spPr>
      </p:pic>
      <p:sp>
        <p:nvSpPr>
          <p:cNvPr id="47" name="Google Shape;47;p12"/>
          <p:cNvSpPr txBox="1"/>
          <p:nvPr>
            <p:ph type="title"/>
          </p:nvPr>
        </p:nvSpPr>
        <p:spPr>
          <a:xfrm>
            <a:off x="420625" y="320050"/>
            <a:ext cx="8411700" cy="4508100"/>
          </a:xfrm>
          <a:prstGeom prst="rect">
            <a:avLst/>
          </a:prstGeom>
        </p:spPr>
        <p:txBody>
          <a:bodyPr anchorCtr="0" anchor="ctr" bIns="0" lIns="0" spcFirstLastPara="1" rIns="0" wrap="square" tIns="0">
            <a:normAutofit/>
          </a:bodyPr>
          <a:lstStyle>
            <a:lvl1pPr lvl="0" rtl="0">
              <a:lnSpc>
                <a:spcPct val="90000"/>
              </a:lnSpc>
              <a:spcBef>
                <a:spcPts val="0"/>
              </a:spcBef>
              <a:spcAft>
                <a:spcPts val="0"/>
              </a:spcAft>
              <a:buClr>
                <a:schemeClr val="accent1"/>
              </a:buClr>
              <a:buSzPts val="4800"/>
              <a:buNone/>
              <a:defRPr sz="4800">
                <a:solidFill>
                  <a:schemeClr val="accent1"/>
                </a:solidFill>
              </a:defRPr>
            </a:lvl1pPr>
            <a:lvl2pPr lvl="1" rtl="0">
              <a:spcBef>
                <a:spcPts val="0"/>
              </a:spcBef>
              <a:spcAft>
                <a:spcPts val="0"/>
              </a:spcAft>
              <a:buSzPts val="3600"/>
              <a:buNone/>
              <a:defRPr sz="3600"/>
            </a:lvl2pPr>
            <a:lvl3pPr lvl="2" rtl="0">
              <a:spcBef>
                <a:spcPts val="800"/>
              </a:spcBef>
              <a:spcAft>
                <a:spcPts val="0"/>
              </a:spcAft>
              <a:buSzPts val="3600"/>
              <a:buNone/>
              <a:defRPr sz="3600"/>
            </a:lvl3pPr>
            <a:lvl4pPr lvl="3" rtl="0">
              <a:spcBef>
                <a:spcPts val="800"/>
              </a:spcBef>
              <a:spcAft>
                <a:spcPts val="0"/>
              </a:spcAft>
              <a:buSzPts val="3600"/>
              <a:buNone/>
              <a:defRPr sz="3600"/>
            </a:lvl4pPr>
            <a:lvl5pPr lvl="4" rtl="0">
              <a:spcBef>
                <a:spcPts val="800"/>
              </a:spcBef>
              <a:spcAft>
                <a:spcPts val="0"/>
              </a:spcAft>
              <a:buSzPts val="3600"/>
              <a:buNone/>
              <a:defRPr sz="3600"/>
            </a:lvl5pPr>
            <a:lvl6pPr lvl="5" rtl="0">
              <a:spcBef>
                <a:spcPts val="800"/>
              </a:spcBef>
              <a:spcAft>
                <a:spcPts val="0"/>
              </a:spcAft>
              <a:buSzPts val="3600"/>
              <a:buNone/>
              <a:defRPr sz="3600"/>
            </a:lvl6pPr>
            <a:lvl7pPr lvl="6" rtl="0">
              <a:spcBef>
                <a:spcPts val="800"/>
              </a:spcBef>
              <a:spcAft>
                <a:spcPts val="0"/>
              </a:spcAft>
              <a:buSzPts val="3600"/>
              <a:buNone/>
              <a:defRPr sz="3600"/>
            </a:lvl7pPr>
            <a:lvl8pPr lvl="7" rtl="0">
              <a:spcBef>
                <a:spcPts val="800"/>
              </a:spcBef>
              <a:spcAft>
                <a:spcPts val="0"/>
              </a:spcAft>
              <a:buSzPts val="3600"/>
              <a:buNone/>
              <a:defRPr sz="3600"/>
            </a:lvl8pPr>
            <a:lvl9pPr lvl="8" rtl="0">
              <a:spcBef>
                <a:spcPts val="800"/>
              </a:spcBef>
              <a:spcAft>
                <a:spcPts val="800"/>
              </a:spcAft>
              <a:buSzPts val="3600"/>
              <a:buNone/>
              <a:defRPr sz="3600"/>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Learn to Thrive Morse code pattern — black">
  <p:cSld name="CUSTOM_22_1_1_1_1_1_1_1_1_1_1_1_1_1_1_1_1_1">
    <p:bg>
      <p:bgPr>
        <a:solidFill>
          <a:schemeClr val="dk1"/>
        </a:solidFill>
      </p:bgPr>
    </p:bg>
    <p:spTree>
      <p:nvGrpSpPr>
        <p:cNvPr id="2465" name="Shape 2465"/>
        <p:cNvGrpSpPr/>
        <p:nvPr/>
      </p:nvGrpSpPr>
      <p:grpSpPr>
        <a:xfrm>
          <a:off x="0" y="0"/>
          <a:ext cx="0" cy="0"/>
          <a:chOff x="0" y="0"/>
          <a:chExt cx="0" cy="0"/>
        </a:xfrm>
      </p:grpSpPr>
      <p:pic>
        <p:nvPicPr>
          <p:cNvPr id="2466" name="Google Shape;2466;p111"/>
          <p:cNvPicPr preferRelativeResize="0"/>
          <p:nvPr/>
        </p:nvPicPr>
        <p:blipFill rotWithShape="1">
          <a:blip r:embed="rId2">
            <a:alphaModFix/>
          </a:blip>
          <a:srcRect b="0" l="39" r="49" t="0"/>
          <a:stretch/>
        </p:blipFill>
        <p:spPr>
          <a:xfrm>
            <a:off x="0" y="-2225"/>
            <a:ext cx="9144003" cy="5148127"/>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network pattern, black">
  <p:cSld name="CUSTOM_22_1_1_1_1_1_1_1_1_1_1_1_1_1_1_1_1_2">
    <p:bg>
      <p:bgPr>
        <a:solidFill>
          <a:schemeClr val="dk1"/>
        </a:solidFill>
      </p:bgPr>
    </p:bg>
    <p:spTree>
      <p:nvGrpSpPr>
        <p:cNvPr id="2467" name="Shape 2467"/>
        <p:cNvGrpSpPr/>
        <p:nvPr/>
      </p:nvGrpSpPr>
      <p:grpSpPr>
        <a:xfrm>
          <a:off x="0" y="0"/>
          <a:ext cx="0" cy="0"/>
          <a:chOff x="0" y="0"/>
          <a:chExt cx="0" cy="0"/>
        </a:xfrm>
      </p:grpSpPr>
      <p:pic>
        <p:nvPicPr>
          <p:cNvPr id="2468" name="Google Shape;2468;p112"/>
          <p:cNvPicPr preferRelativeResize="0"/>
          <p:nvPr/>
        </p:nvPicPr>
        <p:blipFill rotWithShape="1">
          <a:blip r:embed="rId2">
            <a:alphaModFix/>
          </a:blip>
          <a:srcRect b="0" l="49" r="59" t="0"/>
          <a:stretch/>
        </p:blipFill>
        <p:spPr>
          <a:xfrm>
            <a:off x="0" y="-2225"/>
            <a:ext cx="9144003" cy="5149126"/>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A Mountain topo pattern edges, white">
  <p:cSld name="CUSTOM_23_1_1_2_1_1_1_1_1_1_1_1_1_1_1_1_1_1">
    <p:spTree>
      <p:nvGrpSpPr>
        <p:cNvPr id="2469" name="Shape 2469"/>
        <p:cNvGrpSpPr/>
        <p:nvPr/>
      </p:nvGrpSpPr>
      <p:grpSpPr>
        <a:xfrm>
          <a:off x="0" y="0"/>
          <a:ext cx="0" cy="0"/>
          <a:chOff x="0" y="0"/>
          <a:chExt cx="0" cy="0"/>
        </a:xfrm>
      </p:grpSpPr>
      <p:grpSp>
        <p:nvGrpSpPr>
          <p:cNvPr id="2470" name="Google Shape;2470;p113"/>
          <p:cNvGrpSpPr/>
          <p:nvPr/>
        </p:nvGrpSpPr>
        <p:grpSpPr>
          <a:xfrm>
            <a:off x="4835313" y="-2210885"/>
            <a:ext cx="7143750" cy="4509800"/>
            <a:chOff x="238125" y="602600"/>
            <a:chExt cx="7143750" cy="4509800"/>
          </a:xfrm>
        </p:grpSpPr>
        <p:sp>
          <p:nvSpPr>
            <p:cNvPr id="2471" name="Google Shape;2471;p113"/>
            <p:cNvSpPr/>
            <p:nvPr/>
          </p:nvSpPr>
          <p:spPr>
            <a:xfrm>
              <a:off x="2514425" y="1130250"/>
              <a:ext cx="218325" cy="579250"/>
            </a:xfrm>
            <a:custGeom>
              <a:rect b="b" l="l" r="r" t="t"/>
              <a:pathLst>
                <a:path extrusionOk="0" h="23170" w="8733">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113"/>
            <p:cNvSpPr/>
            <p:nvPr/>
          </p:nvSpPr>
          <p:spPr>
            <a:xfrm>
              <a:off x="1900100" y="1539425"/>
              <a:ext cx="342275" cy="551825"/>
            </a:xfrm>
            <a:custGeom>
              <a:rect b="b" l="l" r="r" t="t"/>
              <a:pathLst>
                <a:path extrusionOk="0" h="22073" w="13691">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113"/>
            <p:cNvSpPr/>
            <p:nvPr/>
          </p:nvSpPr>
          <p:spPr>
            <a:xfrm>
              <a:off x="2455175" y="1144500"/>
              <a:ext cx="289650" cy="673600"/>
            </a:xfrm>
            <a:custGeom>
              <a:rect b="b" l="l" r="r" t="t"/>
              <a:pathLst>
                <a:path extrusionOk="0" h="26944" w="11586">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113"/>
            <p:cNvSpPr/>
            <p:nvPr/>
          </p:nvSpPr>
          <p:spPr>
            <a:xfrm>
              <a:off x="2189700" y="2124150"/>
              <a:ext cx="25" cy="25"/>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113"/>
            <p:cNvSpPr/>
            <p:nvPr/>
          </p:nvSpPr>
          <p:spPr>
            <a:xfrm>
              <a:off x="2189700" y="2124150"/>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113"/>
            <p:cNvSpPr/>
            <p:nvPr/>
          </p:nvSpPr>
          <p:spPr>
            <a:xfrm>
              <a:off x="2390450" y="1169750"/>
              <a:ext cx="283050" cy="636275"/>
            </a:xfrm>
            <a:custGeom>
              <a:rect b="b" l="l" r="r" t="t"/>
              <a:pathLst>
                <a:path extrusionOk="0" h="25451" w="11322">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113"/>
            <p:cNvSpPr/>
            <p:nvPr/>
          </p:nvSpPr>
          <p:spPr>
            <a:xfrm>
              <a:off x="2312575" y="1160975"/>
              <a:ext cx="334600" cy="736100"/>
            </a:xfrm>
            <a:custGeom>
              <a:rect b="b" l="l" r="r" t="t"/>
              <a:pathLst>
                <a:path extrusionOk="0" h="29444" w="13384">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113"/>
            <p:cNvSpPr/>
            <p:nvPr/>
          </p:nvSpPr>
          <p:spPr>
            <a:xfrm>
              <a:off x="3607050" y="1646950"/>
              <a:ext cx="2156750" cy="843625"/>
            </a:xfrm>
            <a:custGeom>
              <a:rect b="b" l="l" r="r" t="t"/>
              <a:pathLst>
                <a:path extrusionOk="0" h="33745" w="8627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113"/>
            <p:cNvSpPr/>
            <p:nvPr/>
          </p:nvSpPr>
          <p:spPr>
            <a:xfrm>
              <a:off x="3588400" y="602600"/>
              <a:ext cx="724050" cy="816175"/>
            </a:xfrm>
            <a:custGeom>
              <a:rect b="b" l="l" r="r" t="t"/>
              <a:pathLst>
                <a:path extrusionOk="0" h="32647" w="28962">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113"/>
            <p:cNvSpPr/>
            <p:nvPr/>
          </p:nvSpPr>
          <p:spPr>
            <a:xfrm>
              <a:off x="3593875" y="1881700"/>
              <a:ext cx="2005375" cy="782200"/>
            </a:xfrm>
            <a:custGeom>
              <a:rect b="b" l="l" r="r" t="t"/>
              <a:pathLst>
                <a:path extrusionOk="0" h="31288" w="80215">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113"/>
            <p:cNvSpPr/>
            <p:nvPr/>
          </p:nvSpPr>
          <p:spPr>
            <a:xfrm>
              <a:off x="3578525" y="772625"/>
              <a:ext cx="221625" cy="436625"/>
            </a:xfrm>
            <a:custGeom>
              <a:rect b="b" l="l" r="r" t="t"/>
              <a:pathLst>
                <a:path extrusionOk="0" h="17465" w="8865">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113"/>
            <p:cNvSpPr/>
            <p:nvPr/>
          </p:nvSpPr>
          <p:spPr>
            <a:xfrm>
              <a:off x="3094725" y="818700"/>
              <a:ext cx="223825" cy="558400"/>
            </a:xfrm>
            <a:custGeom>
              <a:rect b="b" l="l" r="r" t="t"/>
              <a:pathLst>
                <a:path extrusionOk="0" h="22336" w="8953">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113"/>
            <p:cNvSpPr/>
            <p:nvPr/>
          </p:nvSpPr>
          <p:spPr>
            <a:xfrm>
              <a:off x="2789775" y="804425"/>
              <a:ext cx="392750" cy="774525"/>
            </a:xfrm>
            <a:custGeom>
              <a:rect b="b" l="l" r="r" t="t"/>
              <a:pathLst>
                <a:path extrusionOk="0" h="30981" w="1571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113"/>
            <p:cNvSpPr/>
            <p:nvPr/>
          </p:nvSpPr>
          <p:spPr>
            <a:xfrm>
              <a:off x="2674575" y="1020550"/>
              <a:ext cx="230400" cy="590225"/>
            </a:xfrm>
            <a:custGeom>
              <a:rect b="b" l="l" r="r" t="t"/>
              <a:pathLst>
                <a:path extrusionOk="0" h="23609" w="9216">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113"/>
            <p:cNvSpPr/>
            <p:nvPr/>
          </p:nvSpPr>
          <p:spPr>
            <a:xfrm>
              <a:off x="2044900" y="1165350"/>
              <a:ext cx="481600" cy="961000"/>
            </a:xfrm>
            <a:custGeom>
              <a:rect b="b" l="l" r="r" t="t"/>
              <a:pathLst>
                <a:path extrusionOk="0" h="38440" w="19264">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113"/>
            <p:cNvSpPr/>
            <p:nvPr/>
          </p:nvSpPr>
          <p:spPr>
            <a:xfrm>
              <a:off x="3057425" y="781400"/>
              <a:ext cx="247950" cy="648350"/>
            </a:xfrm>
            <a:custGeom>
              <a:rect b="b" l="l" r="r" t="t"/>
              <a:pathLst>
                <a:path extrusionOk="0" h="25934" w="9918">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113"/>
            <p:cNvSpPr/>
            <p:nvPr/>
          </p:nvSpPr>
          <p:spPr>
            <a:xfrm>
              <a:off x="3021225" y="785800"/>
              <a:ext cx="255650" cy="654925"/>
            </a:xfrm>
            <a:custGeom>
              <a:rect b="b" l="l" r="r" t="t"/>
              <a:pathLst>
                <a:path extrusionOk="0" h="26197" w="10226">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113"/>
            <p:cNvSpPr/>
            <p:nvPr/>
          </p:nvSpPr>
          <p:spPr>
            <a:xfrm>
              <a:off x="2918125" y="827475"/>
              <a:ext cx="313750" cy="633000"/>
            </a:xfrm>
            <a:custGeom>
              <a:rect b="b" l="l" r="r" t="t"/>
              <a:pathLst>
                <a:path extrusionOk="0" h="25320" w="1255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113"/>
            <p:cNvSpPr/>
            <p:nvPr/>
          </p:nvSpPr>
          <p:spPr>
            <a:xfrm>
              <a:off x="2828150" y="830775"/>
              <a:ext cx="373025" cy="702100"/>
            </a:xfrm>
            <a:custGeom>
              <a:rect b="b" l="l" r="r" t="t"/>
              <a:pathLst>
                <a:path extrusionOk="0" h="28084" w="14921">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113"/>
            <p:cNvSpPr/>
            <p:nvPr/>
          </p:nvSpPr>
          <p:spPr>
            <a:xfrm>
              <a:off x="2789775" y="802250"/>
              <a:ext cx="359825" cy="736100"/>
            </a:xfrm>
            <a:custGeom>
              <a:rect b="b" l="l" r="r" t="t"/>
              <a:pathLst>
                <a:path extrusionOk="0" h="29444" w="14393">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113"/>
            <p:cNvSpPr/>
            <p:nvPr/>
          </p:nvSpPr>
          <p:spPr>
            <a:xfrm>
              <a:off x="2754650" y="825275"/>
              <a:ext cx="332425" cy="722950"/>
            </a:xfrm>
            <a:custGeom>
              <a:rect b="b" l="l" r="r" t="t"/>
              <a:pathLst>
                <a:path extrusionOk="0" h="28918" w="13297">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113"/>
            <p:cNvSpPr/>
            <p:nvPr/>
          </p:nvSpPr>
          <p:spPr>
            <a:xfrm>
              <a:off x="2734925" y="958025"/>
              <a:ext cx="270975" cy="606675"/>
            </a:xfrm>
            <a:custGeom>
              <a:rect b="b" l="l" r="r" t="t"/>
              <a:pathLst>
                <a:path extrusionOk="0" h="24267" w="10839">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113"/>
            <p:cNvSpPr/>
            <p:nvPr/>
          </p:nvSpPr>
          <p:spPr>
            <a:xfrm>
              <a:off x="2697625" y="973375"/>
              <a:ext cx="265500" cy="607775"/>
            </a:xfrm>
            <a:custGeom>
              <a:rect b="b" l="l" r="r" t="t"/>
              <a:pathLst>
                <a:path extrusionOk="0" h="24311" w="1062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113"/>
            <p:cNvSpPr/>
            <p:nvPr/>
          </p:nvSpPr>
          <p:spPr>
            <a:xfrm>
              <a:off x="2630700" y="1103925"/>
              <a:ext cx="223825" cy="530975"/>
            </a:xfrm>
            <a:custGeom>
              <a:rect b="b" l="l" r="r" t="t"/>
              <a:pathLst>
                <a:path extrusionOk="0" h="21239" w="8953">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113"/>
            <p:cNvSpPr/>
            <p:nvPr/>
          </p:nvSpPr>
          <p:spPr>
            <a:xfrm>
              <a:off x="2619725" y="1124775"/>
              <a:ext cx="194200" cy="436625"/>
            </a:xfrm>
            <a:custGeom>
              <a:rect b="b" l="l" r="r" t="t"/>
              <a:pathLst>
                <a:path extrusionOk="0" h="17465" w="7768">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113"/>
            <p:cNvSpPr/>
            <p:nvPr/>
          </p:nvSpPr>
          <p:spPr>
            <a:xfrm>
              <a:off x="2592300" y="1141225"/>
              <a:ext cx="183225" cy="483800"/>
            </a:xfrm>
            <a:custGeom>
              <a:rect b="b" l="l" r="r" t="t"/>
              <a:pathLst>
                <a:path extrusionOk="0" h="19352" w="7329">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113"/>
            <p:cNvSpPr/>
            <p:nvPr/>
          </p:nvSpPr>
          <p:spPr>
            <a:xfrm>
              <a:off x="2263200" y="1174125"/>
              <a:ext cx="342300" cy="810725"/>
            </a:xfrm>
            <a:custGeom>
              <a:rect b="b" l="l" r="r" t="t"/>
              <a:pathLst>
                <a:path extrusionOk="0" h="32429" w="13692">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113"/>
            <p:cNvSpPr/>
            <p:nvPr/>
          </p:nvSpPr>
          <p:spPr>
            <a:xfrm>
              <a:off x="3125450" y="769325"/>
              <a:ext cx="242475" cy="648375"/>
            </a:xfrm>
            <a:custGeom>
              <a:rect b="b" l="l" r="r" t="t"/>
              <a:pathLst>
                <a:path extrusionOk="0" h="25935" w="9699">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113"/>
            <p:cNvSpPr/>
            <p:nvPr/>
          </p:nvSpPr>
          <p:spPr>
            <a:xfrm>
              <a:off x="3734300" y="758375"/>
              <a:ext cx="1192475" cy="1433800"/>
            </a:xfrm>
            <a:custGeom>
              <a:rect b="b" l="l" r="r" t="t"/>
              <a:pathLst>
                <a:path extrusionOk="0" h="57352" w="47699">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113"/>
            <p:cNvSpPr/>
            <p:nvPr/>
          </p:nvSpPr>
          <p:spPr>
            <a:xfrm>
              <a:off x="3959175" y="763850"/>
              <a:ext cx="850225" cy="1129950"/>
            </a:xfrm>
            <a:custGeom>
              <a:rect b="b" l="l" r="r" t="t"/>
              <a:pathLst>
                <a:path extrusionOk="0" h="45198" w="34009">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113"/>
            <p:cNvSpPr/>
            <p:nvPr/>
          </p:nvSpPr>
          <p:spPr>
            <a:xfrm>
              <a:off x="4266350" y="884525"/>
              <a:ext cx="417975" cy="879825"/>
            </a:xfrm>
            <a:custGeom>
              <a:rect b="b" l="l" r="r" t="t"/>
              <a:pathLst>
                <a:path extrusionOk="0" h="35193" w="16719">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113"/>
            <p:cNvSpPr/>
            <p:nvPr/>
          </p:nvSpPr>
          <p:spPr>
            <a:xfrm>
              <a:off x="3635575" y="1464825"/>
              <a:ext cx="1480975" cy="864475"/>
            </a:xfrm>
            <a:custGeom>
              <a:rect b="b" l="l" r="r" t="t"/>
              <a:pathLst>
                <a:path extrusionOk="0" h="34579" w="59239">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113"/>
            <p:cNvSpPr/>
            <p:nvPr/>
          </p:nvSpPr>
          <p:spPr>
            <a:xfrm>
              <a:off x="3659700" y="642075"/>
              <a:ext cx="701025" cy="988425"/>
            </a:xfrm>
            <a:custGeom>
              <a:rect b="b" l="l" r="r" t="t"/>
              <a:pathLst>
                <a:path extrusionOk="0" h="39537" w="28041">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113"/>
            <p:cNvSpPr/>
            <p:nvPr/>
          </p:nvSpPr>
          <p:spPr>
            <a:xfrm>
              <a:off x="3591675" y="2170200"/>
              <a:ext cx="1783775" cy="624225"/>
            </a:xfrm>
            <a:custGeom>
              <a:rect b="b" l="l" r="r" t="t"/>
              <a:pathLst>
                <a:path extrusionOk="0" h="24969" w="71351">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113"/>
            <p:cNvSpPr/>
            <p:nvPr/>
          </p:nvSpPr>
          <p:spPr>
            <a:xfrm>
              <a:off x="3359125" y="762750"/>
              <a:ext cx="284150" cy="616550"/>
            </a:xfrm>
            <a:custGeom>
              <a:rect b="b" l="l" r="r" t="t"/>
              <a:pathLst>
                <a:path extrusionOk="0" h="24662" w="11366">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113"/>
            <p:cNvSpPr/>
            <p:nvPr/>
          </p:nvSpPr>
          <p:spPr>
            <a:xfrm>
              <a:off x="4291575" y="2578300"/>
              <a:ext cx="465150" cy="155800"/>
            </a:xfrm>
            <a:custGeom>
              <a:rect b="b" l="l" r="r" t="t"/>
              <a:pathLst>
                <a:path extrusionOk="0" h="6232" w="18606">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113"/>
            <p:cNvSpPr/>
            <p:nvPr/>
          </p:nvSpPr>
          <p:spPr>
            <a:xfrm>
              <a:off x="3631175" y="2837200"/>
              <a:ext cx="446500" cy="66925"/>
            </a:xfrm>
            <a:custGeom>
              <a:rect b="b" l="l" r="r" t="t"/>
              <a:pathLst>
                <a:path extrusionOk="0" h="2677" w="1786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113"/>
            <p:cNvSpPr/>
            <p:nvPr/>
          </p:nvSpPr>
          <p:spPr>
            <a:xfrm>
              <a:off x="3229675" y="767150"/>
              <a:ext cx="275375" cy="654925"/>
            </a:xfrm>
            <a:custGeom>
              <a:rect b="b" l="l" r="r" t="t"/>
              <a:pathLst>
                <a:path extrusionOk="0" h="26197" w="11015">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113"/>
            <p:cNvSpPr/>
            <p:nvPr/>
          </p:nvSpPr>
          <p:spPr>
            <a:xfrm>
              <a:off x="4717225" y="1245425"/>
              <a:ext cx="38425" cy="278675"/>
            </a:xfrm>
            <a:custGeom>
              <a:rect b="b" l="l" r="r" t="t"/>
              <a:pathLst>
                <a:path extrusionOk="0" h="11147" w="1537">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113"/>
            <p:cNvSpPr/>
            <p:nvPr/>
          </p:nvSpPr>
          <p:spPr>
            <a:xfrm>
              <a:off x="4744650" y="1146700"/>
              <a:ext cx="39500" cy="377400"/>
            </a:xfrm>
            <a:custGeom>
              <a:rect b="b" l="l" r="r" t="t"/>
              <a:pathLst>
                <a:path extrusionOk="0" h="15096" w="158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113"/>
            <p:cNvSpPr/>
            <p:nvPr/>
          </p:nvSpPr>
          <p:spPr>
            <a:xfrm>
              <a:off x="4788525" y="1242150"/>
              <a:ext cx="43900" cy="303900"/>
            </a:xfrm>
            <a:custGeom>
              <a:rect b="b" l="l" r="r" t="t"/>
              <a:pathLst>
                <a:path extrusionOk="0" h="12156" w="1756">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13"/>
            <p:cNvSpPr/>
            <p:nvPr/>
          </p:nvSpPr>
          <p:spPr>
            <a:xfrm>
              <a:off x="4784125" y="1313450"/>
              <a:ext cx="79025" cy="276475"/>
            </a:xfrm>
            <a:custGeom>
              <a:rect b="b" l="l" r="r" t="t"/>
              <a:pathLst>
                <a:path extrusionOk="0" h="11059" w="3161">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113"/>
            <p:cNvSpPr/>
            <p:nvPr/>
          </p:nvSpPr>
          <p:spPr>
            <a:xfrm>
              <a:off x="4800600" y="1323325"/>
              <a:ext cx="74600" cy="277575"/>
            </a:xfrm>
            <a:custGeom>
              <a:rect b="b" l="l" r="r" t="t"/>
              <a:pathLst>
                <a:path extrusionOk="0" h="11103" w="2984">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113"/>
            <p:cNvSpPr/>
            <p:nvPr/>
          </p:nvSpPr>
          <p:spPr>
            <a:xfrm>
              <a:off x="4826925" y="1334300"/>
              <a:ext cx="77900" cy="245750"/>
            </a:xfrm>
            <a:custGeom>
              <a:rect b="b" l="l" r="r" t="t"/>
              <a:pathLst>
                <a:path extrusionOk="0" h="9830" w="3116">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113"/>
            <p:cNvSpPr/>
            <p:nvPr/>
          </p:nvSpPr>
          <p:spPr>
            <a:xfrm>
              <a:off x="4873000" y="1356225"/>
              <a:ext cx="89975" cy="206275"/>
            </a:xfrm>
            <a:custGeom>
              <a:rect b="b" l="l" r="r" t="t"/>
              <a:pathLst>
                <a:path extrusionOk="0" h="8251" w="3599">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113"/>
            <p:cNvSpPr/>
            <p:nvPr/>
          </p:nvSpPr>
          <p:spPr>
            <a:xfrm>
              <a:off x="4878475" y="1401200"/>
              <a:ext cx="130575" cy="183225"/>
            </a:xfrm>
            <a:custGeom>
              <a:rect b="b" l="l" r="r" t="t"/>
              <a:pathLst>
                <a:path extrusionOk="0" h="7329" w="5223">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113"/>
            <p:cNvSpPr/>
            <p:nvPr/>
          </p:nvSpPr>
          <p:spPr>
            <a:xfrm>
              <a:off x="4888350" y="1411075"/>
              <a:ext cx="178850" cy="188725"/>
            </a:xfrm>
            <a:custGeom>
              <a:rect b="b" l="l" r="r" t="t"/>
              <a:pathLst>
                <a:path extrusionOk="0" h="7549" w="7154">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113"/>
            <p:cNvSpPr/>
            <p:nvPr/>
          </p:nvSpPr>
          <p:spPr>
            <a:xfrm>
              <a:off x="4890550" y="1412175"/>
              <a:ext cx="208450" cy="215050"/>
            </a:xfrm>
            <a:custGeom>
              <a:rect b="b" l="l" r="r" t="t"/>
              <a:pathLst>
                <a:path extrusionOk="0" h="8602" w="8338">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113"/>
            <p:cNvSpPr/>
            <p:nvPr/>
          </p:nvSpPr>
          <p:spPr>
            <a:xfrm>
              <a:off x="4878475" y="1464825"/>
              <a:ext cx="342300" cy="254550"/>
            </a:xfrm>
            <a:custGeom>
              <a:rect b="b" l="l" r="r" t="t"/>
              <a:pathLst>
                <a:path extrusionOk="0" h="10182" w="13692">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113"/>
            <p:cNvSpPr/>
            <p:nvPr/>
          </p:nvSpPr>
          <p:spPr>
            <a:xfrm>
              <a:off x="5782425" y="1462650"/>
              <a:ext cx="54875" cy="228200"/>
            </a:xfrm>
            <a:custGeom>
              <a:rect b="b" l="l" r="r" t="t"/>
              <a:pathLst>
                <a:path extrusionOk="0" h="9128" w="2195">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113"/>
            <p:cNvSpPr/>
            <p:nvPr/>
          </p:nvSpPr>
          <p:spPr>
            <a:xfrm>
              <a:off x="4857625" y="1459350"/>
              <a:ext cx="669225" cy="314875"/>
            </a:xfrm>
            <a:custGeom>
              <a:rect b="b" l="l" r="r" t="t"/>
              <a:pathLst>
                <a:path extrusionOk="0" h="12595" w="26769">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113"/>
            <p:cNvSpPr/>
            <p:nvPr/>
          </p:nvSpPr>
          <p:spPr>
            <a:xfrm>
              <a:off x="4825825" y="1509825"/>
              <a:ext cx="970875" cy="323625"/>
            </a:xfrm>
            <a:custGeom>
              <a:rect b="b" l="l" r="r" t="t"/>
              <a:pathLst>
                <a:path extrusionOk="0" h="12945" w="38835">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113"/>
            <p:cNvSpPr/>
            <p:nvPr/>
          </p:nvSpPr>
          <p:spPr>
            <a:xfrm>
              <a:off x="4788525" y="1581125"/>
              <a:ext cx="993925" cy="304975"/>
            </a:xfrm>
            <a:custGeom>
              <a:rect b="b" l="l" r="r" t="t"/>
              <a:pathLst>
                <a:path extrusionOk="0" h="12199" w="39757">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113"/>
            <p:cNvSpPr/>
            <p:nvPr/>
          </p:nvSpPr>
          <p:spPr>
            <a:xfrm>
              <a:off x="4156650" y="690350"/>
              <a:ext cx="140425" cy="190900"/>
            </a:xfrm>
            <a:custGeom>
              <a:rect b="b" l="l" r="r" t="t"/>
              <a:pathLst>
                <a:path extrusionOk="0" h="7636" w="5617">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113"/>
            <p:cNvSpPr/>
            <p:nvPr/>
          </p:nvSpPr>
          <p:spPr>
            <a:xfrm>
              <a:off x="3612525" y="2067100"/>
              <a:ext cx="822775" cy="311575"/>
            </a:xfrm>
            <a:custGeom>
              <a:rect b="b" l="l" r="r" t="t"/>
              <a:pathLst>
                <a:path extrusionOk="0" h="12463" w="32911">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113"/>
            <p:cNvSpPr/>
            <p:nvPr/>
          </p:nvSpPr>
          <p:spPr>
            <a:xfrm>
              <a:off x="3644350" y="658525"/>
              <a:ext cx="620925" cy="835950"/>
            </a:xfrm>
            <a:custGeom>
              <a:rect b="b" l="l" r="r" t="t"/>
              <a:pathLst>
                <a:path extrusionOk="0" h="33438" w="24837">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113"/>
            <p:cNvSpPr/>
            <p:nvPr/>
          </p:nvSpPr>
          <p:spPr>
            <a:xfrm>
              <a:off x="3615825" y="2072575"/>
              <a:ext cx="833750" cy="351075"/>
            </a:xfrm>
            <a:custGeom>
              <a:rect b="b" l="l" r="r" t="t"/>
              <a:pathLst>
                <a:path extrusionOk="0" h="14043" w="3335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113"/>
            <p:cNvSpPr/>
            <p:nvPr/>
          </p:nvSpPr>
          <p:spPr>
            <a:xfrm>
              <a:off x="3615825" y="642075"/>
              <a:ext cx="642875" cy="845825"/>
            </a:xfrm>
            <a:custGeom>
              <a:rect b="b" l="l" r="r" t="t"/>
              <a:pathLst>
                <a:path extrusionOk="0" h="33833" w="25715">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113"/>
            <p:cNvSpPr/>
            <p:nvPr/>
          </p:nvSpPr>
          <p:spPr>
            <a:xfrm>
              <a:off x="3589500" y="2073675"/>
              <a:ext cx="884200" cy="377400"/>
            </a:xfrm>
            <a:custGeom>
              <a:rect b="b" l="l" r="r" t="t"/>
              <a:pathLst>
                <a:path extrusionOk="0" h="15096" w="35368">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113"/>
            <p:cNvSpPr/>
            <p:nvPr/>
          </p:nvSpPr>
          <p:spPr>
            <a:xfrm>
              <a:off x="3598275" y="630025"/>
              <a:ext cx="656025" cy="832650"/>
            </a:xfrm>
            <a:custGeom>
              <a:rect b="b" l="l" r="r" t="t"/>
              <a:pathLst>
                <a:path extrusionOk="0" h="33306" w="26241">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113"/>
            <p:cNvSpPr/>
            <p:nvPr/>
          </p:nvSpPr>
          <p:spPr>
            <a:xfrm>
              <a:off x="3611425" y="1686425"/>
              <a:ext cx="2121650" cy="846925"/>
            </a:xfrm>
            <a:custGeom>
              <a:rect b="b" l="l" r="r" t="t"/>
              <a:pathLst>
                <a:path extrusionOk="0" h="33877" w="84866">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113"/>
            <p:cNvSpPr/>
            <p:nvPr/>
          </p:nvSpPr>
          <p:spPr>
            <a:xfrm>
              <a:off x="3555475" y="722150"/>
              <a:ext cx="443225" cy="703225"/>
            </a:xfrm>
            <a:custGeom>
              <a:rect b="b" l="l" r="r" t="t"/>
              <a:pathLst>
                <a:path extrusionOk="0" h="28129" w="17729">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113"/>
            <p:cNvSpPr/>
            <p:nvPr/>
          </p:nvSpPr>
          <p:spPr>
            <a:xfrm>
              <a:off x="3597175" y="1741275"/>
              <a:ext cx="2098600" cy="818400"/>
            </a:xfrm>
            <a:custGeom>
              <a:rect b="b" l="l" r="r" t="t"/>
              <a:pathLst>
                <a:path extrusionOk="0" h="32736" w="83944">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113"/>
            <p:cNvSpPr/>
            <p:nvPr/>
          </p:nvSpPr>
          <p:spPr>
            <a:xfrm>
              <a:off x="3524775" y="759450"/>
              <a:ext cx="388350" cy="654950"/>
            </a:xfrm>
            <a:custGeom>
              <a:rect b="b" l="l" r="r" t="t"/>
              <a:pathLst>
                <a:path extrusionOk="0" h="26198" w="15534">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113"/>
            <p:cNvSpPr/>
            <p:nvPr/>
          </p:nvSpPr>
          <p:spPr>
            <a:xfrm>
              <a:off x="3586200" y="1781875"/>
              <a:ext cx="2077775" cy="817300"/>
            </a:xfrm>
            <a:custGeom>
              <a:rect b="b" l="l" r="r" t="t"/>
              <a:pathLst>
                <a:path extrusionOk="0" h="32692" w="83111">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113"/>
            <p:cNvSpPr/>
            <p:nvPr/>
          </p:nvSpPr>
          <p:spPr>
            <a:xfrm>
              <a:off x="3491850" y="750675"/>
              <a:ext cx="392750" cy="747100"/>
            </a:xfrm>
            <a:custGeom>
              <a:rect b="b" l="l" r="r" t="t"/>
              <a:pathLst>
                <a:path extrusionOk="0" h="29884" w="1571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113"/>
            <p:cNvSpPr/>
            <p:nvPr/>
          </p:nvSpPr>
          <p:spPr>
            <a:xfrm>
              <a:off x="3630075" y="1825750"/>
              <a:ext cx="1999875" cy="810725"/>
            </a:xfrm>
            <a:custGeom>
              <a:rect b="b" l="l" r="r" t="t"/>
              <a:pathLst>
                <a:path extrusionOk="0" h="32429" w="79995">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113"/>
            <p:cNvSpPr/>
            <p:nvPr/>
          </p:nvSpPr>
          <p:spPr>
            <a:xfrm>
              <a:off x="3466625" y="829675"/>
              <a:ext cx="329125" cy="579250"/>
            </a:xfrm>
            <a:custGeom>
              <a:rect b="b" l="l" r="r" t="t"/>
              <a:pathLst>
                <a:path extrusionOk="0" h="23170" w="13165">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113"/>
            <p:cNvSpPr/>
            <p:nvPr/>
          </p:nvSpPr>
          <p:spPr>
            <a:xfrm>
              <a:off x="3663000" y="692550"/>
              <a:ext cx="735000" cy="1528150"/>
            </a:xfrm>
            <a:custGeom>
              <a:rect b="b" l="l" r="r" t="t"/>
              <a:pathLst>
                <a:path extrusionOk="0" h="61126" w="2940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113"/>
            <p:cNvSpPr/>
            <p:nvPr/>
          </p:nvSpPr>
          <p:spPr>
            <a:xfrm>
              <a:off x="3625700" y="691450"/>
              <a:ext cx="766825" cy="1557775"/>
            </a:xfrm>
            <a:custGeom>
              <a:rect b="b" l="l" r="r" t="t"/>
              <a:pathLst>
                <a:path extrusionOk="0" h="62311" w="30673">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113"/>
            <p:cNvSpPr/>
            <p:nvPr/>
          </p:nvSpPr>
          <p:spPr>
            <a:xfrm>
              <a:off x="3681625" y="1993600"/>
              <a:ext cx="702125" cy="310475"/>
            </a:xfrm>
            <a:custGeom>
              <a:rect b="b" l="l" r="r" t="t"/>
              <a:pathLst>
                <a:path extrusionOk="0" h="12419" w="28085">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113"/>
            <p:cNvSpPr/>
            <p:nvPr/>
          </p:nvSpPr>
          <p:spPr>
            <a:xfrm>
              <a:off x="3646525" y="689250"/>
              <a:ext cx="639600" cy="988425"/>
            </a:xfrm>
            <a:custGeom>
              <a:rect b="b" l="l" r="r" t="t"/>
              <a:pathLst>
                <a:path extrusionOk="0" h="39537" w="25584">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113"/>
            <p:cNvSpPr/>
            <p:nvPr/>
          </p:nvSpPr>
          <p:spPr>
            <a:xfrm>
              <a:off x="3650925" y="2049550"/>
              <a:ext cx="763550" cy="304975"/>
            </a:xfrm>
            <a:custGeom>
              <a:rect b="b" l="l" r="r" t="t"/>
              <a:pathLst>
                <a:path extrusionOk="0" h="12199" w="30542">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113"/>
            <p:cNvSpPr/>
            <p:nvPr/>
          </p:nvSpPr>
          <p:spPr>
            <a:xfrm>
              <a:off x="3678350" y="670600"/>
              <a:ext cx="591300" cy="788775"/>
            </a:xfrm>
            <a:custGeom>
              <a:rect b="b" l="l" r="r" t="t"/>
              <a:pathLst>
                <a:path extrusionOk="0" h="31551" w="23652">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113"/>
            <p:cNvSpPr/>
            <p:nvPr/>
          </p:nvSpPr>
          <p:spPr>
            <a:xfrm>
              <a:off x="4188450" y="866975"/>
              <a:ext cx="520025" cy="931375"/>
            </a:xfrm>
            <a:custGeom>
              <a:rect b="b" l="l" r="r" t="t"/>
              <a:pathLst>
                <a:path extrusionOk="0" h="37255" w="20801">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113"/>
            <p:cNvSpPr/>
            <p:nvPr/>
          </p:nvSpPr>
          <p:spPr>
            <a:xfrm>
              <a:off x="4063400" y="858200"/>
              <a:ext cx="670300" cy="974150"/>
            </a:xfrm>
            <a:custGeom>
              <a:rect b="b" l="l" r="r" t="t"/>
              <a:pathLst>
                <a:path extrusionOk="0" h="38966" w="26812">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113"/>
            <p:cNvSpPr/>
            <p:nvPr/>
          </p:nvSpPr>
          <p:spPr>
            <a:xfrm>
              <a:off x="4019525" y="841725"/>
              <a:ext cx="410300" cy="1012575"/>
            </a:xfrm>
            <a:custGeom>
              <a:rect b="b" l="l" r="r" t="t"/>
              <a:pathLst>
                <a:path extrusionOk="0" h="40503" w="16412">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113"/>
            <p:cNvSpPr/>
            <p:nvPr/>
          </p:nvSpPr>
          <p:spPr>
            <a:xfrm>
              <a:off x="3981125" y="801150"/>
              <a:ext cx="444300" cy="1074000"/>
            </a:xfrm>
            <a:custGeom>
              <a:rect b="b" l="l" r="r" t="t"/>
              <a:pathLst>
                <a:path extrusionOk="0" h="42960" w="17772">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113"/>
            <p:cNvSpPr/>
            <p:nvPr/>
          </p:nvSpPr>
          <p:spPr>
            <a:xfrm>
              <a:off x="3930650" y="715575"/>
              <a:ext cx="492600" cy="1197950"/>
            </a:xfrm>
            <a:custGeom>
              <a:rect b="b" l="l" r="r" t="t"/>
              <a:pathLst>
                <a:path extrusionOk="0" h="47918" w="19704">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113"/>
            <p:cNvSpPr/>
            <p:nvPr/>
          </p:nvSpPr>
          <p:spPr>
            <a:xfrm>
              <a:off x="3904325" y="661825"/>
              <a:ext cx="515625" cy="1271450"/>
            </a:xfrm>
            <a:custGeom>
              <a:rect b="b" l="l" r="r" t="t"/>
              <a:pathLst>
                <a:path extrusionOk="0" h="50858" w="20625">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113"/>
            <p:cNvSpPr/>
            <p:nvPr/>
          </p:nvSpPr>
          <p:spPr>
            <a:xfrm>
              <a:off x="3881300" y="681575"/>
              <a:ext cx="525475" cy="1276950"/>
            </a:xfrm>
            <a:custGeom>
              <a:rect b="b" l="l" r="r" t="t"/>
              <a:pathLst>
                <a:path extrusionOk="0" h="51078" w="21019">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113"/>
            <p:cNvSpPr/>
            <p:nvPr/>
          </p:nvSpPr>
          <p:spPr>
            <a:xfrm>
              <a:off x="3850575" y="669500"/>
              <a:ext cx="549625" cy="1310950"/>
            </a:xfrm>
            <a:custGeom>
              <a:rect b="b" l="l" r="r" t="t"/>
              <a:pathLst>
                <a:path extrusionOk="0" h="52438" w="21985">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113"/>
            <p:cNvSpPr/>
            <p:nvPr/>
          </p:nvSpPr>
          <p:spPr>
            <a:xfrm>
              <a:off x="3590575" y="1937650"/>
              <a:ext cx="1971375" cy="750375"/>
            </a:xfrm>
            <a:custGeom>
              <a:rect b="b" l="l" r="r" t="t"/>
              <a:pathLst>
                <a:path extrusionOk="0" h="30015" w="78855">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113"/>
            <p:cNvSpPr/>
            <p:nvPr/>
          </p:nvSpPr>
          <p:spPr>
            <a:xfrm>
              <a:off x="3469925" y="764950"/>
              <a:ext cx="299500" cy="582525"/>
            </a:xfrm>
            <a:custGeom>
              <a:rect b="b" l="l" r="r" t="t"/>
              <a:pathLst>
                <a:path extrusionOk="0" h="23301" w="1198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113"/>
            <p:cNvSpPr/>
            <p:nvPr/>
          </p:nvSpPr>
          <p:spPr>
            <a:xfrm>
              <a:off x="3619100" y="2026500"/>
              <a:ext cx="1900050" cy="686750"/>
            </a:xfrm>
            <a:custGeom>
              <a:rect b="b" l="l" r="r" t="t"/>
              <a:pathLst>
                <a:path extrusionOk="0" h="27470" w="76002">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113"/>
            <p:cNvSpPr/>
            <p:nvPr/>
          </p:nvSpPr>
          <p:spPr>
            <a:xfrm>
              <a:off x="3437000" y="785800"/>
              <a:ext cx="287450" cy="611050"/>
            </a:xfrm>
            <a:custGeom>
              <a:rect b="b" l="l" r="r" t="t"/>
              <a:pathLst>
                <a:path extrusionOk="0" h="24442" w="11498">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113"/>
            <p:cNvSpPr/>
            <p:nvPr/>
          </p:nvSpPr>
          <p:spPr>
            <a:xfrm>
              <a:off x="3586200" y="2096725"/>
              <a:ext cx="1884700" cy="640675"/>
            </a:xfrm>
            <a:custGeom>
              <a:rect b="b" l="l" r="r" t="t"/>
              <a:pathLst>
                <a:path extrusionOk="0" h="25627" w="75388">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113"/>
            <p:cNvSpPr/>
            <p:nvPr/>
          </p:nvSpPr>
          <p:spPr>
            <a:xfrm>
              <a:off x="3416150" y="761650"/>
              <a:ext cx="289650" cy="645075"/>
            </a:xfrm>
            <a:custGeom>
              <a:rect b="b" l="l" r="r" t="t"/>
              <a:pathLst>
                <a:path extrusionOk="0" h="25803" w="11586">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113"/>
            <p:cNvSpPr/>
            <p:nvPr/>
          </p:nvSpPr>
          <p:spPr>
            <a:xfrm>
              <a:off x="3602650" y="2266750"/>
              <a:ext cx="1732200" cy="549625"/>
            </a:xfrm>
            <a:custGeom>
              <a:rect b="b" l="l" r="r" t="t"/>
              <a:pathLst>
                <a:path extrusionOk="0" h="21985" w="69288">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113"/>
            <p:cNvSpPr/>
            <p:nvPr/>
          </p:nvSpPr>
          <p:spPr>
            <a:xfrm>
              <a:off x="3338275" y="741900"/>
              <a:ext cx="284150" cy="635200"/>
            </a:xfrm>
            <a:custGeom>
              <a:rect b="b" l="l" r="r" t="t"/>
              <a:pathLst>
                <a:path extrusionOk="0" h="25408" w="11366">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113"/>
            <p:cNvSpPr/>
            <p:nvPr/>
          </p:nvSpPr>
          <p:spPr>
            <a:xfrm>
              <a:off x="3628975" y="2341350"/>
              <a:ext cx="1621425" cy="496975"/>
            </a:xfrm>
            <a:custGeom>
              <a:rect b="b" l="l" r="r" t="t"/>
              <a:pathLst>
                <a:path extrusionOk="0" h="19879" w="64857">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113"/>
            <p:cNvSpPr/>
            <p:nvPr/>
          </p:nvSpPr>
          <p:spPr>
            <a:xfrm>
              <a:off x="3316325" y="744100"/>
              <a:ext cx="277575" cy="640675"/>
            </a:xfrm>
            <a:custGeom>
              <a:rect b="b" l="l" r="r" t="t"/>
              <a:pathLst>
                <a:path extrusionOk="0" h="25627" w="11103">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113"/>
            <p:cNvSpPr/>
            <p:nvPr/>
          </p:nvSpPr>
          <p:spPr>
            <a:xfrm>
              <a:off x="3616925" y="2404975"/>
              <a:ext cx="1567650" cy="455275"/>
            </a:xfrm>
            <a:custGeom>
              <a:rect b="b" l="l" r="r" t="t"/>
              <a:pathLst>
                <a:path extrusionOk="0" h="18211" w="62706">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113"/>
            <p:cNvSpPr/>
            <p:nvPr/>
          </p:nvSpPr>
          <p:spPr>
            <a:xfrm>
              <a:off x="3272450" y="748500"/>
              <a:ext cx="287450" cy="706500"/>
            </a:xfrm>
            <a:custGeom>
              <a:rect b="b" l="l" r="r" t="t"/>
              <a:pathLst>
                <a:path extrusionOk="0" h="28260" w="11498">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113"/>
            <p:cNvSpPr/>
            <p:nvPr/>
          </p:nvSpPr>
          <p:spPr>
            <a:xfrm>
              <a:off x="4211500" y="2486150"/>
              <a:ext cx="884200" cy="333525"/>
            </a:xfrm>
            <a:custGeom>
              <a:rect b="b" l="l" r="r" t="t"/>
              <a:pathLst>
                <a:path extrusionOk="0" h="13341" w="35368">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113"/>
            <p:cNvSpPr/>
            <p:nvPr/>
          </p:nvSpPr>
          <p:spPr>
            <a:xfrm>
              <a:off x="3623500" y="2804275"/>
              <a:ext cx="496975" cy="77925"/>
            </a:xfrm>
            <a:custGeom>
              <a:rect b="b" l="l" r="r" t="t"/>
              <a:pathLst>
                <a:path extrusionOk="0" h="3117" w="19879">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113"/>
            <p:cNvSpPr/>
            <p:nvPr/>
          </p:nvSpPr>
          <p:spPr>
            <a:xfrm>
              <a:off x="3251600" y="756175"/>
              <a:ext cx="275375" cy="692225"/>
            </a:xfrm>
            <a:custGeom>
              <a:rect b="b" l="l" r="r" t="t"/>
              <a:pathLst>
                <a:path extrusionOk="0" h="27689" w="11015">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113"/>
            <p:cNvSpPr/>
            <p:nvPr/>
          </p:nvSpPr>
          <p:spPr>
            <a:xfrm>
              <a:off x="3658600" y="1953000"/>
              <a:ext cx="737225" cy="323650"/>
            </a:xfrm>
            <a:custGeom>
              <a:rect b="b" l="l" r="r" t="t"/>
              <a:pathLst>
                <a:path extrusionOk="0" h="12946" w="29489">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113"/>
            <p:cNvSpPr/>
            <p:nvPr/>
          </p:nvSpPr>
          <p:spPr>
            <a:xfrm>
              <a:off x="3550000" y="2139500"/>
              <a:ext cx="25" cy="25"/>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113"/>
            <p:cNvSpPr/>
            <p:nvPr/>
          </p:nvSpPr>
          <p:spPr>
            <a:xfrm>
              <a:off x="3550000" y="2139500"/>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113"/>
            <p:cNvSpPr/>
            <p:nvPr/>
          </p:nvSpPr>
          <p:spPr>
            <a:xfrm>
              <a:off x="3643250" y="872450"/>
              <a:ext cx="522200" cy="829375"/>
            </a:xfrm>
            <a:custGeom>
              <a:rect b="b" l="l" r="r" t="t"/>
              <a:pathLst>
                <a:path extrusionOk="0" h="33175" w="20888">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113"/>
            <p:cNvSpPr/>
            <p:nvPr/>
          </p:nvSpPr>
          <p:spPr>
            <a:xfrm>
              <a:off x="3612525" y="2141700"/>
              <a:ext cx="1811200" cy="630800"/>
            </a:xfrm>
            <a:custGeom>
              <a:rect b="b" l="l" r="r" t="t"/>
              <a:pathLst>
                <a:path extrusionOk="0" h="25232" w="72448">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113"/>
            <p:cNvSpPr/>
            <p:nvPr/>
          </p:nvSpPr>
          <p:spPr>
            <a:xfrm>
              <a:off x="3387650" y="738625"/>
              <a:ext cx="299500" cy="660425"/>
            </a:xfrm>
            <a:custGeom>
              <a:rect b="b" l="l" r="r" t="t"/>
              <a:pathLst>
                <a:path extrusionOk="0" h="26417" w="1198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113"/>
            <p:cNvSpPr/>
            <p:nvPr/>
          </p:nvSpPr>
          <p:spPr>
            <a:xfrm>
              <a:off x="4327775" y="2656175"/>
              <a:ext cx="230400" cy="66950"/>
            </a:xfrm>
            <a:custGeom>
              <a:rect b="b" l="l" r="r" t="t"/>
              <a:pathLst>
                <a:path extrusionOk="0" h="2678" w="9216">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113"/>
            <p:cNvSpPr/>
            <p:nvPr/>
          </p:nvSpPr>
          <p:spPr>
            <a:xfrm>
              <a:off x="3893350" y="2910700"/>
              <a:ext cx="171175" cy="15375"/>
            </a:xfrm>
            <a:custGeom>
              <a:rect b="b" l="l" r="r" t="t"/>
              <a:pathLst>
                <a:path extrusionOk="0" h="615" w="6847">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113"/>
            <p:cNvSpPr/>
            <p:nvPr/>
          </p:nvSpPr>
          <p:spPr>
            <a:xfrm>
              <a:off x="3224175" y="777000"/>
              <a:ext cx="230400" cy="580350"/>
            </a:xfrm>
            <a:custGeom>
              <a:rect b="b" l="l" r="r" t="t"/>
              <a:pathLst>
                <a:path extrusionOk="0" h="23214" w="9216">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113"/>
            <p:cNvSpPr/>
            <p:nvPr/>
          </p:nvSpPr>
          <p:spPr>
            <a:xfrm>
              <a:off x="4358500" y="2701175"/>
              <a:ext cx="82300" cy="30725"/>
            </a:xfrm>
            <a:custGeom>
              <a:rect b="b" l="l" r="r" t="t"/>
              <a:pathLst>
                <a:path extrusionOk="0" h="1229" w="3292">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113"/>
            <p:cNvSpPr/>
            <p:nvPr/>
          </p:nvSpPr>
          <p:spPr>
            <a:xfrm>
              <a:off x="3816575" y="2913975"/>
              <a:ext cx="229300" cy="34050"/>
            </a:xfrm>
            <a:custGeom>
              <a:rect b="b" l="l" r="r" t="t"/>
              <a:pathLst>
                <a:path extrusionOk="0" h="1362" w="9172">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113"/>
            <p:cNvSpPr/>
            <p:nvPr/>
          </p:nvSpPr>
          <p:spPr>
            <a:xfrm>
              <a:off x="3192375" y="766050"/>
              <a:ext cx="239175" cy="620925"/>
            </a:xfrm>
            <a:custGeom>
              <a:rect b="b" l="l" r="r" t="t"/>
              <a:pathLst>
                <a:path extrusionOk="0" h="24837" w="9567">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113"/>
            <p:cNvSpPr/>
            <p:nvPr/>
          </p:nvSpPr>
          <p:spPr>
            <a:xfrm>
              <a:off x="3859350" y="2946900"/>
              <a:ext cx="105350" cy="24150"/>
            </a:xfrm>
            <a:custGeom>
              <a:rect b="b" l="l" r="r" t="t"/>
              <a:pathLst>
                <a:path extrusionOk="0" h="966" w="4214">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113"/>
            <p:cNvSpPr/>
            <p:nvPr/>
          </p:nvSpPr>
          <p:spPr>
            <a:xfrm>
              <a:off x="3161650" y="766050"/>
              <a:ext cx="238075" cy="613250"/>
            </a:xfrm>
            <a:custGeom>
              <a:rect b="b" l="l" r="r" t="t"/>
              <a:pathLst>
                <a:path extrusionOk="0" h="24530" w="9523">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113"/>
            <p:cNvSpPr/>
            <p:nvPr/>
          </p:nvSpPr>
          <p:spPr>
            <a:xfrm>
              <a:off x="4527425" y="1110500"/>
              <a:ext cx="63650" cy="151425"/>
            </a:xfrm>
            <a:custGeom>
              <a:rect b="b" l="l" r="r" t="t"/>
              <a:pathLst>
                <a:path extrusionOk="0" h="6057" w="2546">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113"/>
            <p:cNvSpPr/>
            <p:nvPr/>
          </p:nvSpPr>
          <p:spPr>
            <a:xfrm>
              <a:off x="4484650" y="1084175"/>
              <a:ext cx="129475" cy="362025"/>
            </a:xfrm>
            <a:custGeom>
              <a:rect b="b" l="l" r="r" t="t"/>
              <a:pathLst>
                <a:path extrusionOk="0" h="14481" w="5179">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113"/>
            <p:cNvSpPr/>
            <p:nvPr/>
          </p:nvSpPr>
          <p:spPr>
            <a:xfrm>
              <a:off x="4367275" y="1051275"/>
              <a:ext cx="268800" cy="559500"/>
            </a:xfrm>
            <a:custGeom>
              <a:rect b="b" l="l" r="r" t="t"/>
              <a:pathLst>
                <a:path extrusionOk="0" h="22380" w="10752">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113"/>
            <p:cNvSpPr/>
            <p:nvPr/>
          </p:nvSpPr>
          <p:spPr>
            <a:xfrm>
              <a:off x="4316800" y="908650"/>
              <a:ext cx="344500" cy="822775"/>
            </a:xfrm>
            <a:custGeom>
              <a:rect b="b" l="l" r="r" t="t"/>
              <a:pathLst>
                <a:path extrusionOk="0" h="32911" w="1378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113"/>
            <p:cNvSpPr/>
            <p:nvPr/>
          </p:nvSpPr>
          <p:spPr>
            <a:xfrm>
              <a:off x="4111675" y="1612925"/>
              <a:ext cx="55975" cy="64750"/>
            </a:xfrm>
            <a:custGeom>
              <a:rect b="b" l="l" r="r" t="t"/>
              <a:pathLst>
                <a:path extrusionOk="0" h="2590" w="2239">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113"/>
            <p:cNvSpPr/>
            <p:nvPr/>
          </p:nvSpPr>
          <p:spPr>
            <a:xfrm>
              <a:off x="2076700" y="1162050"/>
              <a:ext cx="490400" cy="941275"/>
            </a:xfrm>
            <a:custGeom>
              <a:rect b="b" l="l" r="r" t="t"/>
              <a:pathLst>
                <a:path extrusionOk="0" h="37651" w="19616">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113"/>
            <p:cNvSpPr/>
            <p:nvPr/>
          </p:nvSpPr>
          <p:spPr>
            <a:xfrm>
              <a:off x="1913250" y="1401200"/>
              <a:ext cx="382875" cy="744900"/>
            </a:xfrm>
            <a:custGeom>
              <a:rect b="b" l="l" r="r" t="t"/>
              <a:pathLst>
                <a:path extrusionOk="0" h="29796" w="15315">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113"/>
            <p:cNvSpPr/>
            <p:nvPr/>
          </p:nvSpPr>
          <p:spPr>
            <a:xfrm>
              <a:off x="1927525" y="1297000"/>
              <a:ext cx="446500" cy="875425"/>
            </a:xfrm>
            <a:custGeom>
              <a:rect b="b" l="l" r="r" t="t"/>
              <a:pathLst>
                <a:path extrusionOk="0" h="35017" w="1786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113"/>
            <p:cNvSpPr/>
            <p:nvPr/>
          </p:nvSpPr>
          <p:spPr>
            <a:xfrm>
              <a:off x="1977975" y="1250925"/>
              <a:ext cx="449800" cy="917125"/>
            </a:xfrm>
            <a:custGeom>
              <a:rect b="b" l="l" r="r" t="t"/>
              <a:pathLst>
                <a:path extrusionOk="0" h="36685" w="17992">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113"/>
            <p:cNvSpPr/>
            <p:nvPr/>
          </p:nvSpPr>
          <p:spPr>
            <a:xfrm>
              <a:off x="2010875" y="1153275"/>
              <a:ext cx="468450" cy="980750"/>
            </a:xfrm>
            <a:custGeom>
              <a:rect b="b" l="l" r="r" t="t"/>
              <a:pathLst>
                <a:path extrusionOk="0" h="39230" w="18738">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113"/>
            <p:cNvSpPr/>
            <p:nvPr/>
          </p:nvSpPr>
          <p:spPr>
            <a:xfrm>
              <a:off x="1860600" y="1609650"/>
              <a:ext cx="307175" cy="510125"/>
            </a:xfrm>
            <a:custGeom>
              <a:rect b="b" l="l" r="r" t="t"/>
              <a:pathLst>
                <a:path extrusionOk="0" h="20405" w="12287">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113"/>
            <p:cNvSpPr/>
            <p:nvPr/>
          </p:nvSpPr>
          <p:spPr>
            <a:xfrm>
              <a:off x="3805600" y="1948625"/>
              <a:ext cx="105350" cy="186500"/>
            </a:xfrm>
            <a:custGeom>
              <a:rect b="b" l="l" r="r" t="t"/>
              <a:pathLst>
                <a:path extrusionOk="0" h="7460" w="4214">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113"/>
            <p:cNvSpPr/>
            <p:nvPr/>
          </p:nvSpPr>
          <p:spPr>
            <a:xfrm>
              <a:off x="3788050" y="1933250"/>
              <a:ext cx="133850" cy="229300"/>
            </a:xfrm>
            <a:custGeom>
              <a:rect b="b" l="l" r="r" t="t"/>
              <a:pathLst>
                <a:path extrusionOk="0" h="9172" w="5354">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113"/>
            <p:cNvSpPr/>
            <p:nvPr/>
          </p:nvSpPr>
          <p:spPr>
            <a:xfrm>
              <a:off x="3671775" y="2997350"/>
              <a:ext cx="187600" cy="399350"/>
            </a:xfrm>
            <a:custGeom>
              <a:rect b="b" l="l" r="r" t="t"/>
              <a:pathLst>
                <a:path extrusionOk="0" h="15974" w="7504">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113"/>
            <p:cNvSpPr/>
            <p:nvPr/>
          </p:nvSpPr>
          <p:spPr>
            <a:xfrm>
              <a:off x="3577425" y="2967725"/>
              <a:ext cx="311575" cy="471750"/>
            </a:xfrm>
            <a:custGeom>
              <a:rect b="b" l="l" r="r" t="t"/>
              <a:pathLst>
                <a:path extrusionOk="0" h="18870" w="12463">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113"/>
            <p:cNvSpPr/>
            <p:nvPr/>
          </p:nvSpPr>
          <p:spPr>
            <a:xfrm>
              <a:off x="3642150" y="2927150"/>
              <a:ext cx="329125" cy="352150"/>
            </a:xfrm>
            <a:custGeom>
              <a:rect b="b" l="l" r="r" t="t"/>
              <a:pathLst>
                <a:path extrusionOk="0" h="14086" w="13165">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113"/>
            <p:cNvSpPr/>
            <p:nvPr/>
          </p:nvSpPr>
          <p:spPr>
            <a:xfrm>
              <a:off x="3625700" y="2886550"/>
              <a:ext cx="275375" cy="360950"/>
            </a:xfrm>
            <a:custGeom>
              <a:rect b="b" l="l" r="r" t="t"/>
              <a:pathLst>
                <a:path extrusionOk="0" h="14438" w="11015">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113"/>
            <p:cNvSpPr/>
            <p:nvPr/>
          </p:nvSpPr>
          <p:spPr>
            <a:xfrm>
              <a:off x="3703575" y="3053300"/>
              <a:ext cx="118500" cy="174450"/>
            </a:xfrm>
            <a:custGeom>
              <a:rect b="b" l="l" r="r" t="t"/>
              <a:pathLst>
                <a:path extrusionOk="0" h="6978" w="474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113"/>
            <p:cNvSpPr/>
            <p:nvPr/>
          </p:nvSpPr>
          <p:spPr>
            <a:xfrm>
              <a:off x="3689325" y="3025875"/>
              <a:ext cx="149200" cy="218325"/>
            </a:xfrm>
            <a:custGeom>
              <a:rect b="b" l="l" r="r" t="t"/>
              <a:pathLst>
                <a:path extrusionOk="0" h="8733" w="5968">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113"/>
            <p:cNvSpPr/>
            <p:nvPr/>
          </p:nvSpPr>
          <p:spPr>
            <a:xfrm>
              <a:off x="3745275" y="2955675"/>
              <a:ext cx="168950" cy="217225"/>
            </a:xfrm>
            <a:custGeom>
              <a:rect b="b" l="l" r="r" t="t"/>
              <a:pathLst>
                <a:path extrusionOk="0" h="8689" w="6758">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113"/>
            <p:cNvSpPr/>
            <p:nvPr/>
          </p:nvSpPr>
          <p:spPr>
            <a:xfrm>
              <a:off x="3838500" y="2980900"/>
              <a:ext cx="96575" cy="170050"/>
            </a:xfrm>
            <a:custGeom>
              <a:rect b="b" l="l" r="r" t="t"/>
              <a:pathLst>
                <a:path extrusionOk="0" h="6802" w="3863">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113"/>
            <p:cNvSpPr/>
            <p:nvPr/>
          </p:nvSpPr>
          <p:spPr>
            <a:xfrm>
              <a:off x="6159800" y="3992350"/>
              <a:ext cx="10975" cy="43900"/>
            </a:xfrm>
            <a:custGeom>
              <a:rect b="b" l="l" r="r" t="t"/>
              <a:pathLst>
                <a:path extrusionOk="0" h="1756" w="439">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113"/>
            <p:cNvSpPr/>
            <p:nvPr/>
          </p:nvSpPr>
          <p:spPr>
            <a:xfrm>
              <a:off x="6108225" y="4190900"/>
              <a:ext cx="28550" cy="37325"/>
            </a:xfrm>
            <a:custGeom>
              <a:rect b="b" l="l" r="r" t="t"/>
              <a:pathLst>
                <a:path extrusionOk="0" h="1493" w="1142">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113"/>
            <p:cNvSpPr/>
            <p:nvPr/>
          </p:nvSpPr>
          <p:spPr>
            <a:xfrm>
              <a:off x="6367125" y="4108625"/>
              <a:ext cx="36225" cy="30750"/>
            </a:xfrm>
            <a:custGeom>
              <a:rect b="b" l="l" r="r" t="t"/>
              <a:pathLst>
                <a:path extrusionOk="0" h="1230" w="1449">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113"/>
            <p:cNvSpPr/>
            <p:nvPr/>
          </p:nvSpPr>
          <p:spPr>
            <a:xfrm>
              <a:off x="5861400" y="5099225"/>
              <a:ext cx="47200" cy="13175"/>
            </a:xfrm>
            <a:custGeom>
              <a:rect b="b" l="l" r="r" t="t"/>
              <a:pathLst>
                <a:path extrusionOk="0" h="527" w="1888">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113"/>
            <p:cNvSpPr/>
            <p:nvPr/>
          </p:nvSpPr>
          <p:spPr>
            <a:xfrm>
              <a:off x="5808750" y="4503550"/>
              <a:ext cx="879825" cy="324725"/>
            </a:xfrm>
            <a:custGeom>
              <a:rect b="b" l="l" r="r" t="t"/>
              <a:pathLst>
                <a:path extrusionOk="0" h="12989" w="35193">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113"/>
            <p:cNvSpPr/>
            <p:nvPr/>
          </p:nvSpPr>
          <p:spPr>
            <a:xfrm>
              <a:off x="5804350" y="4473925"/>
              <a:ext cx="934675" cy="337900"/>
            </a:xfrm>
            <a:custGeom>
              <a:rect b="b" l="l" r="r" t="t"/>
              <a:pathLst>
                <a:path extrusionOk="0" h="13516" w="37387">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113"/>
            <p:cNvSpPr/>
            <p:nvPr/>
          </p:nvSpPr>
          <p:spPr>
            <a:xfrm>
              <a:off x="5821900" y="4427850"/>
              <a:ext cx="1314250" cy="359850"/>
            </a:xfrm>
            <a:custGeom>
              <a:rect b="b" l="l" r="r" t="t"/>
              <a:pathLst>
                <a:path extrusionOk="0" h="14394" w="5257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113"/>
            <p:cNvSpPr/>
            <p:nvPr/>
          </p:nvSpPr>
          <p:spPr>
            <a:xfrm>
              <a:off x="5828500" y="4381775"/>
              <a:ext cx="1328500" cy="379600"/>
            </a:xfrm>
            <a:custGeom>
              <a:rect b="b" l="l" r="r" t="t"/>
              <a:pathLst>
                <a:path extrusionOk="0" h="15184" w="5314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113"/>
            <p:cNvSpPr/>
            <p:nvPr/>
          </p:nvSpPr>
          <p:spPr>
            <a:xfrm>
              <a:off x="5680400" y="4855700"/>
              <a:ext cx="42800" cy="15375"/>
            </a:xfrm>
            <a:custGeom>
              <a:rect b="b" l="l" r="r" t="t"/>
              <a:pathLst>
                <a:path extrusionOk="0" h="615" w="1712">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113"/>
            <p:cNvSpPr/>
            <p:nvPr/>
          </p:nvSpPr>
          <p:spPr>
            <a:xfrm>
              <a:off x="5660650" y="4828275"/>
              <a:ext cx="138250" cy="42800"/>
            </a:xfrm>
            <a:custGeom>
              <a:rect b="b" l="l" r="r" t="t"/>
              <a:pathLst>
                <a:path extrusionOk="0" h="1712" w="553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113"/>
            <p:cNvSpPr/>
            <p:nvPr/>
          </p:nvSpPr>
          <p:spPr>
            <a:xfrm>
              <a:off x="5656250" y="4808525"/>
              <a:ext cx="208475" cy="60350"/>
            </a:xfrm>
            <a:custGeom>
              <a:rect b="b" l="l" r="r" t="t"/>
              <a:pathLst>
                <a:path extrusionOk="0" h="2414" w="8339">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113"/>
            <p:cNvSpPr/>
            <p:nvPr/>
          </p:nvSpPr>
          <p:spPr>
            <a:xfrm>
              <a:off x="5636525" y="4793150"/>
              <a:ext cx="269875" cy="65850"/>
            </a:xfrm>
            <a:custGeom>
              <a:rect b="b" l="l" r="r" t="t"/>
              <a:pathLst>
                <a:path extrusionOk="0" h="2634" w="10795">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113"/>
            <p:cNvSpPr/>
            <p:nvPr/>
          </p:nvSpPr>
          <p:spPr>
            <a:xfrm>
              <a:off x="5527900" y="5054250"/>
              <a:ext cx="528800" cy="40600"/>
            </a:xfrm>
            <a:custGeom>
              <a:rect b="b" l="l" r="r" t="t"/>
              <a:pathLst>
                <a:path extrusionOk="0" h="1624" w="21152">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113"/>
            <p:cNvSpPr/>
            <p:nvPr/>
          </p:nvSpPr>
          <p:spPr>
            <a:xfrm>
              <a:off x="5946975" y="5033400"/>
              <a:ext cx="121775" cy="18675"/>
            </a:xfrm>
            <a:custGeom>
              <a:rect b="b" l="l" r="r" t="t"/>
              <a:pathLst>
                <a:path extrusionOk="0" h="747" w="4871">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113"/>
            <p:cNvSpPr/>
            <p:nvPr/>
          </p:nvSpPr>
          <p:spPr>
            <a:xfrm>
              <a:off x="5962325" y="5012550"/>
              <a:ext cx="120700" cy="18675"/>
            </a:xfrm>
            <a:custGeom>
              <a:rect b="b" l="l" r="r" t="t"/>
              <a:pathLst>
                <a:path extrusionOk="0" h="747" w="4828">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113"/>
            <p:cNvSpPr/>
            <p:nvPr/>
          </p:nvSpPr>
          <p:spPr>
            <a:xfrm>
              <a:off x="5977675" y="4991725"/>
              <a:ext cx="117425" cy="17575"/>
            </a:xfrm>
            <a:custGeom>
              <a:rect b="b" l="l" r="r" t="t"/>
              <a:pathLst>
                <a:path extrusionOk="0" h="703" w="4697">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113"/>
            <p:cNvSpPr/>
            <p:nvPr/>
          </p:nvSpPr>
          <p:spPr>
            <a:xfrm>
              <a:off x="6019375" y="4955525"/>
              <a:ext cx="16475" cy="9900"/>
            </a:xfrm>
            <a:custGeom>
              <a:rect b="b" l="l" r="r" t="t"/>
              <a:pathLst>
                <a:path extrusionOk="0" h="396" w="659">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113"/>
            <p:cNvSpPr/>
            <p:nvPr/>
          </p:nvSpPr>
          <p:spPr>
            <a:xfrm>
              <a:off x="6024850" y="4934675"/>
              <a:ext cx="25275" cy="13175"/>
            </a:xfrm>
            <a:custGeom>
              <a:rect b="b" l="l" r="r" t="t"/>
              <a:pathLst>
                <a:path extrusionOk="0" h="527" w="1011">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113"/>
            <p:cNvSpPr/>
            <p:nvPr/>
          </p:nvSpPr>
          <p:spPr>
            <a:xfrm>
              <a:off x="6041325" y="4908350"/>
              <a:ext cx="165650" cy="19775"/>
            </a:xfrm>
            <a:custGeom>
              <a:rect b="b" l="l" r="r" t="t"/>
              <a:pathLst>
                <a:path extrusionOk="0" h="791" w="6626">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113"/>
            <p:cNvSpPr/>
            <p:nvPr/>
          </p:nvSpPr>
          <p:spPr>
            <a:xfrm>
              <a:off x="6046800" y="4887500"/>
              <a:ext cx="165675" cy="23075"/>
            </a:xfrm>
            <a:custGeom>
              <a:rect b="b" l="l" r="r" t="t"/>
              <a:pathLst>
                <a:path extrusionOk="0" h="923" w="6627">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113"/>
            <p:cNvSpPr/>
            <p:nvPr/>
          </p:nvSpPr>
          <p:spPr>
            <a:xfrm>
              <a:off x="6097250" y="4844725"/>
              <a:ext cx="125100" cy="18675"/>
            </a:xfrm>
            <a:custGeom>
              <a:rect b="b" l="l" r="r" t="t"/>
              <a:pathLst>
                <a:path extrusionOk="0" h="747" w="5004">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113"/>
            <p:cNvSpPr/>
            <p:nvPr/>
          </p:nvSpPr>
          <p:spPr>
            <a:xfrm>
              <a:off x="6107125" y="4824975"/>
              <a:ext cx="120700" cy="20875"/>
            </a:xfrm>
            <a:custGeom>
              <a:rect b="b" l="l" r="r" t="t"/>
              <a:pathLst>
                <a:path extrusionOk="0" h="835" w="4828">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113"/>
            <p:cNvSpPr/>
            <p:nvPr/>
          </p:nvSpPr>
          <p:spPr>
            <a:xfrm>
              <a:off x="6100550" y="4800825"/>
              <a:ext cx="161275" cy="30750"/>
            </a:xfrm>
            <a:custGeom>
              <a:rect b="b" l="l" r="r" t="t"/>
              <a:pathLst>
                <a:path extrusionOk="0" h="1230" w="6451">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113"/>
            <p:cNvSpPr/>
            <p:nvPr/>
          </p:nvSpPr>
          <p:spPr>
            <a:xfrm>
              <a:off x="6098350" y="4774500"/>
              <a:ext cx="190900" cy="29650"/>
            </a:xfrm>
            <a:custGeom>
              <a:rect b="b" l="l" r="r" t="t"/>
              <a:pathLst>
                <a:path extrusionOk="0" h="1186" w="7636">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113"/>
            <p:cNvSpPr/>
            <p:nvPr/>
          </p:nvSpPr>
          <p:spPr>
            <a:xfrm>
              <a:off x="6109325" y="4682350"/>
              <a:ext cx="523300" cy="91075"/>
            </a:xfrm>
            <a:custGeom>
              <a:rect b="b" l="l" r="r" t="t"/>
              <a:pathLst>
                <a:path extrusionOk="0" h="3643" w="20932">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113"/>
            <p:cNvSpPr/>
            <p:nvPr/>
          </p:nvSpPr>
          <p:spPr>
            <a:xfrm>
              <a:off x="6085200" y="4649450"/>
              <a:ext cx="537550" cy="125075"/>
            </a:xfrm>
            <a:custGeom>
              <a:rect b="b" l="l" r="r" t="t"/>
              <a:pathLst>
                <a:path extrusionOk="0" h="5003" w="21502">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113"/>
            <p:cNvSpPr/>
            <p:nvPr/>
          </p:nvSpPr>
          <p:spPr>
            <a:xfrm>
              <a:off x="6057775" y="4612150"/>
              <a:ext cx="585825" cy="165675"/>
            </a:xfrm>
            <a:custGeom>
              <a:rect b="b" l="l" r="r" t="t"/>
              <a:pathLst>
                <a:path extrusionOk="0" h="6627" w="23433">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113"/>
            <p:cNvSpPr/>
            <p:nvPr/>
          </p:nvSpPr>
          <p:spPr>
            <a:xfrm>
              <a:off x="6038025" y="4574850"/>
              <a:ext cx="634100" cy="202975"/>
            </a:xfrm>
            <a:custGeom>
              <a:rect b="b" l="l" r="r" t="t"/>
              <a:pathLst>
                <a:path extrusionOk="0" h="8119" w="25364">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113"/>
            <p:cNvSpPr/>
            <p:nvPr/>
          </p:nvSpPr>
          <p:spPr>
            <a:xfrm>
              <a:off x="5408325" y="4697725"/>
              <a:ext cx="1298900" cy="349975"/>
            </a:xfrm>
            <a:custGeom>
              <a:rect b="b" l="l" r="r" t="t"/>
              <a:pathLst>
                <a:path extrusionOk="0" h="13999" w="51956">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113"/>
            <p:cNvSpPr/>
            <p:nvPr/>
          </p:nvSpPr>
          <p:spPr>
            <a:xfrm>
              <a:off x="5018900" y="3079625"/>
              <a:ext cx="854600" cy="1977925"/>
            </a:xfrm>
            <a:custGeom>
              <a:rect b="b" l="l" r="r" t="t"/>
              <a:pathLst>
                <a:path extrusionOk="0" h="79117" w="34184">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113"/>
            <p:cNvSpPr/>
            <p:nvPr/>
          </p:nvSpPr>
          <p:spPr>
            <a:xfrm>
              <a:off x="5485125" y="4868850"/>
              <a:ext cx="646175" cy="158000"/>
            </a:xfrm>
            <a:custGeom>
              <a:rect b="b" l="l" r="r" t="t"/>
              <a:pathLst>
                <a:path extrusionOk="0" h="6320" w="25847">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113"/>
            <p:cNvSpPr/>
            <p:nvPr/>
          </p:nvSpPr>
          <p:spPr>
            <a:xfrm>
              <a:off x="4868600" y="2894225"/>
              <a:ext cx="799750" cy="2106300"/>
            </a:xfrm>
            <a:custGeom>
              <a:rect b="b" l="l" r="r" t="t"/>
              <a:pathLst>
                <a:path extrusionOk="0" h="84252" w="3199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113"/>
            <p:cNvSpPr/>
            <p:nvPr/>
          </p:nvSpPr>
          <p:spPr>
            <a:xfrm>
              <a:off x="5491700" y="4970875"/>
              <a:ext cx="615450" cy="109725"/>
            </a:xfrm>
            <a:custGeom>
              <a:rect b="b" l="l" r="r" t="t"/>
              <a:pathLst>
                <a:path extrusionOk="0" h="4389" w="24618">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113"/>
            <p:cNvSpPr/>
            <p:nvPr/>
          </p:nvSpPr>
          <p:spPr>
            <a:xfrm>
              <a:off x="4734775" y="3421900"/>
              <a:ext cx="152500" cy="1580800"/>
            </a:xfrm>
            <a:custGeom>
              <a:rect b="b" l="l" r="r" t="t"/>
              <a:pathLst>
                <a:path extrusionOk="0" h="63232" w="610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113"/>
            <p:cNvSpPr/>
            <p:nvPr/>
          </p:nvSpPr>
          <p:spPr>
            <a:xfrm>
              <a:off x="5672725" y="5078375"/>
              <a:ext cx="263300" cy="31850"/>
            </a:xfrm>
            <a:custGeom>
              <a:rect b="b" l="l" r="r" t="t"/>
              <a:pathLst>
                <a:path extrusionOk="0" h="1274" w="10532">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113"/>
            <p:cNvSpPr/>
            <p:nvPr/>
          </p:nvSpPr>
          <p:spPr>
            <a:xfrm>
              <a:off x="4600925" y="3731250"/>
              <a:ext cx="119600" cy="1265975"/>
            </a:xfrm>
            <a:custGeom>
              <a:rect b="b" l="l" r="r" t="t"/>
              <a:pathLst>
                <a:path extrusionOk="0" h="50639" w="4784">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113"/>
            <p:cNvSpPr/>
            <p:nvPr/>
          </p:nvSpPr>
          <p:spPr>
            <a:xfrm>
              <a:off x="4181875" y="2871200"/>
              <a:ext cx="454200" cy="2112850"/>
            </a:xfrm>
            <a:custGeom>
              <a:rect b="b" l="l" r="r" t="t"/>
              <a:pathLst>
                <a:path extrusionOk="0" h="84514" w="18168">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113"/>
            <p:cNvSpPr/>
            <p:nvPr/>
          </p:nvSpPr>
          <p:spPr>
            <a:xfrm>
              <a:off x="4065600" y="2698975"/>
              <a:ext cx="527675" cy="2220375"/>
            </a:xfrm>
            <a:custGeom>
              <a:rect b="b" l="l" r="r" t="t"/>
              <a:pathLst>
                <a:path extrusionOk="0" h="88815" w="21107">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113"/>
            <p:cNvSpPr/>
            <p:nvPr/>
          </p:nvSpPr>
          <p:spPr>
            <a:xfrm>
              <a:off x="3837425" y="3370350"/>
              <a:ext cx="377375" cy="1344950"/>
            </a:xfrm>
            <a:custGeom>
              <a:rect b="b" l="l" r="r" t="t"/>
              <a:pathLst>
                <a:path extrusionOk="0" h="53798" w="15095">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113"/>
            <p:cNvSpPr/>
            <p:nvPr/>
          </p:nvSpPr>
          <p:spPr>
            <a:xfrm>
              <a:off x="3607050" y="3450425"/>
              <a:ext cx="547425" cy="1221000"/>
            </a:xfrm>
            <a:custGeom>
              <a:rect b="b" l="l" r="r" t="t"/>
              <a:pathLst>
                <a:path extrusionOk="0" h="48840" w="21897">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113"/>
            <p:cNvSpPr/>
            <p:nvPr/>
          </p:nvSpPr>
          <p:spPr>
            <a:xfrm>
              <a:off x="3672850" y="3530500"/>
              <a:ext cx="435550" cy="1108000"/>
            </a:xfrm>
            <a:custGeom>
              <a:rect b="b" l="l" r="r" t="t"/>
              <a:pathLst>
                <a:path extrusionOk="0" h="44320" w="17422">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113"/>
            <p:cNvSpPr/>
            <p:nvPr/>
          </p:nvSpPr>
          <p:spPr>
            <a:xfrm>
              <a:off x="6276075" y="3554625"/>
              <a:ext cx="204075" cy="110825"/>
            </a:xfrm>
            <a:custGeom>
              <a:rect b="b" l="l" r="r" t="t"/>
              <a:pathLst>
                <a:path extrusionOk="0" h="4433" w="8163">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113"/>
            <p:cNvSpPr/>
            <p:nvPr/>
          </p:nvSpPr>
          <p:spPr>
            <a:xfrm>
              <a:off x="6730225" y="3940775"/>
              <a:ext cx="561700" cy="625325"/>
            </a:xfrm>
            <a:custGeom>
              <a:rect b="b" l="l" r="r" t="t"/>
              <a:pathLst>
                <a:path extrusionOk="0" h="25013" w="22468">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113"/>
            <p:cNvSpPr/>
            <p:nvPr/>
          </p:nvSpPr>
          <p:spPr>
            <a:xfrm>
              <a:off x="6209150" y="3492100"/>
              <a:ext cx="307200" cy="221625"/>
            </a:xfrm>
            <a:custGeom>
              <a:rect b="b" l="l" r="r" t="t"/>
              <a:pathLst>
                <a:path extrusionOk="0" h="8865" w="12288">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113"/>
            <p:cNvSpPr/>
            <p:nvPr/>
          </p:nvSpPr>
          <p:spPr>
            <a:xfrm>
              <a:off x="6661125" y="3867275"/>
              <a:ext cx="603375" cy="716375"/>
            </a:xfrm>
            <a:custGeom>
              <a:rect b="b" l="l" r="r" t="t"/>
              <a:pathLst>
                <a:path extrusionOk="0" h="28655" w="24135">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113"/>
            <p:cNvSpPr/>
            <p:nvPr/>
          </p:nvSpPr>
          <p:spPr>
            <a:xfrm>
              <a:off x="6088475" y="3432875"/>
              <a:ext cx="1147500" cy="1171625"/>
            </a:xfrm>
            <a:custGeom>
              <a:rect b="b" l="l" r="r" t="t"/>
              <a:pathLst>
                <a:path extrusionOk="0" h="46865" w="4590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113"/>
            <p:cNvSpPr/>
            <p:nvPr/>
          </p:nvSpPr>
          <p:spPr>
            <a:xfrm>
              <a:off x="5247075" y="3384600"/>
              <a:ext cx="1963675" cy="1351550"/>
            </a:xfrm>
            <a:custGeom>
              <a:rect b="b" l="l" r="r" t="t"/>
              <a:pathLst>
                <a:path extrusionOk="0" h="54062" w="78547">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113"/>
            <p:cNvSpPr/>
            <p:nvPr/>
          </p:nvSpPr>
          <p:spPr>
            <a:xfrm>
              <a:off x="5232825" y="3337425"/>
              <a:ext cx="2084350" cy="1428325"/>
            </a:xfrm>
            <a:custGeom>
              <a:rect b="b" l="l" r="r" t="t"/>
              <a:pathLst>
                <a:path extrusionOk="0" h="57133" w="83374">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113"/>
            <p:cNvSpPr/>
            <p:nvPr/>
          </p:nvSpPr>
          <p:spPr>
            <a:xfrm>
              <a:off x="5156025" y="3211275"/>
              <a:ext cx="2045950" cy="1731100"/>
            </a:xfrm>
            <a:custGeom>
              <a:rect b="b" l="l" r="r" t="t"/>
              <a:pathLst>
                <a:path extrusionOk="0" h="69244" w="81838">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113"/>
            <p:cNvSpPr/>
            <p:nvPr/>
          </p:nvSpPr>
          <p:spPr>
            <a:xfrm>
              <a:off x="5473050" y="4092175"/>
              <a:ext cx="560600" cy="444300"/>
            </a:xfrm>
            <a:custGeom>
              <a:rect b="b" l="l" r="r" t="t"/>
              <a:pathLst>
                <a:path extrusionOk="0" h="17772" w="22424">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113"/>
            <p:cNvSpPr/>
            <p:nvPr/>
          </p:nvSpPr>
          <p:spPr>
            <a:xfrm>
              <a:off x="5446725" y="4038425"/>
              <a:ext cx="650550" cy="557300"/>
            </a:xfrm>
            <a:custGeom>
              <a:rect b="b" l="l" r="r" t="t"/>
              <a:pathLst>
                <a:path extrusionOk="0" h="22292" w="26022">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113"/>
            <p:cNvSpPr/>
            <p:nvPr/>
          </p:nvSpPr>
          <p:spPr>
            <a:xfrm>
              <a:off x="5262425" y="3874975"/>
              <a:ext cx="889700" cy="781075"/>
            </a:xfrm>
            <a:custGeom>
              <a:rect b="b" l="l" r="r" t="t"/>
              <a:pathLst>
                <a:path extrusionOk="0" h="31243" w="35588">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113"/>
            <p:cNvSpPr/>
            <p:nvPr/>
          </p:nvSpPr>
          <p:spPr>
            <a:xfrm>
              <a:off x="6038025" y="3987950"/>
              <a:ext cx="388375" cy="286350"/>
            </a:xfrm>
            <a:custGeom>
              <a:rect b="b" l="l" r="r" t="t"/>
              <a:pathLst>
                <a:path extrusionOk="0" h="11454" w="15535">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113"/>
            <p:cNvSpPr/>
            <p:nvPr/>
          </p:nvSpPr>
          <p:spPr>
            <a:xfrm>
              <a:off x="6096175" y="1773100"/>
              <a:ext cx="942350" cy="1522675"/>
            </a:xfrm>
            <a:custGeom>
              <a:rect b="b" l="l" r="r" t="t"/>
              <a:pathLst>
                <a:path extrusionOk="0" h="60907" w="37694">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113"/>
            <p:cNvSpPr/>
            <p:nvPr/>
          </p:nvSpPr>
          <p:spPr>
            <a:xfrm>
              <a:off x="6123600" y="1816975"/>
              <a:ext cx="957700" cy="1504025"/>
            </a:xfrm>
            <a:custGeom>
              <a:rect b="b" l="l" r="r" t="t"/>
              <a:pathLst>
                <a:path extrusionOk="0" h="60161" w="38308">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113"/>
            <p:cNvSpPr/>
            <p:nvPr/>
          </p:nvSpPr>
          <p:spPr>
            <a:xfrm>
              <a:off x="6392350" y="3454800"/>
              <a:ext cx="767950" cy="217250"/>
            </a:xfrm>
            <a:custGeom>
              <a:rect b="b" l="l" r="r" t="t"/>
              <a:pathLst>
                <a:path extrusionOk="0" h="8690" w="30718">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113"/>
            <p:cNvSpPr/>
            <p:nvPr/>
          </p:nvSpPr>
          <p:spPr>
            <a:xfrm>
              <a:off x="6322150" y="3238700"/>
              <a:ext cx="868850" cy="265500"/>
            </a:xfrm>
            <a:custGeom>
              <a:rect b="b" l="l" r="r" t="t"/>
              <a:pathLst>
                <a:path extrusionOk="0" h="10620" w="34754">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113"/>
            <p:cNvSpPr/>
            <p:nvPr/>
          </p:nvSpPr>
          <p:spPr>
            <a:xfrm>
              <a:off x="6256325" y="3037950"/>
              <a:ext cx="923700" cy="403725"/>
            </a:xfrm>
            <a:custGeom>
              <a:rect b="b" l="l" r="r" t="t"/>
              <a:pathLst>
                <a:path extrusionOk="0" h="16149" w="36948">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113"/>
            <p:cNvSpPr/>
            <p:nvPr/>
          </p:nvSpPr>
          <p:spPr>
            <a:xfrm>
              <a:off x="6203675" y="2736275"/>
              <a:ext cx="931375" cy="657125"/>
            </a:xfrm>
            <a:custGeom>
              <a:rect b="b" l="l" r="r" t="t"/>
              <a:pathLst>
                <a:path extrusionOk="0" h="26285" w="37255">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113"/>
            <p:cNvSpPr/>
            <p:nvPr/>
          </p:nvSpPr>
          <p:spPr>
            <a:xfrm>
              <a:off x="6895875" y="1781875"/>
              <a:ext cx="345600" cy="2234625"/>
            </a:xfrm>
            <a:custGeom>
              <a:rect b="b" l="l" r="r" t="t"/>
              <a:pathLst>
                <a:path extrusionOk="0" h="89385" w="13824">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113"/>
            <p:cNvSpPr/>
            <p:nvPr/>
          </p:nvSpPr>
          <p:spPr>
            <a:xfrm>
              <a:off x="6471350" y="3612775"/>
              <a:ext cx="385075" cy="336800"/>
            </a:xfrm>
            <a:custGeom>
              <a:rect b="b" l="l" r="r" t="t"/>
              <a:pathLst>
                <a:path extrusionOk="0" h="13472" w="15403">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113"/>
            <p:cNvSpPr/>
            <p:nvPr/>
          </p:nvSpPr>
          <p:spPr>
            <a:xfrm>
              <a:off x="6507550" y="3657750"/>
              <a:ext cx="242450" cy="218325"/>
            </a:xfrm>
            <a:custGeom>
              <a:rect b="b" l="l" r="r" t="t"/>
              <a:pathLst>
                <a:path extrusionOk="0" h="8733" w="9698">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113"/>
            <p:cNvSpPr/>
            <p:nvPr/>
          </p:nvSpPr>
          <p:spPr>
            <a:xfrm>
              <a:off x="6151025" y="1762125"/>
              <a:ext cx="1018050" cy="1584100"/>
            </a:xfrm>
            <a:custGeom>
              <a:rect b="b" l="l" r="r" t="t"/>
              <a:pathLst>
                <a:path extrusionOk="0" h="63364" w="40722">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113"/>
            <p:cNvSpPr/>
            <p:nvPr/>
          </p:nvSpPr>
          <p:spPr>
            <a:xfrm>
              <a:off x="6010600" y="1752250"/>
              <a:ext cx="930300" cy="1467825"/>
            </a:xfrm>
            <a:custGeom>
              <a:rect b="b" l="l" r="r" t="t"/>
              <a:pathLst>
                <a:path extrusionOk="0" h="58713" w="37212">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113"/>
            <p:cNvSpPr/>
            <p:nvPr/>
          </p:nvSpPr>
          <p:spPr>
            <a:xfrm>
              <a:off x="5864700" y="1744575"/>
              <a:ext cx="948925" cy="1343850"/>
            </a:xfrm>
            <a:custGeom>
              <a:rect b="b" l="l" r="r" t="t"/>
              <a:pathLst>
                <a:path extrusionOk="0" h="53754" w="37957">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113"/>
            <p:cNvSpPr/>
            <p:nvPr/>
          </p:nvSpPr>
          <p:spPr>
            <a:xfrm>
              <a:off x="5659550" y="1808200"/>
              <a:ext cx="1010375" cy="1094850"/>
            </a:xfrm>
            <a:custGeom>
              <a:rect b="b" l="l" r="r" t="t"/>
              <a:pathLst>
                <a:path extrusionOk="0" h="43794" w="40415">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113"/>
            <p:cNvSpPr/>
            <p:nvPr/>
          </p:nvSpPr>
          <p:spPr>
            <a:xfrm>
              <a:off x="5521325" y="1824650"/>
              <a:ext cx="982950" cy="954425"/>
            </a:xfrm>
            <a:custGeom>
              <a:rect b="b" l="l" r="r" t="t"/>
              <a:pathLst>
                <a:path extrusionOk="0" h="38177" w="39318">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113"/>
            <p:cNvSpPr/>
            <p:nvPr/>
          </p:nvSpPr>
          <p:spPr>
            <a:xfrm>
              <a:off x="5398475" y="1973850"/>
              <a:ext cx="866650" cy="695525"/>
            </a:xfrm>
            <a:custGeom>
              <a:rect b="b" l="l" r="r" t="t"/>
              <a:pathLst>
                <a:path extrusionOk="0" h="27821" w="34666">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113"/>
            <p:cNvSpPr/>
            <p:nvPr/>
          </p:nvSpPr>
          <p:spPr>
            <a:xfrm>
              <a:off x="5275600" y="2483950"/>
              <a:ext cx="133850" cy="74625"/>
            </a:xfrm>
            <a:custGeom>
              <a:rect b="b" l="l" r="r" t="t"/>
              <a:pathLst>
                <a:path extrusionOk="0" h="2985" w="5354">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113"/>
            <p:cNvSpPr/>
            <p:nvPr/>
          </p:nvSpPr>
          <p:spPr>
            <a:xfrm>
              <a:off x="6505350" y="3574375"/>
              <a:ext cx="121800" cy="43900"/>
            </a:xfrm>
            <a:custGeom>
              <a:rect b="b" l="l" r="r" t="t"/>
              <a:pathLst>
                <a:path extrusionOk="0" h="1756" w="4872">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113"/>
            <p:cNvSpPr/>
            <p:nvPr/>
          </p:nvSpPr>
          <p:spPr>
            <a:xfrm>
              <a:off x="4039275" y="2169125"/>
              <a:ext cx="3006925" cy="2565925"/>
            </a:xfrm>
            <a:custGeom>
              <a:rect b="b" l="l" r="r" t="t"/>
              <a:pathLst>
                <a:path extrusionOk="0" h="102637" w="120277">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113"/>
            <p:cNvSpPr/>
            <p:nvPr/>
          </p:nvSpPr>
          <p:spPr>
            <a:xfrm>
              <a:off x="4836800" y="3535975"/>
              <a:ext cx="125075" cy="1464550"/>
            </a:xfrm>
            <a:custGeom>
              <a:rect b="b" l="l" r="r" t="t"/>
              <a:pathLst>
                <a:path extrusionOk="0" h="58582" w="5003">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113"/>
            <p:cNvSpPr/>
            <p:nvPr/>
          </p:nvSpPr>
          <p:spPr>
            <a:xfrm>
              <a:off x="4802775" y="3543675"/>
              <a:ext cx="129475" cy="1510600"/>
            </a:xfrm>
            <a:custGeom>
              <a:rect b="b" l="l" r="r" t="t"/>
              <a:pathLst>
                <a:path extrusionOk="0" h="60424" w="5179">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113"/>
            <p:cNvSpPr/>
            <p:nvPr/>
          </p:nvSpPr>
          <p:spPr>
            <a:xfrm>
              <a:off x="4766575" y="3551350"/>
              <a:ext cx="129475" cy="1474400"/>
            </a:xfrm>
            <a:custGeom>
              <a:rect b="b" l="l" r="r" t="t"/>
              <a:pathLst>
                <a:path extrusionOk="0" h="58976" w="5179">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113"/>
            <p:cNvSpPr/>
            <p:nvPr/>
          </p:nvSpPr>
          <p:spPr>
            <a:xfrm>
              <a:off x="4751225" y="3587550"/>
              <a:ext cx="113025" cy="1464525"/>
            </a:xfrm>
            <a:custGeom>
              <a:rect b="b" l="l" r="r" t="t"/>
              <a:pathLst>
                <a:path extrusionOk="0" h="58581" w="4521">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113"/>
            <p:cNvSpPr/>
            <p:nvPr/>
          </p:nvSpPr>
          <p:spPr>
            <a:xfrm>
              <a:off x="4716125" y="4375200"/>
              <a:ext cx="64750" cy="674675"/>
            </a:xfrm>
            <a:custGeom>
              <a:rect b="b" l="l" r="r" t="t"/>
              <a:pathLst>
                <a:path extrusionOk="0" h="26987" w="259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113"/>
            <p:cNvSpPr/>
            <p:nvPr/>
          </p:nvSpPr>
          <p:spPr>
            <a:xfrm>
              <a:off x="4683200" y="4215025"/>
              <a:ext cx="64750" cy="781100"/>
            </a:xfrm>
            <a:custGeom>
              <a:rect b="b" l="l" r="r" t="t"/>
              <a:pathLst>
                <a:path extrusionOk="0" h="31244" w="259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113"/>
            <p:cNvSpPr/>
            <p:nvPr/>
          </p:nvSpPr>
          <p:spPr>
            <a:xfrm>
              <a:off x="4650300" y="4168950"/>
              <a:ext cx="75725" cy="786600"/>
            </a:xfrm>
            <a:custGeom>
              <a:rect b="b" l="l" r="r" t="t"/>
              <a:pathLst>
                <a:path extrusionOk="0" h="31464" w="3029">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113"/>
            <p:cNvSpPr/>
            <p:nvPr/>
          </p:nvSpPr>
          <p:spPr>
            <a:xfrm>
              <a:off x="4619575" y="4645050"/>
              <a:ext cx="51600" cy="285250"/>
            </a:xfrm>
            <a:custGeom>
              <a:rect b="b" l="l" r="r" t="t"/>
              <a:pathLst>
                <a:path extrusionOk="0" h="11410" w="2064">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113"/>
            <p:cNvSpPr/>
            <p:nvPr/>
          </p:nvSpPr>
          <p:spPr>
            <a:xfrm>
              <a:off x="4598750" y="4775600"/>
              <a:ext cx="26350" cy="111925"/>
            </a:xfrm>
            <a:custGeom>
              <a:rect b="b" l="l" r="r" t="t"/>
              <a:pathLst>
                <a:path extrusionOk="0" h="4477" w="1054">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13"/>
            <p:cNvSpPr/>
            <p:nvPr/>
          </p:nvSpPr>
          <p:spPr>
            <a:xfrm>
              <a:off x="5341425" y="4865550"/>
              <a:ext cx="95450" cy="49400"/>
            </a:xfrm>
            <a:custGeom>
              <a:rect b="b" l="l" r="r" t="t"/>
              <a:pathLst>
                <a:path extrusionOk="0" h="1976" w="3818">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113"/>
            <p:cNvSpPr/>
            <p:nvPr/>
          </p:nvSpPr>
          <p:spPr>
            <a:xfrm>
              <a:off x="5341425" y="4841425"/>
              <a:ext cx="97650" cy="45000"/>
            </a:xfrm>
            <a:custGeom>
              <a:rect b="b" l="l" r="r" t="t"/>
              <a:pathLst>
                <a:path extrusionOk="0" h="1800" w="3906">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113"/>
            <p:cNvSpPr/>
            <p:nvPr/>
          </p:nvSpPr>
          <p:spPr>
            <a:xfrm>
              <a:off x="5341425" y="4815100"/>
              <a:ext cx="127275" cy="43900"/>
            </a:xfrm>
            <a:custGeom>
              <a:rect b="b" l="l" r="r" t="t"/>
              <a:pathLst>
                <a:path extrusionOk="0" h="1756" w="5091">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113"/>
            <p:cNvSpPr/>
            <p:nvPr/>
          </p:nvSpPr>
          <p:spPr>
            <a:xfrm>
              <a:off x="5305225" y="4740500"/>
              <a:ext cx="241350" cy="79000"/>
            </a:xfrm>
            <a:custGeom>
              <a:rect b="b" l="l" r="r" t="t"/>
              <a:pathLst>
                <a:path extrusionOk="0" h="3160" w="9654">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113"/>
            <p:cNvSpPr/>
            <p:nvPr/>
          </p:nvSpPr>
          <p:spPr>
            <a:xfrm>
              <a:off x="5384200" y="5052050"/>
              <a:ext cx="25" cy="25"/>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113"/>
            <p:cNvSpPr/>
            <p:nvPr/>
          </p:nvSpPr>
          <p:spPr>
            <a:xfrm>
              <a:off x="5384200" y="5052050"/>
              <a:ext cx="25" cy="25"/>
            </a:xfrm>
            <a:custGeom>
              <a:rect b="b" l="l" r="r" t="t"/>
              <a:pathLst>
                <a:path extrusionOk="0" fill="none" h="1" w="1">
                  <a:moveTo>
                    <a:pt x="1" y="1"/>
                  </a:moveTo>
                  <a:lnTo>
                    <a:pt x="1" y="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113"/>
            <p:cNvSpPr/>
            <p:nvPr/>
          </p:nvSpPr>
          <p:spPr>
            <a:xfrm>
              <a:off x="5067175" y="3133375"/>
              <a:ext cx="866650" cy="1926375"/>
            </a:xfrm>
            <a:custGeom>
              <a:rect b="b" l="l" r="r" t="t"/>
              <a:pathLst>
                <a:path extrusionOk="0" h="77055" w="34666">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113"/>
            <p:cNvSpPr/>
            <p:nvPr/>
          </p:nvSpPr>
          <p:spPr>
            <a:xfrm>
              <a:off x="5041925" y="3105950"/>
              <a:ext cx="861200" cy="1932975"/>
            </a:xfrm>
            <a:custGeom>
              <a:rect b="b" l="l" r="r" t="t"/>
              <a:pathLst>
                <a:path extrusionOk="0" h="77319" w="34448">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113"/>
            <p:cNvSpPr/>
            <p:nvPr/>
          </p:nvSpPr>
          <p:spPr>
            <a:xfrm>
              <a:off x="4993675" y="3053300"/>
              <a:ext cx="851300" cy="1980125"/>
            </a:xfrm>
            <a:custGeom>
              <a:rect b="b" l="l" r="r" t="t"/>
              <a:pathLst>
                <a:path extrusionOk="0" h="79205" w="34052">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113"/>
            <p:cNvSpPr/>
            <p:nvPr/>
          </p:nvSpPr>
          <p:spPr>
            <a:xfrm>
              <a:off x="4962950" y="3026975"/>
              <a:ext cx="852400" cy="2017425"/>
            </a:xfrm>
            <a:custGeom>
              <a:rect b="b" l="l" r="r" t="t"/>
              <a:pathLst>
                <a:path extrusionOk="0" h="80697" w="34096">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113"/>
            <p:cNvSpPr/>
            <p:nvPr/>
          </p:nvSpPr>
          <p:spPr>
            <a:xfrm>
              <a:off x="4932225" y="2976525"/>
              <a:ext cx="827175" cy="2027275"/>
            </a:xfrm>
            <a:custGeom>
              <a:rect b="b" l="l" r="r" t="t"/>
              <a:pathLst>
                <a:path extrusionOk="0" h="81091" w="33087">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113"/>
            <p:cNvSpPr/>
            <p:nvPr/>
          </p:nvSpPr>
          <p:spPr>
            <a:xfrm>
              <a:off x="4899325" y="2920575"/>
              <a:ext cx="796450" cy="2115050"/>
            </a:xfrm>
            <a:custGeom>
              <a:rect b="b" l="l" r="r" t="t"/>
              <a:pathLst>
                <a:path extrusionOk="0" h="84602" w="31858">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113"/>
            <p:cNvSpPr/>
            <p:nvPr/>
          </p:nvSpPr>
          <p:spPr>
            <a:xfrm>
              <a:off x="5289850" y="2869000"/>
              <a:ext cx="349975" cy="388375"/>
            </a:xfrm>
            <a:custGeom>
              <a:rect b="b" l="l" r="r" t="t"/>
              <a:pathLst>
                <a:path extrusionOk="0" h="15535" w="13999">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113"/>
            <p:cNvSpPr/>
            <p:nvPr/>
          </p:nvSpPr>
          <p:spPr>
            <a:xfrm>
              <a:off x="5206475" y="2843775"/>
              <a:ext cx="405925" cy="426750"/>
            </a:xfrm>
            <a:custGeom>
              <a:rect b="b" l="l" r="r" t="t"/>
              <a:pathLst>
                <a:path extrusionOk="0" h="17070" w="16237">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113"/>
            <p:cNvSpPr/>
            <p:nvPr/>
          </p:nvSpPr>
          <p:spPr>
            <a:xfrm>
              <a:off x="5101175" y="2819650"/>
              <a:ext cx="483800" cy="494775"/>
            </a:xfrm>
            <a:custGeom>
              <a:rect b="b" l="l" r="r" t="t"/>
              <a:pathLst>
                <a:path extrusionOk="0" h="19791" w="19352">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113"/>
            <p:cNvSpPr/>
            <p:nvPr/>
          </p:nvSpPr>
          <p:spPr>
            <a:xfrm>
              <a:off x="3975625" y="3259550"/>
              <a:ext cx="584750" cy="1657600"/>
            </a:xfrm>
            <a:custGeom>
              <a:rect b="b" l="l" r="r" t="t"/>
              <a:pathLst>
                <a:path extrusionOk="0" h="66304" w="2339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113"/>
            <p:cNvSpPr/>
            <p:nvPr/>
          </p:nvSpPr>
          <p:spPr>
            <a:xfrm>
              <a:off x="3940525" y="2730775"/>
              <a:ext cx="589125" cy="2188575"/>
            </a:xfrm>
            <a:custGeom>
              <a:rect b="b" l="l" r="r" t="t"/>
              <a:pathLst>
                <a:path extrusionOk="0" h="87543" w="23565">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113"/>
            <p:cNvSpPr/>
            <p:nvPr/>
          </p:nvSpPr>
          <p:spPr>
            <a:xfrm>
              <a:off x="4021700" y="2610100"/>
              <a:ext cx="687875" cy="2200625"/>
            </a:xfrm>
            <a:custGeom>
              <a:rect b="b" l="l" r="r" t="t"/>
              <a:pathLst>
                <a:path extrusionOk="0" h="88025" w="27515">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113"/>
            <p:cNvSpPr/>
            <p:nvPr/>
          </p:nvSpPr>
          <p:spPr>
            <a:xfrm>
              <a:off x="3872525" y="2722000"/>
              <a:ext cx="510125" cy="2108475"/>
            </a:xfrm>
            <a:custGeom>
              <a:rect b="b" l="l" r="r" t="t"/>
              <a:pathLst>
                <a:path extrusionOk="0" h="84339" w="20405">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113"/>
            <p:cNvSpPr/>
            <p:nvPr/>
          </p:nvSpPr>
          <p:spPr>
            <a:xfrm>
              <a:off x="5263525" y="3312200"/>
              <a:ext cx="868875" cy="1159550"/>
            </a:xfrm>
            <a:custGeom>
              <a:rect b="b" l="l" r="r" t="t"/>
              <a:pathLst>
                <a:path extrusionOk="0" h="46382" w="34755">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113"/>
            <p:cNvSpPr/>
            <p:nvPr/>
          </p:nvSpPr>
          <p:spPr>
            <a:xfrm>
              <a:off x="5251475" y="3288075"/>
              <a:ext cx="853500" cy="1173800"/>
            </a:xfrm>
            <a:custGeom>
              <a:rect b="b" l="l" r="r" t="t"/>
              <a:pathLst>
                <a:path extrusionOk="0" h="46952" w="3414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113"/>
            <p:cNvSpPr/>
            <p:nvPr/>
          </p:nvSpPr>
          <p:spPr>
            <a:xfrm>
              <a:off x="5242675" y="3261725"/>
              <a:ext cx="833775" cy="1184800"/>
            </a:xfrm>
            <a:custGeom>
              <a:rect b="b" l="l" r="r" t="t"/>
              <a:pathLst>
                <a:path extrusionOk="0" h="47392" w="33351">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113"/>
            <p:cNvSpPr/>
            <p:nvPr/>
          </p:nvSpPr>
          <p:spPr>
            <a:xfrm>
              <a:off x="5230625" y="3236500"/>
              <a:ext cx="817300" cy="1199050"/>
            </a:xfrm>
            <a:custGeom>
              <a:rect b="b" l="l" r="r" t="t"/>
              <a:pathLst>
                <a:path extrusionOk="0" h="47962" w="32692">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113"/>
            <p:cNvSpPr/>
            <p:nvPr/>
          </p:nvSpPr>
          <p:spPr>
            <a:xfrm>
              <a:off x="5136275" y="3184950"/>
              <a:ext cx="854600" cy="1805700"/>
            </a:xfrm>
            <a:custGeom>
              <a:rect b="b" l="l" r="r" t="t"/>
              <a:pathLst>
                <a:path extrusionOk="0" h="72228" w="34184">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113"/>
            <p:cNvSpPr/>
            <p:nvPr/>
          </p:nvSpPr>
          <p:spPr>
            <a:xfrm>
              <a:off x="5101175" y="3159725"/>
              <a:ext cx="862275" cy="1886875"/>
            </a:xfrm>
            <a:custGeom>
              <a:rect b="b" l="l" r="r" t="t"/>
              <a:pathLst>
                <a:path extrusionOk="0" h="75475" w="34491">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113"/>
            <p:cNvSpPr/>
            <p:nvPr/>
          </p:nvSpPr>
          <p:spPr>
            <a:xfrm>
              <a:off x="5644200" y="4235875"/>
              <a:ext cx="110825" cy="70225"/>
            </a:xfrm>
            <a:custGeom>
              <a:rect b="b" l="l" r="r" t="t"/>
              <a:pathLst>
                <a:path extrusionOk="0" h="2809" w="4433">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113"/>
            <p:cNvSpPr/>
            <p:nvPr/>
          </p:nvSpPr>
          <p:spPr>
            <a:xfrm>
              <a:off x="5600325" y="4217225"/>
              <a:ext cx="172250" cy="154700"/>
            </a:xfrm>
            <a:custGeom>
              <a:rect b="b" l="l" r="r" t="t"/>
              <a:pathLst>
                <a:path extrusionOk="0" h="6188" w="689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113"/>
            <p:cNvSpPr/>
            <p:nvPr/>
          </p:nvSpPr>
          <p:spPr>
            <a:xfrm>
              <a:off x="5555325" y="4199675"/>
              <a:ext cx="240275" cy="216125"/>
            </a:xfrm>
            <a:custGeom>
              <a:rect b="b" l="l" r="r" t="t"/>
              <a:pathLst>
                <a:path extrusionOk="0" h="8645" w="9611">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113"/>
            <p:cNvSpPr/>
            <p:nvPr/>
          </p:nvSpPr>
          <p:spPr>
            <a:xfrm>
              <a:off x="5499400" y="4181025"/>
              <a:ext cx="342275" cy="296225"/>
            </a:xfrm>
            <a:custGeom>
              <a:rect b="b" l="l" r="r" t="t"/>
              <a:pathLst>
                <a:path extrusionOk="0" h="11849" w="13691">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113"/>
            <p:cNvSpPr/>
            <p:nvPr/>
          </p:nvSpPr>
          <p:spPr>
            <a:xfrm>
              <a:off x="5288750" y="4500250"/>
              <a:ext cx="79025" cy="51600"/>
            </a:xfrm>
            <a:custGeom>
              <a:rect b="b" l="l" r="r" t="t"/>
              <a:pathLst>
                <a:path extrusionOk="0" h="2064" w="3161">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113"/>
            <p:cNvSpPr/>
            <p:nvPr/>
          </p:nvSpPr>
          <p:spPr>
            <a:xfrm>
              <a:off x="5982075" y="1811500"/>
              <a:ext cx="928100" cy="1382250"/>
            </a:xfrm>
            <a:custGeom>
              <a:rect b="b" l="l" r="r" t="t"/>
              <a:pathLst>
                <a:path extrusionOk="0" h="55290" w="37124">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113"/>
            <p:cNvSpPr/>
            <p:nvPr/>
          </p:nvSpPr>
          <p:spPr>
            <a:xfrm>
              <a:off x="5954650" y="1809300"/>
              <a:ext cx="928100" cy="1359225"/>
            </a:xfrm>
            <a:custGeom>
              <a:rect b="b" l="l" r="r" t="t"/>
              <a:pathLst>
                <a:path extrusionOk="0" h="54369" w="37124">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113"/>
            <p:cNvSpPr/>
            <p:nvPr/>
          </p:nvSpPr>
          <p:spPr>
            <a:xfrm>
              <a:off x="5925025" y="1820275"/>
              <a:ext cx="932500" cy="1321900"/>
            </a:xfrm>
            <a:custGeom>
              <a:rect b="b" l="l" r="r" t="t"/>
              <a:pathLst>
                <a:path extrusionOk="0" h="52876" w="3730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113"/>
            <p:cNvSpPr/>
            <p:nvPr/>
          </p:nvSpPr>
          <p:spPr>
            <a:xfrm>
              <a:off x="5894325" y="1812575"/>
              <a:ext cx="942350" cy="1302175"/>
            </a:xfrm>
            <a:custGeom>
              <a:rect b="b" l="l" r="r" t="t"/>
              <a:pathLst>
                <a:path extrusionOk="0" h="52087" w="37694">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113"/>
            <p:cNvSpPr/>
            <p:nvPr/>
          </p:nvSpPr>
          <p:spPr>
            <a:xfrm>
              <a:off x="5836175" y="1785150"/>
              <a:ext cx="956625" cy="1276950"/>
            </a:xfrm>
            <a:custGeom>
              <a:rect b="b" l="l" r="r" t="t"/>
              <a:pathLst>
                <a:path extrusionOk="0" h="51078" w="38265">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113"/>
            <p:cNvSpPr/>
            <p:nvPr/>
          </p:nvSpPr>
          <p:spPr>
            <a:xfrm>
              <a:off x="5806550" y="1750050"/>
              <a:ext cx="970875" cy="1285725"/>
            </a:xfrm>
            <a:custGeom>
              <a:rect b="b" l="l" r="r" t="t"/>
              <a:pathLst>
                <a:path extrusionOk="0" h="51429" w="38835">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113"/>
            <p:cNvSpPr/>
            <p:nvPr/>
          </p:nvSpPr>
          <p:spPr>
            <a:xfrm>
              <a:off x="5750600" y="1745675"/>
              <a:ext cx="1006000" cy="1239650"/>
            </a:xfrm>
            <a:custGeom>
              <a:rect b="b" l="l" r="r" t="t"/>
              <a:pathLst>
                <a:path extrusionOk="0" h="49586" w="4024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113"/>
            <p:cNvSpPr/>
            <p:nvPr/>
          </p:nvSpPr>
          <p:spPr>
            <a:xfrm>
              <a:off x="5686975" y="1781875"/>
              <a:ext cx="1024625" cy="1146400"/>
            </a:xfrm>
            <a:custGeom>
              <a:rect b="b" l="l" r="r" t="t"/>
              <a:pathLst>
                <a:path extrusionOk="0" h="45856" w="40985">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113"/>
            <p:cNvSpPr/>
            <p:nvPr/>
          </p:nvSpPr>
          <p:spPr>
            <a:xfrm>
              <a:off x="5631025" y="1795025"/>
              <a:ext cx="1012575" cy="1082775"/>
            </a:xfrm>
            <a:custGeom>
              <a:rect b="b" l="l" r="r" t="t"/>
              <a:pathLst>
                <a:path extrusionOk="0" h="43311" w="40503">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113"/>
            <p:cNvSpPr/>
            <p:nvPr/>
          </p:nvSpPr>
          <p:spPr>
            <a:xfrm>
              <a:off x="5603600" y="1804900"/>
              <a:ext cx="1003800" cy="1047675"/>
            </a:xfrm>
            <a:custGeom>
              <a:rect b="b" l="l" r="r" t="t"/>
              <a:pathLst>
                <a:path extrusionOk="0" h="41907" w="40152">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113"/>
            <p:cNvSpPr/>
            <p:nvPr/>
          </p:nvSpPr>
          <p:spPr>
            <a:xfrm>
              <a:off x="5576175" y="1804900"/>
              <a:ext cx="998300" cy="1023550"/>
            </a:xfrm>
            <a:custGeom>
              <a:rect b="b" l="l" r="r" t="t"/>
              <a:pathLst>
                <a:path extrusionOk="0" h="40942" w="39932">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113"/>
            <p:cNvSpPr/>
            <p:nvPr/>
          </p:nvSpPr>
          <p:spPr>
            <a:xfrm>
              <a:off x="5548750" y="1803800"/>
              <a:ext cx="995025" cy="1000500"/>
            </a:xfrm>
            <a:custGeom>
              <a:rect b="b" l="l" r="r" t="t"/>
              <a:pathLst>
                <a:path extrusionOk="0" h="40020" w="39801">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113"/>
            <p:cNvSpPr/>
            <p:nvPr/>
          </p:nvSpPr>
          <p:spPr>
            <a:xfrm>
              <a:off x="5493900" y="1863050"/>
              <a:ext cx="967600" cy="891900"/>
            </a:xfrm>
            <a:custGeom>
              <a:rect b="b" l="l" r="r" t="t"/>
              <a:pathLst>
                <a:path extrusionOk="0" h="35676" w="38704">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113"/>
            <p:cNvSpPr/>
            <p:nvPr/>
          </p:nvSpPr>
          <p:spPr>
            <a:xfrm>
              <a:off x="5469775" y="1897050"/>
              <a:ext cx="943450" cy="837050"/>
            </a:xfrm>
            <a:custGeom>
              <a:rect b="b" l="l" r="r" t="t"/>
              <a:pathLst>
                <a:path extrusionOk="0" h="33482" w="37738">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113"/>
            <p:cNvSpPr/>
            <p:nvPr/>
          </p:nvSpPr>
          <p:spPr>
            <a:xfrm>
              <a:off x="5446725" y="1902550"/>
              <a:ext cx="929200" cy="809600"/>
            </a:xfrm>
            <a:custGeom>
              <a:rect b="b" l="l" r="r" t="t"/>
              <a:pathLst>
                <a:path extrusionOk="0" h="32384" w="37168">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113"/>
            <p:cNvSpPr/>
            <p:nvPr/>
          </p:nvSpPr>
          <p:spPr>
            <a:xfrm>
              <a:off x="5422600" y="1929975"/>
              <a:ext cx="900675" cy="760250"/>
            </a:xfrm>
            <a:custGeom>
              <a:rect b="b" l="l" r="r" t="t"/>
              <a:pathLst>
                <a:path extrusionOk="0" h="30410" w="36027">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113"/>
            <p:cNvSpPr/>
            <p:nvPr/>
          </p:nvSpPr>
          <p:spPr>
            <a:xfrm>
              <a:off x="5375425" y="2000175"/>
              <a:ext cx="840325" cy="647250"/>
            </a:xfrm>
            <a:custGeom>
              <a:rect b="b" l="l" r="r" t="t"/>
              <a:pathLst>
                <a:path extrusionOk="0" h="25890" w="33613">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113"/>
            <p:cNvSpPr/>
            <p:nvPr/>
          </p:nvSpPr>
          <p:spPr>
            <a:xfrm>
              <a:off x="5351300" y="2536625"/>
              <a:ext cx="160175" cy="88875"/>
            </a:xfrm>
            <a:custGeom>
              <a:rect b="b" l="l" r="r" t="t"/>
              <a:pathLst>
                <a:path extrusionOk="0" h="3555" w="6407">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113"/>
            <p:cNvSpPr/>
            <p:nvPr/>
          </p:nvSpPr>
          <p:spPr>
            <a:xfrm>
              <a:off x="5904175" y="2181175"/>
              <a:ext cx="137150" cy="118500"/>
            </a:xfrm>
            <a:custGeom>
              <a:rect b="b" l="l" r="r" t="t"/>
              <a:pathLst>
                <a:path extrusionOk="0" h="4740" w="5486">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113"/>
            <p:cNvSpPr/>
            <p:nvPr/>
          </p:nvSpPr>
          <p:spPr>
            <a:xfrm>
              <a:off x="5889925" y="2072575"/>
              <a:ext cx="210650" cy="199675"/>
            </a:xfrm>
            <a:custGeom>
              <a:rect b="b" l="l" r="r" t="t"/>
              <a:pathLst>
                <a:path extrusionOk="0" h="7987" w="8426">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113"/>
            <p:cNvSpPr/>
            <p:nvPr/>
          </p:nvSpPr>
          <p:spPr>
            <a:xfrm>
              <a:off x="5303025" y="2516875"/>
              <a:ext cx="109725" cy="65825"/>
            </a:xfrm>
            <a:custGeom>
              <a:rect b="b" l="l" r="r" t="t"/>
              <a:pathLst>
                <a:path extrusionOk="0" h="2633" w="4389">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113"/>
            <p:cNvSpPr/>
            <p:nvPr/>
          </p:nvSpPr>
          <p:spPr>
            <a:xfrm>
              <a:off x="6039125" y="1741275"/>
              <a:ext cx="930275" cy="1504025"/>
            </a:xfrm>
            <a:custGeom>
              <a:rect b="b" l="l" r="r" t="t"/>
              <a:pathLst>
                <a:path extrusionOk="0" h="60161" w="37211">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113"/>
            <p:cNvSpPr/>
            <p:nvPr/>
          </p:nvSpPr>
          <p:spPr>
            <a:xfrm>
              <a:off x="6067650" y="1763225"/>
              <a:ext cx="930275" cy="1507300"/>
            </a:xfrm>
            <a:custGeom>
              <a:rect b="b" l="l" r="r" t="t"/>
              <a:pathLst>
                <a:path extrusionOk="0" h="60292" w="37211">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113"/>
            <p:cNvSpPr/>
            <p:nvPr/>
          </p:nvSpPr>
          <p:spPr>
            <a:xfrm>
              <a:off x="7317150" y="4387275"/>
              <a:ext cx="64725" cy="41700"/>
            </a:xfrm>
            <a:custGeom>
              <a:rect b="b" l="l" r="r" t="t"/>
              <a:pathLst>
                <a:path extrusionOk="0" h="1668" w="2589">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113"/>
            <p:cNvSpPr/>
            <p:nvPr/>
          </p:nvSpPr>
          <p:spPr>
            <a:xfrm>
              <a:off x="7284225" y="4357650"/>
              <a:ext cx="41725" cy="38425"/>
            </a:xfrm>
            <a:custGeom>
              <a:rect b="b" l="l" r="r" t="t"/>
              <a:pathLst>
                <a:path extrusionOk="0" h="1537" w="1669">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113"/>
            <p:cNvSpPr/>
            <p:nvPr/>
          </p:nvSpPr>
          <p:spPr>
            <a:xfrm>
              <a:off x="7108700" y="4199675"/>
              <a:ext cx="231500" cy="292925"/>
            </a:xfrm>
            <a:custGeom>
              <a:rect b="b" l="l" r="r" t="t"/>
              <a:pathLst>
                <a:path extrusionOk="0" h="11717" w="926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113"/>
            <p:cNvSpPr/>
            <p:nvPr/>
          </p:nvSpPr>
          <p:spPr>
            <a:xfrm>
              <a:off x="6978150" y="4100950"/>
              <a:ext cx="378500" cy="413600"/>
            </a:xfrm>
            <a:custGeom>
              <a:rect b="b" l="l" r="r" t="t"/>
              <a:pathLst>
                <a:path extrusionOk="0" h="16544" w="1514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113"/>
            <p:cNvSpPr/>
            <p:nvPr/>
          </p:nvSpPr>
          <p:spPr>
            <a:xfrm>
              <a:off x="6866275" y="4041700"/>
              <a:ext cx="453075" cy="489300"/>
            </a:xfrm>
            <a:custGeom>
              <a:rect b="b" l="l" r="r" t="t"/>
              <a:pathLst>
                <a:path extrusionOk="0" h="19572" w="18123">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13"/>
            <p:cNvSpPr/>
            <p:nvPr/>
          </p:nvSpPr>
          <p:spPr>
            <a:xfrm>
              <a:off x="6816900" y="4007700"/>
              <a:ext cx="515625" cy="541950"/>
            </a:xfrm>
            <a:custGeom>
              <a:rect b="b" l="l" r="r" t="t"/>
              <a:pathLst>
                <a:path extrusionOk="0" h="21678" w="20625">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113"/>
            <p:cNvSpPr/>
            <p:nvPr/>
          </p:nvSpPr>
          <p:spPr>
            <a:xfrm>
              <a:off x="7193175" y="3904575"/>
              <a:ext cx="99850" cy="461875"/>
            </a:xfrm>
            <a:custGeom>
              <a:rect b="b" l="l" r="r" t="t"/>
              <a:pathLst>
                <a:path extrusionOk="0" h="18475" w="3994">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113"/>
            <p:cNvSpPr/>
            <p:nvPr/>
          </p:nvSpPr>
          <p:spPr>
            <a:xfrm>
              <a:off x="7090050" y="3878250"/>
              <a:ext cx="102050" cy="330225"/>
            </a:xfrm>
            <a:custGeom>
              <a:rect b="b" l="l" r="r" t="t"/>
              <a:pathLst>
                <a:path extrusionOk="0" h="13209" w="4082">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113"/>
            <p:cNvSpPr/>
            <p:nvPr/>
          </p:nvSpPr>
          <p:spPr>
            <a:xfrm>
              <a:off x="6999000" y="3853025"/>
              <a:ext cx="183225" cy="256725"/>
            </a:xfrm>
            <a:custGeom>
              <a:rect b="b" l="l" r="r" t="t"/>
              <a:pathLst>
                <a:path extrusionOk="0" h="10269" w="7329">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113"/>
            <p:cNvSpPr/>
            <p:nvPr/>
          </p:nvSpPr>
          <p:spPr>
            <a:xfrm>
              <a:off x="6933175" y="3802550"/>
              <a:ext cx="228200" cy="247950"/>
            </a:xfrm>
            <a:custGeom>
              <a:rect b="b" l="l" r="r" t="t"/>
              <a:pathLst>
                <a:path extrusionOk="0" h="9918" w="9128">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113"/>
            <p:cNvSpPr/>
            <p:nvPr/>
          </p:nvSpPr>
          <p:spPr>
            <a:xfrm>
              <a:off x="4482450" y="2681425"/>
              <a:ext cx="948950" cy="1026825"/>
            </a:xfrm>
            <a:custGeom>
              <a:rect b="b" l="l" r="r" t="t"/>
              <a:pathLst>
                <a:path extrusionOk="0" h="41073" w="37958">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113"/>
            <p:cNvSpPr/>
            <p:nvPr/>
          </p:nvSpPr>
          <p:spPr>
            <a:xfrm>
              <a:off x="4547175" y="2703350"/>
              <a:ext cx="908350" cy="911650"/>
            </a:xfrm>
            <a:custGeom>
              <a:rect b="b" l="l" r="r" t="t"/>
              <a:pathLst>
                <a:path extrusionOk="0" h="36466" w="36334">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13"/>
            <p:cNvSpPr/>
            <p:nvPr/>
          </p:nvSpPr>
          <p:spPr>
            <a:xfrm>
              <a:off x="4648100" y="2725300"/>
              <a:ext cx="830475" cy="834850"/>
            </a:xfrm>
            <a:custGeom>
              <a:rect b="b" l="l" r="r" t="t"/>
              <a:pathLst>
                <a:path extrusionOk="0" h="33394" w="33219">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113"/>
            <p:cNvSpPr/>
            <p:nvPr/>
          </p:nvSpPr>
          <p:spPr>
            <a:xfrm>
              <a:off x="4789625" y="2746150"/>
              <a:ext cx="713075" cy="742700"/>
            </a:xfrm>
            <a:custGeom>
              <a:rect b="b" l="l" r="r" t="t"/>
              <a:pathLst>
                <a:path extrusionOk="0" h="29708" w="28523">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113"/>
            <p:cNvSpPr/>
            <p:nvPr/>
          </p:nvSpPr>
          <p:spPr>
            <a:xfrm>
              <a:off x="5014500" y="3023675"/>
              <a:ext cx="151425" cy="318175"/>
            </a:xfrm>
            <a:custGeom>
              <a:rect b="b" l="l" r="r" t="t"/>
              <a:pathLst>
                <a:path extrusionOk="0" h="12727" w="6057">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113"/>
            <p:cNvSpPr/>
            <p:nvPr/>
          </p:nvSpPr>
          <p:spPr>
            <a:xfrm>
              <a:off x="4389200" y="3352775"/>
              <a:ext cx="295125" cy="759175"/>
            </a:xfrm>
            <a:custGeom>
              <a:rect b="b" l="l" r="r" t="t"/>
              <a:pathLst>
                <a:path extrusionOk="0" h="30367" w="11805">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113"/>
            <p:cNvSpPr/>
            <p:nvPr/>
          </p:nvSpPr>
          <p:spPr>
            <a:xfrm>
              <a:off x="4328875" y="3108150"/>
              <a:ext cx="357650" cy="1116775"/>
            </a:xfrm>
            <a:custGeom>
              <a:rect b="b" l="l" r="r" t="t"/>
              <a:pathLst>
                <a:path extrusionOk="0" h="44671" w="14306">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113"/>
            <p:cNvSpPr/>
            <p:nvPr/>
          </p:nvSpPr>
          <p:spPr>
            <a:xfrm>
              <a:off x="4276225" y="3001750"/>
              <a:ext cx="400425" cy="1289000"/>
            </a:xfrm>
            <a:custGeom>
              <a:rect b="b" l="l" r="r" t="t"/>
              <a:pathLst>
                <a:path extrusionOk="0" h="51560" w="16017">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113"/>
            <p:cNvSpPr/>
            <p:nvPr/>
          </p:nvSpPr>
          <p:spPr>
            <a:xfrm>
              <a:off x="4227950" y="2940300"/>
              <a:ext cx="432250" cy="1407500"/>
            </a:xfrm>
            <a:custGeom>
              <a:rect b="b" l="l" r="r" t="t"/>
              <a:pathLst>
                <a:path extrusionOk="0" h="56300" w="1729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113"/>
            <p:cNvSpPr/>
            <p:nvPr/>
          </p:nvSpPr>
          <p:spPr>
            <a:xfrm>
              <a:off x="4167625" y="2749425"/>
              <a:ext cx="593500" cy="1676250"/>
            </a:xfrm>
            <a:custGeom>
              <a:rect b="b" l="l" r="r" t="t"/>
              <a:pathLst>
                <a:path extrusionOk="0" h="67050" w="2374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113"/>
            <p:cNvSpPr/>
            <p:nvPr/>
          </p:nvSpPr>
          <p:spPr>
            <a:xfrm>
              <a:off x="4152250" y="2727500"/>
              <a:ext cx="578150" cy="1726700"/>
            </a:xfrm>
            <a:custGeom>
              <a:rect b="b" l="l" r="r" t="t"/>
              <a:pathLst>
                <a:path extrusionOk="0" h="69068" w="23126">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113"/>
            <p:cNvSpPr/>
            <p:nvPr/>
          </p:nvSpPr>
          <p:spPr>
            <a:xfrm>
              <a:off x="4125925" y="2666050"/>
              <a:ext cx="649450" cy="1851775"/>
            </a:xfrm>
            <a:custGeom>
              <a:rect b="b" l="l" r="r" t="t"/>
              <a:pathLst>
                <a:path extrusionOk="0" h="74071" w="25978">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113"/>
            <p:cNvSpPr/>
            <p:nvPr/>
          </p:nvSpPr>
          <p:spPr>
            <a:xfrm>
              <a:off x="4096300" y="2788925"/>
              <a:ext cx="434450" cy="1781575"/>
            </a:xfrm>
            <a:custGeom>
              <a:rect b="b" l="l" r="r" t="t"/>
              <a:pathLst>
                <a:path extrusionOk="0" h="71263" w="17378">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113"/>
            <p:cNvSpPr/>
            <p:nvPr/>
          </p:nvSpPr>
          <p:spPr>
            <a:xfrm>
              <a:off x="5157125" y="2795500"/>
              <a:ext cx="400425" cy="235900"/>
            </a:xfrm>
            <a:custGeom>
              <a:rect b="b" l="l" r="r" t="t"/>
              <a:pathLst>
                <a:path extrusionOk="0" h="9436" w="16017">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113"/>
            <p:cNvSpPr/>
            <p:nvPr/>
          </p:nvSpPr>
          <p:spPr>
            <a:xfrm>
              <a:off x="4878475" y="2770275"/>
              <a:ext cx="651650" cy="660425"/>
            </a:xfrm>
            <a:custGeom>
              <a:rect b="b" l="l" r="r" t="t"/>
              <a:pathLst>
                <a:path extrusionOk="0" h="26417" w="26066">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113"/>
            <p:cNvSpPr/>
            <p:nvPr/>
          </p:nvSpPr>
          <p:spPr>
            <a:xfrm>
              <a:off x="4429800" y="2660575"/>
              <a:ext cx="977475" cy="1079475"/>
            </a:xfrm>
            <a:custGeom>
              <a:rect b="b" l="l" r="r" t="t"/>
              <a:pathLst>
                <a:path extrusionOk="0" h="43179" w="39099">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113"/>
            <p:cNvSpPr/>
            <p:nvPr/>
          </p:nvSpPr>
          <p:spPr>
            <a:xfrm>
              <a:off x="4382625" y="2638625"/>
              <a:ext cx="1001600" cy="722950"/>
            </a:xfrm>
            <a:custGeom>
              <a:rect b="b" l="l" r="r" t="t"/>
              <a:pathLst>
                <a:path extrusionOk="0" h="28918" w="40064">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113"/>
            <p:cNvSpPr/>
            <p:nvPr/>
          </p:nvSpPr>
          <p:spPr>
            <a:xfrm>
              <a:off x="4390300" y="2616700"/>
              <a:ext cx="969800" cy="500250"/>
            </a:xfrm>
            <a:custGeom>
              <a:rect b="b" l="l" r="r" t="t"/>
              <a:pathLst>
                <a:path extrusionOk="0" h="20010" w="38792">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113"/>
            <p:cNvSpPr/>
            <p:nvPr/>
          </p:nvSpPr>
          <p:spPr>
            <a:xfrm>
              <a:off x="4570225" y="2562950"/>
              <a:ext cx="823875" cy="447600"/>
            </a:xfrm>
            <a:custGeom>
              <a:rect b="b" l="l" r="r" t="t"/>
              <a:pathLst>
                <a:path extrusionOk="0" h="17904" w="32955">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113"/>
            <p:cNvSpPr/>
            <p:nvPr/>
          </p:nvSpPr>
          <p:spPr>
            <a:xfrm>
              <a:off x="4593250" y="2573900"/>
              <a:ext cx="718575" cy="375225"/>
            </a:xfrm>
            <a:custGeom>
              <a:rect b="b" l="l" r="r" t="t"/>
              <a:pathLst>
                <a:path extrusionOk="0" h="15009" w="28743">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113"/>
            <p:cNvSpPr/>
            <p:nvPr/>
          </p:nvSpPr>
          <p:spPr>
            <a:xfrm>
              <a:off x="4627275" y="2549775"/>
              <a:ext cx="657125" cy="330225"/>
            </a:xfrm>
            <a:custGeom>
              <a:rect b="b" l="l" r="r" t="t"/>
              <a:pathLst>
                <a:path extrusionOk="0" h="13209" w="26285">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113"/>
            <p:cNvSpPr/>
            <p:nvPr/>
          </p:nvSpPr>
          <p:spPr>
            <a:xfrm>
              <a:off x="4752325" y="2525650"/>
              <a:ext cx="504650" cy="232575"/>
            </a:xfrm>
            <a:custGeom>
              <a:rect b="b" l="l" r="r" t="t"/>
              <a:pathLst>
                <a:path extrusionOk="0" h="9303" w="20186">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113"/>
            <p:cNvSpPr/>
            <p:nvPr/>
          </p:nvSpPr>
          <p:spPr>
            <a:xfrm>
              <a:off x="4721600" y="2500400"/>
              <a:ext cx="509050" cy="235900"/>
            </a:xfrm>
            <a:custGeom>
              <a:rect b="b" l="l" r="r" t="t"/>
              <a:pathLst>
                <a:path extrusionOk="0" h="9436" w="20362">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113"/>
            <p:cNvSpPr/>
            <p:nvPr/>
          </p:nvSpPr>
          <p:spPr>
            <a:xfrm>
              <a:off x="4766575" y="2636450"/>
              <a:ext cx="66950" cy="38400"/>
            </a:xfrm>
            <a:custGeom>
              <a:rect b="b" l="l" r="r" t="t"/>
              <a:pathLst>
                <a:path extrusionOk="0" h="1536" w="2678">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113"/>
            <p:cNvSpPr/>
            <p:nvPr/>
          </p:nvSpPr>
          <p:spPr>
            <a:xfrm>
              <a:off x="4492325" y="2749425"/>
              <a:ext cx="69150" cy="48300"/>
            </a:xfrm>
            <a:custGeom>
              <a:rect b="b" l="l" r="r" t="t"/>
              <a:pathLst>
                <a:path extrusionOk="0" h="1932" w="2766">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113"/>
            <p:cNvSpPr/>
            <p:nvPr/>
          </p:nvSpPr>
          <p:spPr>
            <a:xfrm>
              <a:off x="4584475" y="2661675"/>
              <a:ext cx="72425" cy="46100"/>
            </a:xfrm>
            <a:custGeom>
              <a:rect b="b" l="l" r="r" t="t"/>
              <a:pathLst>
                <a:path extrusionOk="0" h="1844" w="2897">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113"/>
            <p:cNvSpPr/>
            <p:nvPr/>
          </p:nvSpPr>
          <p:spPr>
            <a:xfrm>
              <a:off x="5248175" y="2451050"/>
              <a:ext cx="158000" cy="83400"/>
            </a:xfrm>
            <a:custGeom>
              <a:rect b="b" l="l" r="r" t="t"/>
              <a:pathLst>
                <a:path extrusionOk="0" h="3336" w="632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113"/>
            <p:cNvSpPr/>
            <p:nvPr/>
          </p:nvSpPr>
          <p:spPr>
            <a:xfrm>
              <a:off x="5221850" y="2453250"/>
              <a:ext cx="110825" cy="55950"/>
            </a:xfrm>
            <a:custGeom>
              <a:rect b="b" l="l" r="r" t="t"/>
              <a:pathLst>
                <a:path extrusionOk="0" h="2238" w="4433">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113"/>
            <p:cNvSpPr/>
            <p:nvPr/>
          </p:nvSpPr>
          <p:spPr>
            <a:xfrm>
              <a:off x="2583525" y="3619350"/>
              <a:ext cx="11000" cy="43925"/>
            </a:xfrm>
            <a:custGeom>
              <a:rect b="b" l="l" r="r" t="t"/>
              <a:pathLst>
                <a:path extrusionOk="0" h="1757" w="44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113"/>
            <p:cNvSpPr/>
            <p:nvPr/>
          </p:nvSpPr>
          <p:spPr>
            <a:xfrm>
              <a:off x="2531975" y="3816825"/>
              <a:ext cx="28550" cy="37325"/>
            </a:xfrm>
            <a:custGeom>
              <a:rect b="b" l="l" r="r" t="t"/>
              <a:pathLst>
                <a:path extrusionOk="0" h="1493" w="1142">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113"/>
            <p:cNvSpPr/>
            <p:nvPr/>
          </p:nvSpPr>
          <p:spPr>
            <a:xfrm>
              <a:off x="2790850" y="3734550"/>
              <a:ext cx="36250" cy="30725"/>
            </a:xfrm>
            <a:custGeom>
              <a:rect b="b" l="l" r="r" t="t"/>
              <a:pathLst>
                <a:path extrusionOk="0" h="1229" w="145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113"/>
            <p:cNvSpPr/>
            <p:nvPr/>
          </p:nvSpPr>
          <p:spPr>
            <a:xfrm>
              <a:off x="2285150" y="4725150"/>
              <a:ext cx="47175" cy="14275"/>
            </a:xfrm>
            <a:custGeom>
              <a:rect b="b" l="l" r="r" t="t"/>
              <a:pathLst>
                <a:path extrusionOk="0" h="571" w="1887">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113"/>
            <p:cNvSpPr/>
            <p:nvPr/>
          </p:nvSpPr>
          <p:spPr>
            <a:xfrm>
              <a:off x="2232475" y="4129475"/>
              <a:ext cx="879825" cy="325825"/>
            </a:xfrm>
            <a:custGeom>
              <a:rect b="b" l="l" r="r" t="t"/>
              <a:pathLst>
                <a:path extrusionOk="0" h="13033" w="35193">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113"/>
            <p:cNvSpPr/>
            <p:nvPr/>
          </p:nvSpPr>
          <p:spPr>
            <a:xfrm>
              <a:off x="2228100" y="4100950"/>
              <a:ext cx="934675" cy="336800"/>
            </a:xfrm>
            <a:custGeom>
              <a:rect b="b" l="l" r="r" t="t"/>
              <a:pathLst>
                <a:path extrusionOk="0" h="13472" w="37387">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113"/>
            <p:cNvSpPr/>
            <p:nvPr/>
          </p:nvSpPr>
          <p:spPr>
            <a:xfrm>
              <a:off x="2245650" y="4054875"/>
              <a:ext cx="1314250" cy="359850"/>
            </a:xfrm>
            <a:custGeom>
              <a:rect b="b" l="l" r="r" t="t"/>
              <a:pathLst>
                <a:path extrusionOk="0" h="14394" w="5257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113"/>
            <p:cNvSpPr/>
            <p:nvPr/>
          </p:nvSpPr>
          <p:spPr>
            <a:xfrm>
              <a:off x="2252225" y="4008800"/>
              <a:ext cx="1328500" cy="378500"/>
            </a:xfrm>
            <a:custGeom>
              <a:rect b="b" l="l" r="r" t="t"/>
              <a:pathLst>
                <a:path extrusionOk="0" h="15140" w="5314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113"/>
            <p:cNvSpPr/>
            <p:nvPr/>
          </p:nvSpPr>
          <p:spPr>
            <a:xfrm>
              <a:off x="2104125" y="4481600"/>
              <a:ext cx="42825" cy="15400"/>
            </a:xfrm>
            <a:custGeom>
              <a:rect b="b" l="l" r="r" t="t"/>
              <a:pathLst>
                <a:path extrusionOk="0" h="616" w="1713">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113"/>
            <p:cNvSpPr/>
            <p:nvPr/>
          </p:nvSpPr>
          <p:spPr>
            <a:xfrm>
              <a:off x="2084375" y="4455275"/>
              <a:ext cx="138250" cy="42825"/>
            </a:xfrm>
            <a:custGeom>
              <a:rect b="b" l="l" r="r" t="t"/>
              <a:pathLst>
                <a:path extrusionOk="0" h="1713" w="553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113"/>
            <p:cNvSpPr/>
            <p:nvPr/>
          </p:nvSpPr>
          <p:spPr>
            <a:xfrm>
              <a:off x="2080000" y="4434425"/>
              <a:ext cx="208450" cy="60375"/>
            </a:xfrm>
            <a:custGeom>
              <a:rect b="b" l="l" r="r" t="t"/>
              <a:pathLst>
                <a:path extrusionOk="0" h="2415" w="8338">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113"/>
            <p:cNvSpPr/>
            <p:nvPr/>
          </p:nvSpPr>
          <p:spPr>
            <a:xfrm>
              <a:off x="2060250" y="4419075"/>
              <a:ext cx="269900" cy="66950"/>
            </a:xfrm>
            <a:custGeom>
              <a:rect b="b" l="l" r="r" t="t"/>
              <a:pathLst>
                <a:path extrusionOk="0" h="2678" w="10796">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113"/>
            <p:cNvSpPr/>
            <p:nvPr/>
          </p:nvSpPr>
          <p:spPr>
            <a:xfrm>
              <a:off x="1951650" y="4680175"/>
              <a:ext cx="528775" cy="40600"/>
            </a:xfrm>
            <a:custGeom>
              <a:rect b="b" l="l" r="r" t="t"/>
              <a:pathLst>
                <a:path extrusionOk="0" h="1624" w="21151">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113"/>
            <p:cNvSpPr/>
            <p:nvPr/>
          </p:nvSpPr>
          <p:spPr>
            <a:xfrm>
              <a:off x="2370700" y="4660425"/>
              <a:ext cx="121800" cy="17575"/>
            </a:xfrm>
            <a:custGeom>
              <a:rect b="b" l="l" r="r" t="t"/>
              <a:pathLst>
                <a:path extrusionOk="0" h="703" w="4872">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113"/>
            <p:cNvSpPr/>
            <p:nvPr/>
          </p:nvSpPr>
          <p:spPr>
            <a:xfrm>
              <a:off x="2386075" y="4638475"/>
              <a:ext cx="120675" cy="19775"/>
            </a:xfrm>
            <a:custGeom>
              <a:rect b="b" l="l" r="r" t="t"/>
              <a:pathLst>
                <a:path extrusionOk="0" h="791" w="4827">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113"/>
            <p:cNvSpPr/>
            <p:nvPr/>
          </p:nvSpPr>
          <p:spPr>
            <a:xfrm>
              <a:off x="2401425" y="4618725"/>
              <a:ext cx="117400" cy="17575"/>
            </a:xfrm>
            <a:custGeom>
              <a:rect b="b" l="l" r="r" t="t"/>
              <a:pathLst>
                <a:path extrusionOk="0" h="703" w="4696">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113"/>
            <p:cNvSpPr/>
            <p:nvPr/>
          </p:nvSpPr>
          <p:spPr>
            <a:xfrm>
              <a:off x="2443100" y="4581425"/>
              <a:ext cx="16500" cy="11000"/>
            </a:xfrm>
            <a:custGeom>
              <a:rect b="b" l="l" r="r" t="t"/>
              <a:pathLst>
                <a:path extrusionOk="0" h="440" w="66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113"/>
            <p:cNvSpPr/>
            <p:nvPr/>
          </p:nvSpPr>
          <p:spPr>
            <a:xfrm>
              <a:off x="2448600" y="4561700"/>
              <a:ext cx="25250" cy="13175"/>
            </a:xfrm>
            <a:custGeom>
              <a:rect b="b" l="l" r="r" t="t"/>
              <a:pathLst>
                <a:path extrusionOk="0" h="527" w="101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113"/>
            <p:cNvSpPr/>
            <p:nvPr/>
          </p:nvSpPr>
          <p:spPr>
            <a:xfrm>
              <a:off x="2465050" y="4534275"/>
              <a:ext cx="165675" cy="19750"/>
            </a:xfrm>
            <a:custGeom>
              <a:rect b="b" l="l" r="r" t="t"/>
              <a:pathLst>
                <a:path extrusionOk="0" h="790" w="6627">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113"/>
            <p:cNvSpPr/>
            <p:nvPr/>
          </p:nvSpPr>
          <p:spPr>
            <a:xfrm>
              <a:off x="2470525" y="4513425"/>
              <a:ext cx="164575" cy="23050"/>
            </a:xfrm>
            <a:custGeom>
              <a:rect b="b" l="l" r="r" t="t"/>
              <a:pathLst>
                <a:path extrusionOk="0" h="922" w="6583">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113"/>
            <p:cNvSpPr/>
            <p:nvPr/>
          </p:nvSpPr>
          <p:spPr>
            <a:xfrm>
              <a:off x="2521000" y="4471725"/>
              <a:ext cx="125075" cy="18675"/>
            </a:xfrm>
            <a:custGeom>
              <a:rect b="b" l="l" r="r" t="t"/>
              <a:pathLst>
                <a:path extrusionOk="0" h="747" w="5003">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113"/>
            <p:cNvSpPr/>
            <p:nvPr/>
          </p:nvSpPr>
          <p:spPr>
            <a:xfrm>
              <a:off x="2530875" y="4452000"/>
              <a:ext cx="120700" cy="19750"/>
            </a:xfrm>
            <a:custGeom>
              <a:rect b="b" l="l" r="r" t="t"/>
              <a:pathLst>
                <a:path extrusionOk="0" h="790" w="4828">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113"/>
            <p:cNvSpPr/>
            <p:nvPr/>
          </p:nvSpPr>
          <p:spPr>
            <a:xfrm>
              <a:off x="2524300" y="4427850"/>
              <a:ext cx="161275" cy="30750"/>
            </a:xfrm>
            <a:custGeom>
              <a:rect b="b" l="l" r="r" t="t"/>
              <a:pathLst>
                <a:path extrusionOk="0" h="1230" w="6451">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113"/>
            <p:cNvSpPr/>
            <p:nvPr/>
          </p:nvSpPr>
          <p:spPr>
            <a:xfrm>
              <a:off x="2522100" y="4401525"/>
              <a:ext cx="190900" cy="28550"/>
            </a:xfrm>
            <a:custGeom>
              <a:rect b="b" l="l" r="r" t="t"/>
              <a:pathLst>
                <a:path extrusionOk="0" h="1142" w="7636">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113"/>
            <p:cNvSpPr/>
            <p:nvPr/>
          </p:nvSpPr>
          <p:spPr>
            <a:xfrm>
              <a:off x="2533075" y="4308275"/>
              <a:ext cx="523300" cy="91075"/>
            </a:xfrm>
            <a:custGeom>
              <a:rect b="b" l="l" r="r" t="t"/>
              <a:pathLst>
                <a:path extrusionOk="0" h="3643" w="20932">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113"/>
            <p:cNvSpPr/>
            <p:nvPr/>
          </p:nvSpPr>
          <p:spPr>
            <a:xfrm>
              <a:off x="2508925" y="4276475"/>
              <a:ext cx="537575" cy="125075"/>
            </a:xfrm>
            <a:custGeom>
              <a:rect b="b" l="l" r="r" t="t"/>
              <a:pathLst>
                <a:path extrusionOk="0" h="5003" w="21503">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113"/>
            <p:cNvSpPr/>
            <p:nvPr/>
          </p:nvSpPr>
          <p:spPr>
            <a:xfrm>
              <a:off x="2481500" y="4238075"/>
              <a:ext cx="585825" cy="166775"/>
            </a:xfrm>
            <a:custGeom>
              <a:rect b="b" l="l" r="r" t="t"/>
              <a:pathLst>
                <a:path extrusionOk="0" h="6671" w="23433">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113"/>
            <p:cNvSpPr/>
            <p:nvPr/>
          </p:nvSpPr>
          <p:spPr>
            <a:xfrm>
              <a:off x="2461750" y="4201875"/>
              <a:ext cx="634100" cy="202975"/>
            </a:xfrm>
            <a:custGeom>
              <a:rect b="b" l="l" r="r" t="t"/>
              <a:pathLst>
                <a:path extrusionOk="0" h="8119" w="25364">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113"/>
            <p:cNvSpPr/>
            <p:nvPr/>
          </p:nvSpPr>
          <p:spPr>
            <a:xfrm>
              <a:off x="1832075" y="4324725"/>
              <a:ext cx="1298875" cy="348875"/>
            </a:xfrm>
            <a:custGeom>
              <a:rect b="b" l="l" r="r" t="t"/>
              <a:pathLst>
                <a:path extrusionOk="0" h="13955" w="51955">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113"/>
            <p:cNvSpPr/>
            <p:nvPr/>
          </p:nvSpPr>
          <p:spPr>
            <a:xfrm>
              <a:off x="1442625" y="2706650"/>
              <a:ext cx="854600" cy="1976825"/>
            </a:xfrm>
            <a:custGeom>
              <a:rect b="b" l="l" r="r" t="t"/>
              <a:pathLst>
                <a:path extrusionOk="0" h="79073" w="34184">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113"/>
            <p:cNvSpPr/>
            <p:nvPr/>
          </p:nvSpPr>
          <p:spPr>
            <a:xfrm>
              <a:off x="1908875" y="4495875"/>
              <a:ext cx="646150" cy="156900"/>
            </a:xfrm>
            <a:custGeom>
              <a:rect b="b" l="l" r="r" t="t"/>
              <a:pathLst>
                <a:path extrusionOk="0" h="6276" w="25846">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113"/>
            <p:cNvSpPr/>
            <p:nvPr/>
          </p:nvSpPr>
          <p:spPr>
            <a:xfrm>
              <a:off x="1292350" y="2521250"/>
              <a:ext cx="799750" cy="2106275"/>
            </a:xfrm>
            <a:custGeom>
              <a:rect b="b" l="l" r="r" t="t"/>
              <a:pathLst>
                <a:path extrusionOk="0" h="84251" w="3199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113"/>
            <p:cNvSpPr/>
            <p:nvPr/>
          </p:nvSpPr>
          <p:spPr>
            <a:xfrm>
              <a:off x="1915450" y="4597900"/>
              <a:ext cx="615450" cy="109725"/>
            </a:xfrm>
            <a:custGeom>
              <a:rect b="b" l="l" r="r" t="t"/>
              <a:pathLst>
                <a:path extrusionOk="0" h="4389" w="24618">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113"/>
            <p:cNvSpPr/>
            <p:nvPr/>
          </p:nvSpPr>
          <p:spPr>
            <a:xfrm>
              <a:off x="1158500" y="3048925"/>
              <a:ext cx="152525" cy="1579700"/>
            </a:xfrm>
            <a:custGeom>
              <a:rect b="b" l="l" r="r" t="t"/>
              <a:pathLst>
                <a:path extrusionOk="0" h="63188" w="6101">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113"/>
            <p:cNvSpPr/>
            <p:nvPr/>
          </p:nvSpPr>
          <p:spPr>
            <a:xfrm>
              <a:off x="2096450" y="4705400"/>
              <a:ext cx="263300" cy="30750"/>
            </a:xfrm>
            <a:custGeom>
              <a:rect b="b" l="l" r="r" t="t"/>
              <a:pathLst>
                <a:path extrusionOk="0" h="1230" w="10532">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113"/>
            <p:cNvSpPr/>
            <p:nvPr/>
          </p:nvSpPr>
          <p:spPr>
            <a:xfrm>
              <a:off x="1024675" y="3357175"/>
              <a:ext cx="119600" cy="1265975"/>
            </a:xfrm>
            <a:custGeom>
              <a:rect b="b" l="l" r="r" t="t"/>
              <a:pathLst>
                <a:path extrusionOk="0" h="50639" w="4784">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113"/>
            <p:cNvSpPr/>
            <p:nvPr/>
          </p:nvSpPr>
          <p:spPr>
            <a:xfrm>
              <a:off x="605600" y="2498225"/>
              <a:ext cx="454200" cy="2111750"/>
            </a:xfrm>
            <a:custGeom>
              <a:rect b="b" l="l" r="r" t="t"/>
              <a:pathLst>
                <a:path extrusionOk="0" h="84470" w="18168">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113"/>
            <p:cNvSpPr/>
            <p:nvPr/>
          </p:nvSpPr>
          <p:spPr>
            <a:xfrm>
              <a:off x="489325" y="2325975"/>
              <a:ext cx="527700" cy="2220375"/>
            </a:xfrm>
            <a:custGeom>
              <a:rect b="b" l="l" r="r" t="t"/>
              <a:pathLst>
                <a:path extrusionOk="0" h="88815" w="21108">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113"/>
            <p:cNvSpPr/>
            <p:nvPr/>
          </p:nvSpPr>
          <p:spPr>
            <a:xfrm>
              <a:off x="261150" y="2997350"/>
              <a:ext cx="377400" cy="1344975"/>
            </a:xfrm>
            <a:custGeom>
              <a:rect b="b" l="l" r="r" t="t"/>
              <a:pathLst>
                <a:path extrusionOk="0" h="53799" w="15096">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113"/>
            <p:cNvSpPr/>
            <p:nvPr/>
          </p:nvSpPr>
          <p:spPr>
            <a:xfrm>
              <a:off x="238125" y="3076350"/>
              <a:ext cx="340075" cy="1220975"/>
            </a:xfrm>
            <a:custGeom>
              <a:rect b="b" l="l" r="r" t="t"/>
              <a:pathLst>
                <a:path extrusionOk="0" h="48839" w="13603">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113"/>
            <p:cNvSpPr/>
            <p:nvPr/>
          </p:nvSpPr>
          <p:spPr>
            <a:xfrm>
              <a:off x="343425" y="3363750"/>
              <a:ext cx="188700" cy="900675"/>
            </a:xfrm>
            <a:custGeom>
              <a:rect b="b" l="l" r="r" t="t"/>
              <a:pathLst>
                <a:path extrusionOk="0" h="36027" w="7548">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113"/>
            <p:cNvSpPr/>
            <p:nvPr/>
          </p:nvSpPr>
          <p:spPr>
            <a:xfrm>
              <a:off x="2699800" y="3180550"/>
              <a:ext cx="204075" cy="111925"/>
            </a:xfrm>
            <a:custGeom>
              <a:rect b="b" l="l" r="r" t="t"/>
              <a:pathLst>
                <a:path extrusionOk="0" h="4477" w="8163">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113"/>
            <p:cNvSpPr/>
            <p:nvPr/>
          </p:nvSpPr>
          <p:spPr>
            <a:xfrm>
              <a:off x="3153975" y="3567800"/>
              <a:ext cx="561700" cy="625325"/>
            </a:xfrm>
            <a:custGeom>
              <a:rect b="b" l="l" r="r" t="t"/>
              <a:pathLst>
                <a:path extrusionOk="0" h="25013" w="22468">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113"/>
            <p:cNvSpPr/>
            <p:nvPr/>
          </p:nvSpPr>
          <p:spPr>
            <a:xfrm>
              <a:off x="2632900" y="3118025"/>
              <a:ext cx="307175" cy="222725"/>
            </a:xfrm>
            <a:custGeom>
              <a:rect b="b" l="l" r="r" t="t"/>
              <a:pathLst>
                <a:path extrusionOk="0" h="8909" w="12287">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113"/>
            <p:cNvSpPr/>
            <p:nvPr/>
          </p:nvSpPr>
          <p:spPr>
            <a:xfrm>
              <a:off x="3084850" y="3493200"/>
              <a:ext cx="603400" cy="716375"/>
            </a:xfrm>
            <a:custGeom>
              <a:rect b="b" l="l" r="r" t="t"/>
              <a:pathLst>
                <a:path extrusionOk="0" h="28655" w="24136">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113"/>
            <p:cNvSpPr/>
            <p:nvPr/>
          </p:nvSpPr>
          <p:spPr>
            <a:xfrm>
              <a:off x="2512225" y="3058800"/>
              <a:ext cx="1147500" cy="1171625"/>
            </a:xfrm>
            <a:custGeom>
              <a:rect b="b" l="l" r="r" t="t"/>
              <a:pathLst>
                <a:path extrusionOk="0" h="46865" w="4590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113"/>
            <p:cNvSpPr/>
            <p:nvPr/>
          </p:nvSpPr>
          <p:spPr>
            <a:xfrm>
              <a:off x="1670800" y="3011625"/>
              <a:ext cx="1963700" cy="1351525"/>
            </a:xfrm>
            <a:custGeom>
              <a:rect b="b" l="l" r="r" t="t"/>
              <a:pathLst>
                <a:path extrusionOk="0" h="54061" w="78548">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113"/>
            <p:cNvSpPr/>
            <p:nvPr/>
          </p:nvSpPr>
          <p:spPr>
            <a:xfrm>
              <a:off x="1656550" y="2963350"/>
              <a:ext cx="2084350" cy="1429425"/>
            </a:xfrm>
            <a:custGeom>
              <a:rect b="b" l="l" r="r" t="t"/>
              <a:pathLst>
                <a:path extrusionOk="0" h="57177" w="83374">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113"/>
            <p:cNvSpPr/>
            <p:nvPr/>
          </p:nvSpPr>
          <p:spPr>
            <a:xfrm>
              <a:off x="1579750" y="2837200"/>
              <a:ext cx="2045975" cy="1732200"/>
            </a:xfrm>
            <a:custGeom>
              <a:rect b="b" l="l" r="r" t="t"/>
              <a:pathLst>
                <a:path extrusionOk="0" h="69288" w="81839">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113"/>
            <p:cNvSpPr/>
            <p:nvPr/>
          </p:nvSpPr>
          <p:spPr>
            <a:xfrm>
              <a:off x="1896800" y="3719200"/>
              <a:ext cx="560600" cy="444300"/>
            </a:xfrm>
            <a:custGeom>
              <a:rect b="b" l="l" r="r" t="t"/>
              <a:pathLst>
                <a:path extrusionOk="0" h="17772" w="22424">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113"/>
            <p:cNvSpPr/>
            <p:nvPr/>
          </p:nvSpPr>
          <p:spPr>
            <a:xfrm>
              <a:off x="1870475" y="3665425"/>
              <a:ext cx="650550" cy="557325"/>
            </a:xfrm>
            <a:custGeom>
              <a:rect b="b" l="l" r="r" t="t"/>
              <a:pathLst>
                <a:path extrusionOk="0" h="22293" w="26022">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113"/>
            <p:cNvSpPr/>
            <p:nvPr/>
          </p:nvSpPr>
          <p:spPr>
            <a:xfrm>
              <a:off x="1686175" y="3501975"/>
              <a:ext cx="889700" cy="781100"/>
            </a:xfrm>
            <a:custGeom>
              <a:rect b="b" l="l" r="r" t="t"/>
              <a:pathLst>
                <a:path extrusionOk="0" h="31244" w="35588">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113"/>
            <p:cNvSpPr/>
            <p:nvPr/>
          </p:nvSpPr>
          <p:spPr>
            <a:xfrm>
              <a:off x="2461750" y="3614975"/>
              <a:ext cx="388375" cy="286350"/>
            </a:xfrm>
            <a:custGeom>
              <a:rect b="b" l="l" r="r" t="t"/>
              <a:pathLst>
                <a:path extrusionOk="0" h="11454" w="15535">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113"/>
            <p:cNvSpPr/>
            <p:nvPr/>
          </p:nvSpPr>
          <p:spPr>
            <a:xfrm>
              <a:off x="2519900" y="1399025"/>
              <a:ext cx="942350" cy="1523750"/>
            </a:xfrm>
            <a:custGeom>
              <a:rect b="b" l="l" r="r" t="t"/>
              <a:pathLst>
                <a:path extrusionOk="0" h="60950" w="37694">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113"/>
            <p:cNvSpPr/>
            <p:nvPr/>
          </p:nvSpPr>
          <p:spPr>
            <a:xfrm>
              <a:off x="2547325" y="1444000"/>
              <a:ext cx="957725" cy="1504025"/>
            </a:xfrm>
            <a:custGeom>
              <a:rect b="b" l="l" r="r" t="t"/>
              <a:pathLst>
                <a:path extrusionOk="0" h="60161" w="38309">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113"/>
            <p:cNvSpPr/>
            <p:nvPr/>
          </p:nvSpPr>
          <p:spPr>
            <a:xfrm>
              <a:off x="2816100" y="3080725"/>
              <a:ext cx="767925" cy="218325"/>
            </a:xfrm>
            <a:custGeom>
              <a:rect b="b" l="l" r="r" t="t"/>
              <a:pathLst>
                <a:path extrusionOk="0" h="8733" w="30717">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113"/>
            <p:cNvSpPr/>
            <p:nvPr/>
          </p:nvSpPr>
          <p:spPr>
            <a:xfrm>
              <a:off x="2745875" y="2864625"/>
              <a:ext cx="868875" cy="266600"/>
            </a:xfrm>
            <a:custGeom>
              <a:rect b="b" l="l" r="r" t="t"/>
              <a:pathLst>
                <a:path extrusionOk="0" h="10664" w="34755">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113"/>
            <p:cNvSpPr/>
            <p:nvPr/>
          </p:nvSpPr>
          <p:spPr>
            <a:xfrm>
              <a:off x="2680075" y="2663875"/>
              <a:ext cx="923700" cy="403725"/>
            </a:xfrm>
            <a:custGeom>
              <a:rect b="b" l="l" r="r" t="t"/>
              <a:pathLst>
                <a:path extrusionOk="0" h="16149" w="36948">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113"/>
            <p:cNvSpPr/>
            <p:nvPr/>
          </p:nvSpPr>
          <p:spPr>
            <a:xfrm>
              <a:off x="2627400" y="2363275"/>
              <a:ext cx="931400" cy="657150"/>
            </a:xfrm>
            <a:custGeom>
              <a:rect b="b" l="l" r="r" t="t"/>
              <a:pathLst>
                <a:path extrusionOk="0" h="26286" w="37256">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113"/>
            <p:cNvSpPr/>
            <p:nvPr/>
          </p:nvSpPr>
          <p:spPr>
            <a:xfrm>
              <a:off x="3319625" y="1408900"/>
              <a:ext cx="345575" cy="2234625"/>
            </a:xfrm>
            <a:custGeom>
              <a:rect b="b" l="l" r="r" t="t"/>
              <a:pathLst>
                <a:path extrusionOk="0" h="89385" w="13823">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113"/>
            <p:cNvSpPr/>
            <p:nvPr/>
          </p:nvSpPr>
          <p:spPr>
            <a:xfrm>
              <a:off x="2895075" y="3238700"/>
              <a:ext cx="385075" cy="337900"/>
            </a:xfrm>
            <a:custGeom>
              <a:rect b="b" l="l" r="r" t="t"/>
              <a:pathLst>
                <a:path extrusionOk="0" h="13516" w="15403">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113"/>
            <p:cNvSpPr/>
            <p:nvPr/>
          </p:nvSpPr>
          <p:spPr>
            <a:xfrm>
              <a:off x="2931275" y="3283675"/>
              <a:ext cx="242475" cy="218325"/>
            </a:xfrm>
            <a:custGeom>
              <a:rect b="b" l="l" r="r" t="t"/>
              <a:pathLst>
                <a:path extrusionOk="0" h="8733" w="9699">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113"/>
            <p:cNvSpPr/>
            <p:nvPr/>
          </p:nvSpPr>
          <p:spPr>
            <a:xfrm>
              <a:off x="2574750" y="1389150"/>
              <a:ext cx="1018050" cy="1583000"/>
            </a:xfrm>
            <a:custGeom>
              <a:rect b="b" l="l" r="r" t="t"/>
              <a:pathLst>
                <a:path extrusionOk="0" h="63320" w="40722">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113"/>
            <p:cNvSpPr/>
            <p:nvPr/>
          </p:nvSpPr>
          <p:spPr>
            <a:xfrm>
              <a:off x="2434325" y="1378175"/>
              <a:ext cx="930300" cy="1467825"/>
            </a:xfrm>
            <a:custGeom>
              <a:rect b="b" l="l" r="r" t="t"/>
              <a:pathLst>
                <a:path extrusionOk="0" h="58713" w="37212">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113"/>
            <p:cNvSpPr/>
            <p:nvPr/>
          </p:nvSpPr>
          <p:spPr>
            <a:xfrm>
              <a:off x="2288425" y="1370500"/>
              <a:ext cx="948950" cy="1344950"/>
            </a:xfrm>
            <a:custGeom>
              <a:rect b="b" l="l" r="r" t="t"/>
              <a:pathLst>
                <a:path extrusionOk="0" h="53798" w="37958">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113"/>
            <p:cNvSpPr/>
            <p:nvPr/>
          </p:nvSpPr>
          <p:spPr>
            <a:xfrm>
              <a:off x="2083300" y="1434125"/>
              <a:ext cx="1010375" cy="1095925"/>
            </a:xfrm>
            <a:custGeom>
              <a:rect b="b" l="l" r="r" t="t"/>
              <a:pathLst>
                <a:path extrusionOk="0" h="43837" w="40415">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113"/>
            <p:cNvSpPr/>
            <p:nvPr/>
          </p:nvSpPr>
          <p:spPr>
            <a:xfrm>
              <a:off x="1945075" y="1451675"/>
              <a:ext cx="982950" cy="954425"/>
            </a:xfrm>
            <a:custGeom>
              <a:rect b="b" l="l" r="r" t="t"/>
              <a:pathLst>
                <a:path extrusionOk="0" h="38177" w="39318">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113"/>
            <p:cNvSpPr/>
            <p:nvPr/>
          </p:nvSpPr>
          <p:spPr>
            <a:xfrm>
              <a:off x="1822200" y="1600875"/>
              <a:ext cx="866675" cy="694425"/>
            </a:xfrm>
            <a:custGeom>
              <a:rect b="b" l="l" r="r" t="t"/>
              <a:pathLst>
                <a:path extrusionOk="0" h="27777" w="34667">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113"/>
            <p:cNvSpPr/>
            <p:nvPr/>
          </p:nvSpPr>
          <p:spPr>
            <a:xfrm>
              <a:off x="1699325" y="2110975"/>
              <a:ext cx="133875" cy="74625"/>
            </a:xfrm>
            <a:custGeom>
              <a:rect b="b" l="l" r="r" t="t"/>
              <a:pathLst>
                <a:path extrusionOk="0" h="2985" w="5355">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113"/>
            <p:cNvSpPr/>
            <p:nvPr/>
          </p:nvSpPr>
          <p:spPr>
            <a:xfrm>
              <a:off x="2929075" y="3201400"/>
              <a:ext cx="121800" cy="42800"/>
            </a:xfrm>
            <a:custGeom>
              <a:rect b="b" l="l" r="r" t="t"/>
              <a:pathLst>
                <a:path extrusionOk="0" h="1712" w="4872">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113"/>
            <p:cNvSpPr/>
            <p:nvPr/>
          </p:nvSpPr>
          <p:spPr>
            <a:xfrm>
              <a:off x="463000" y="1796125"/>
              <a:ext cx="3006950" cy="2565925"/>
            </a:xfrm>
            <a:custGeom>
              <a:rect b="b" l="l" r="r" t="t"/>
              <a:pathLst>
                <a:path extrusionOk="0" h="102637" w="120278">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113"/>
            <p:cNvSpPr/>
            <p:nvPr/>
          </p:nvSpPr>
          <p:spPr>
            <a:xfrm>
              <a:off x="1260525" y="3161900"/>
              <a:ext cx="125100" cy="1464550"/>
            </a:xfrm>
            <a:custGeom>
              <a:rect b="b" l="l" r="r" t="t"/>
              <a:pathLst>
                <a:path extrusionOk="0" h="58582" w="5004">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113"/>
            <p:cNvSpPr/>
            <p:nvPr/>
          </p:nvSpPr>
          <p:spPr>
            <a:xfrm>
              <a:off x="1226525" y="3169575"/>
              <a:ext cx="129475" cy="1510625"/>
            </a:xfrm>
            <a:custGeom>
              <a:rect b="b" l="l" r="r" t="t"/>
              <a:pathLst>
                <a:path extrusionOk="0" h="60425" w="5179">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113"/>
            <p:cNvSpPr/>
            <p:nvPr/>
          </p:nvSpPr>
          <p:spPr>
            <a:xfrm>
              <a:off x="1190325" y="3178350"/>
              <a:ext cx="129475" cy="1474425"/>
            </a:xfrm>
            <a:custGeom>
              <a:rect b="b" l="l" r="r" t="t"/>
              <a:pathLst>
                <a:path extrusionOk="0" h="58977" w="5179">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113"/>
            <p:cNvSpPr/>
            <p:nvPr/>
          </p:nvSpPr>
          <p:spPr>
            <a:xfrm>
              <a:off x="1174950" y="3213475"/>
              <a:ext cx="113025" cy="1464525"/>
            </a:xfrm>
            <a:custGeom>
              <a:rect b="b" l="l" r="r" t="t"/>
              <a:pathLst>
                <a:path extrusionOk="0" h="58581" w="4521">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113"/>
            <p:cNvSpPr/>
            <p:nvPr/>
          </p:nvSpPr>
          <p:spPr>
            <a:xfrm>
              <a:off x="1139850" y="4002225"/>
              <a:ext cx="64750" cy="674675"/>
            </a:xfrm>
            <a:custGeom>
              <a:rect b="b" l="l" r="r" t="t"/>
              <a:pathLst>
                <a:path extrusionOk="0" h="26987" w="259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113"/>
            <p:cNvSpPr/>
            <p:nvPr/>
          </p:nvSpPr>
          <p:spPr>
            <a:xfrm>
              <a:off x="1106950" y="3840950"/>
              <a:ext cx="64750" cy="782200"/>
            </a:xfrm>
            <a:custGeom>
              <a:rect b="b" l="l" r="r" t="t"/>
              <a:pathLst>
                <a:path extrusionOk="0" h="31288" w="259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113"/>
            <p:cNvSpPr/>
            <p:nvPr/>
          </p:nvSpPr>
          <p:spPr>
            <a:xfrm>
              <a:off x="1074025" y="3794875"/>
              <a:ext cx="75725" cy="787675"/>
            </a:xfrm>
            <a:custGeom>
              <a:rect b="b" l="l" r="r" t="t"/>
              <a:pathLst>
                <a:path extrusionOk="0" h="31507" w="3029">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113"/>
            <p:cNvSpPr/>
            <p:nvPr/>
          </p:nvSpPr>
          <p:spPr>
            <a:xfrm>
              <a:off x="1043325" y="4272075"/>
              <a:ext cx="50475" cy="285250"/>
            </a:xfrm>
            <a:custGeom>
              <a:rect b="b" l="l" r="r" t="t"/>
              <a:pathLst>
                <a:path extrusionOk="0" h="11410" w="2019">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113"/>
            <p:cNvSpPr/>
            <p:nvPr/>
          </p:nvSpPr>
          <p:spPr>
            <a:xfrm>
              <a:off x="1022475" y="4402625"/>
              <a:ext cx="26350" cy="111925"/>
            </a:xfrm>
            <a:custGeom>
              <a:rect b="b" l="l" r="r" t="t"/>
              <a:pathLst>
                <a:path extrusionOk="0" h="4477" w="1054">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113"/>
            <p:cNvSpPr/>
            <p:nvPr/>
          </p:nvSpPr>
          <p:spPr>
            <a:xfrm>
              <a:off x="1765150" y="4491475"/>
              <a:ext cx="95475" cy="49400"/>
            </a:xfrm>
            <a:custGeom>
              <a:rect b="b" l="l" r="r" t="t"/>
              <a:pathLst>
                <a:path extrusionOk="0" h="1976" w="3819">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113"/>
            <p:cNvSpPr/>
            <p:nvPr/>
          </p:nvSpPr>
          <p:spPr>
            <a:xfrm>
              <a:off x="1765150" y="4467350"/>
              <a:ext cx="97675" cy="45000"/>
            </a:xfrm>
            <a:custGeom>
              <a:rect b="b" l="l" r="r" t="t"/>
              <a:pathLst>
                <a:path extrusionOk="0" h="1800" w="3907">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113"/>
            <p:cNvSpPr/>
            <p:nvPr/>
          </p:nvSpPr>
          <p:spPr>
            <a:xfrm>
              <a:off x="1765150" y="4441025"/>
              <a:ext cx="127275" cy="43900"/>
            </a:xfrm>
            <a:custGeom>
              <a:rect b="b" l="l" r="r" t="t"/>
              <a:pathLst>
                <a:path extrusionOk="0" h="1756" w="5091">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113"/>
            <p:cNvSpPr/>
            <p:nvPr/>
          </p:nvSpPr>
          <p:spPr>
            <a:xfrm>
              <a:off x="1728950" y="4366425"/>
              <a:ext cx="241375" cy="79000"/>
            </a:xfrm>
            <a:custGeom>
              <a:rect b="b" l="l" r="r" t="t"/>
              <a:pathLst>
                <a:path extrusionOk="0" h="3160" w="9655">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113"/>
            <p:cNvSpPr/>
            <p:nvPr/>
          </p:nvSpPr>
          <p:spPr>
            <a:xfrm>
              <a:off x="1807950" y="4679075"/>
              <a:ext cx="25" cy="25"/>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113"/>
            <p:cNvSpPr/>
            <p:nvPr/>
          </p:nvSpPr>
          <p:spPr>
            <a:xfrm>
              <a:off x="1807950" y="4679075"/>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113"/>
            <p:cNvSpPr/>
            <p:nvPr/>
          </p:nvSpPr>
          <p:spPr>
            <a:xfrm>
              <a:off x="1490900" y="2760400"/>
              <a:ext cx="866675" cy="1925275"/>
            </a:xfrm>
            <a:custGeom>
              <a:rect b="b" l="l" r="r" t="t"/>
              <a:pathLst>
                <a:path extrusionOk="0" h="77011" w="34667">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113"/>
            <p:cNvSpPr/>
            <p:nvPr/>
          </p:nvSpPr>
          <p:spPr>
            <a:xfrm>
              <a:off x="1465675" y="2732975"/>
              <a:ext cx="861175" cy="1931850"/>
            </a:xfrm>
            <a:custGeom>
              <a:rect b="b" l="l" r="r" t="t"/>
              <a:pathLst>
                <a:path extrusionOk="0" h="77274" w="34447">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113"/>
            <p:cNvSpPr/>
            <p:nvPr/>
          </p:nvSpPr>
          <p:spPr>
            <a:xfrm>
              <a:off x="1417400" y="2679225"/>
              <a:ext cx="851300" cy="1981225"/>
            </a:xfrm>
            <a:custGeom>
              <a:rect b="b" l="l" r="r" t="t"/>
              <a:pathLst>
                <a:path extrusionOk="0" h="79249" w="34052">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113"/>
            <p:cNvSpPr/>
            <p:nvPr/>
          </p:nvSpPr>
          <p:spPr>
            <a:xfrm>
              <a:off x="1386675" y="2654000"/>
              <a:ext cx="852425" cy="2016325"/>
            </a:xfrm>
            <a:custGeom>
              <a:rect b="b" l="l" r="r" t="t"/>
              <a:pathLst>
                <a:path extrusionOk="0" h="80653" w="34097">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113"/>
            <p:cNvSpPr/>
            <p:nvPr/>
          </p:nvSpPr>
          <p:spPr>
            <a:xfrm>
              <a:off x="1355975" y="2603525"/>
              <a:ext cx="827175" cy="2027300"/>
            </a:xfrm>
            <a:custGeom>
              <a:rect b="b" l="l" r="r" t="t"/>
              <a:pathLst>
                <a:path extrusionOk="0" h="81092" w="33087">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113"/>
            <p:cNvSpPr/>
            <p:nvPr/>
          </p:nvSpPr>
          <p:spPr>
            <a:xfrm>
              <a:off x="1323050" y="2546475"/>
              <a:ext cx="796475" cy="2115075"/>
            </a:xfrm>
            <a:custGeom>
              <a:rect b="b" l="l" r="r" t="t"/>
              <a:pathLst>
                <a:path extrusionOk="0" h="84603" w="31859">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113"/>
            <p:cNvSpPr/>
            <p:nvPr/>
          </p:nvSpPr>
          <p:spPr>
            <a:xfrm>
              <a:off x="1713600" y="2496025"/>
              <a:ext cx="349975" cy="388375"/>
            </a:xfrm>
            <a:custGeom>
              <a:rect b="b" l="l" r="r" t="t"/>
              <a:pathLst>
                <a:path extrusionOk="0" h="15535" w="13999">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113"/>
            <p:cNvSpPr/>
            <p:nvPr/>
          </p:nvSpPr>
          <p:spPr>
            <a:xfrm>
              <a:off x="1630225" y="2470800"/>
              <a:ext cx="405925" cy="425650"/>
            </a:xfrm>
            <a:custGeom>
              <a:rect b="b" l="l" r="r" t="t"/>
              <a:pathLst>
                <a:path extrusionOk="0" h="17026" w="16237">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113"/>
            <p:cNvSpPr/>
            <p:nvPr/>
          </p:nvSpPr>
          <p:spPr>
            <a:xfrm>
              <a:off x="1524900" y="2445550"/>
              <a:ext cx="483825" cy="495875"/>
            </a:xfrm>
            <a:custGeom>
              <a:rect b="b" l="l" r="r" t="t"/>
              <a:pathLst>
                <a:path extrusionOk="0" h="19835" w="19353">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113"/>
            <p:cNvSpPr/>
            <p:nvPr/>
          </p:nvSpPr>
          <p:spPr>
            <a:xfrm>
              <a:off x="399375" y="2885450"/>
              <a:ext cx="584725" cy="1657625"/>
            </a:xfrm>
            <a:custGeom>
              <a:rect b="b" l="l" r="r" t="t"/>
              <a:pathLst>
                <a:path extrusionOk="0" h="66305" w="23389">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113"/>
            <p:cNvSpPr/>
            <p:nvPr/>
          </p:nvSpPr>
          <p:spPr>
            <a:xfrm>
              <a:off x="363175" y="2357800"/>
              <a:ext cx="590225" cy="2187450"/>
            </a:xfrm>
            <a:custGeom>
              <a:rect b="b" l="l" r="r" t="t"/>
              <a:pathLst>
                <a:path extrusionOk="0" h="87498" w="23609">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113"/>
            <p:cNvSpPr/>
            <p:nvPr/>
          </p:nvSpPr>
          <p:spPr>
            <a:xfrm>
              <a:off x="445450" y="2236025"/>
              <a:ext cx="687850" cy="2201725"/>
            </a:xfrm>
            <a:custGeom>
              <a:rect b="b" l="l" r="r" t="t"/>
              <a:pathLst>
                <a:path extrusionOk="0" h="88069" w="27514">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113"/>
            <p:cNvSpPr/>
            <p:nvPr/>
          </p:nvSpPr>
          <p:spPr>
            <a:xfrm>
              <a:off x="296250" y="2349025"/>
              <a:ext cx="510150" cy="2108475"/>
            </a:xfrm>
            <a:custGeom>
              <a:rect b="b" l="l" r="r" t="t"/>
              <a:pathLst>
                <a:path extrusionOk="0" h="84339" w="20406">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113"/>
            <p:cNvSpPr/>
            <p:nvPr/>
          </p:nvSpPr>
          <p:spPr>
            <a:xfrm>
              <a:off x="1687275" y="2939225"/>
              <a:ext cx="868850" cy="1159550"/>
            </a:xfrm>
            <a:custGeom>
              <a:rect b="b" l="l" r="r" t="t"/>
              <a:pathLst>
                <a:path extrusionOk="0" h="46382" w="34754">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113"/>
            <p:cNvSpPr/>
            <p:nvPr/>
          </p:nvSpPr>
          <p:spPr>
            <a:xfrm>
              <a:off x="1675200" y="2913975"/>
              <a:ext cx="853500" cy="1173825"/>
            </a:xfrm>
            <a:custGeom>
              <a:rect b="b" l="l" r="r" t="t"/>
              <a:pathLst>
                <a:path extrusionOk="0" h="46953" w="3414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113"/>
            <p:cNvSpPr/>
            <p:nvPr/>
          </p:nvSpPr>
          <p:spPr>
            <a:xfrm>
              <a:off x="1666425" y="2888750"/>
              <a:ext cx="833750" cy="1184800"/>
            </a:xfrm>
            <a:custGeom>
              <a:rect b="b" l="l" r="r" t="t"/>
              <a:pathLst>
                <a:path extrusionOk="0" h="47392" w="3335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113"/>
            <p:cNvSpPr/>
            <p:nvPr/>
          </p:nvSpPr>
          <p:spPr>
            <a:xfrm>
              <a:off x="1654350" y="2862425"/>
              <a:ext cx="817300" cy="1200150"/>
            </a:xfrm>
            <a:custGeom>
              <a:rect b="b" l="l" r="r" t="t"/>
              <a:pathLst>
                <a:path extrusionOk="0" h="48006" w="32692">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113"/>
            <p:cNvSpPr/>
            <p:nvPr/>
          </p:nvSpPr>
          <p:spPr>
            <a:xfrm>
              <a:off x="1560025" y="2811950"/>
              <a:ext cx="854575" cy="1804625"/>
            </a:xfrm>
            <a:custGeom>
              <a:rect b="b" l="l" r="r" t="t"/>
              <a:pathLst>
                <a:path extrusionOk="0" h="72185" w="34183">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113"/>
            <p:cNvSpPr/>
            <p:nvPr/>
          </p:nvSpPr>
          <p:spPr>
            <a:xfrm>
              <a:off x="1524900" y="2786725"/>
              <a:ext cx="862275" cy="1885775"/>
            </a:xfrm>
            <a:custGeom>
              <a:rect b="b" l="l" r="r" t="t"/>
              <a:pathLst>
                <a:path extrusionOk="0" h="75431" w="34491">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113"/>
            <p:cNvSpPr/>
            <p:nvPr/>
          </p:nvSpPr>
          <p:spPr>
            <a:xfrm>
              <a:off x="2067925" y="3861800"/>
              <a:ext cx="110825" cy="71325"/>
            </a:xfrm>
            <a:custGeom>
              <a:rect b="b" l="l" r="r" t="t"/>
              <a:pathLst>
                <a:path extrusionOk="0" h="2853" w="4433">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113"/>
            <p:cNvSpPr/>
            <p:nvPr/>
          </p:nvSpPr>
          <p:spPr>
            <a:xfrm>
              <a:off x="2024050" y="3843150"/>
              <a:ext cx="172250" cy="154700"/>
            </a:xfrm>
            <a:custGeom>
              <a:rect b="b" l="l" r="r" t="t"/>
              <a:pathLst>
                <a:path extrusionOk="0" h="6188" w="689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113"/>
            <p:cNvSpPr/>
            <p:nvPr/>
          </p:nvSpPr>
          <p:spPr>
            <a:xfrm>
              <a:off x="1979075" y="3826700"/>
              <a:ext cx="240275" cy="215025"/>
            </a:xfrm>
            <a:custGeom>
              <a:rect b="b" l="l" r="r" t="t"/>
              <a:pathLst>
                <a:path extrusionOk="0" h="8601" w="9611">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113"/>
            <p:cNvSpPr/>
            <p:nvPr/>
          </p:nvSpPr>
          <p:spPr>
            <a:xfrm>
              <a:off x="1923125" y="3808050"/>
              <a:ext cx="342300" cy="295125"/>
            </a:xfrm>
            <a:custGeom>
              <a:rect b="b" l="l" r="r" t="t"/>
              <a:pathLst>
                <a:path extrusionOk="0" h="11805" w="13692">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113"/>
            <p:cNvSpPr/>
            <p:nvPr/>
          </p:nvSpPr>
          <p:spPr>
            <a:xfrm>
              <a:off x="1712500" y="4127275"/>
              <a:ext cx="79000" cy="51575"/>
            </a:xfrm>
            <a:custGeom>
              <a:rect b="b" l="l" r="r" t="t"/>
              <a:pathLst>
                <a:path extrusionOk="0" h="2063" w="316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113"/>
            <p:cNvSpPr/>
            <p:nvPr/>
          </p:nvSpPr>
          <p:spPr>
            <a:xfrm>
              <a:off x="2405800" y="1437400"/>
              <a:ext cx="928100" cy="1383375"/>
            </a:xfrm>
            <a:custGeom>
              <a:rect b="b" l="l" r="r" t="t"/>
              <a:pathLst>
                <a:path extrusionOk="0" h="55335" w="37124">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113"/>
            <p:cNvSpPr/>
            <p:nvPr/>
          </p:nvSpPr>
          <p:spPr>
            <a:xfrm>
              <a:off x="2378375" y="1436325"/>
              <a:ext cx="928100" cy="1359200"/>
            </a:xfrm>
            <a:custGeom>
              <a:rect b="b" l="l" r="r" t="t"/>
              <a:pathLst>
                <a:path extrusionOk="0" h="54368" w="37124">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113"/>
            <p:cNvSpPr/>
            <p:nvPr/>
          </p:nvSpPr>
          <p:spPr>
            <a:xfrm>
              <a:off x="2348775" y="1447275"/>
              <a:ext cx="932475" cy="1321925"/>
            </a:xfrm>
            <a:custGeom>
              <a:rect b="b" l="l" r="r" t="t"/>
              <a:pathLst>
                <a:path extrusionOk="0" h="52877" w="37299">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113"/>
            <p:cNvSpPr/>
            <p:nvPr/>
          </p:nvSpPr>
          <p:spPr>
            <a:xfrm>
              <a:off x="2318050" y="1439600"/>
              <a:ext cx="942350" cy="1302175"/>
            </a:xfrm>
            <a:custGeom>
              <a:rect b="b" l="l" r="r" t="t"/>
              <a:pathLst>
                <a:path extrusionOk="0" h="52087" w="37694">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113"/>
            <p:cNvSpPr/>
            <p:nvPr/>
          </p:nvSpPr>
          <p:spPr>
            <a:xfrm>
              <a:off x="2259900" y="1412175"/>
              <a:ext cx="956625" cy="1275850"/>
            </a:xfrm>
            <a:custGeom>
              <a:rect b="b" l="l" r="r" t="t"/>
              <a:pathLst>
                <a:path extrusionOk="0" h="51034" w="38265">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113"/>
            <p:cNvSpPr/>
            <p:nvPr/>
          </p:nvSpPr>
          <p:spPr>
            <a:xfrm>
              <a:off x="2230300" y="1375975"/>
              <a:ext cx="970875" cy="1286825"/>
            </a:xfrm>
            <a:custGeom>
              <a:rect b="b" l="l" r="r" t="t"/>
              <a:pathLst>
                <a:path extrusionOk="0" h="51473" w="38835">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113"/>
            <p:cNvSpPr/>
            <p:nvPr/>
          </p:nvSpPr>
          <p:spPr>
            <a:xfrm>
              <a:off x="2174350" y="1371600"/>
              <a:ext cx="1005975" cy="1239625"/>
            </a:xfrm>
            <a:custGeom>
              <a:rect b="b" l="l" r="r" t="t"/>
              <a:pathLst>
                <a:path extrusionOk="0" h="49585" w="40239">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113"/>
            <p:cNvSpPr/>
            <p:nvPr/>
          </p:nvSpPr>
          <p:spPr>
            <a:xfrm>
              <a:off x="2110725" y="1407800"/>
              <a:ext cx="1024625" cy="1147475"/>
            </a:xfrm>
            <a:custGeom>
              <a:rect b="b" l="l" r="r" t="t"/>
              <a:pathLst>
                <a:path extrusionOk="0" h="45899" w="40985">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113"/>
            <p:cNvSpPr/>
            <p:nvPr/>
          </p:nvSpPr>
          <p:spPr>
            <a:xfrm>
              <a:off x="2054775" y="1420950"/>
              <a:ext cx="1012550" cy="1083875"/>
            </a:xfrm>
            <a:custGeom>
              <a:rect b="b" l="l" r="r" t="t"/>
              <a:pathLst>
                <a:path extrusionOk="0" h="43355" w="40502">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113"/>
            <p:cNvSpPr/>
            <p:nvPr/>
          </p:nvSpPr>
          <p:spPr>
            <a:xfrm>
              <a:off x="2027350" y="1430825"/>
              <a:ext cx="1003775" cy="1048775"/>
            </a:xfrm>
            <a:custGeom>
              <a:rect b="b" l="l" r="r" t="t"/>
              <a:pathLst>
                <a:path extrusionOk="0" h="41951" w="40151">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113"/>
            <p:cNvSpPr/>
            <p:nvPr/>
          </p:nvSpPr>
          <p:spPr>
            <a:xfrm>
              <a:off x="1999925" y="1430825"/>
              <a:ext cx="998300" cy="1023525"/>
            </a:xfrm>
            <a:custGeom>
              <a:rect b="b" l="l" r="r" t="t"/>
              <a:pathLst>
                <a:path extrusionOk="0" h="40941" w="39932">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113"/>
            <p:cNvSpPr/>
            <p:nvPr/>
          </p:nvSpPr>
          <p:spPr>
            <a:xfrm>
              <a:off x="1972500" y="1430825"/>
              <a:ext cx="995000" cy="999400"/>
            </a:xfrm>
            <a:custGeom>
              <a:rect b="b" l="l" r="r" t="t"/>
              <a:pathLst>
                <a:path extrusionOk="0" h="39976" w="3980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113"/>
            <p:cNvSpPr/>
            <p:nvPr/>
          </p:nvSpPr>
          <p:spPr>
            <a:xfrm>
              <a:off x="1917650" y="1488975"/>
              <a:ext cx="967575" cy="891875"/>
            </a:xfrm>
            <a:custGeom>
              <a:rect b="b" l="l" r="r" t="t"/>
              <a:pathLst>
                <a:path extrusionOk="0" h="35675" w="38703">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113"/>
            <p:cNvSpPr/>
            <p:nvPr/>
          </p:nvSpPr>
          <p:spPr>
            <a:xfrm>
              <a:off x="1893500" y="1524075"/>
              <a:ext cx="943450" cy="835950"/>
            </a:xfrm>
            <a:custGeom>
              <a:rect b="b" l="l" r="r" t="t"/>
              <a:pathLst>
                <a:path extrusionOk="0" h="33438" w="37738">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113"/>
            <p:cNvSpPr/>
            <p:nvPr/>
          </p:nvSpPr>
          <p:spPr>
            <a:xfrm>
              <a:off x="1870475" y="1528450"/>
              <a:ext cx="929200" cy="809625"/>
            </a:xfrm>
            <a:custGeom>
              <a:rect b="b" l="l" r="r" t="t"/>
              <a:pathLst>
                <a:path extrusionOk="0" h="32385" w="37168">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113"/>
            <p:cNvSpPr/>
            <p:nvPr/>
          </p:nvSpPr>
          <p:spPr>
            <a:xfrm>
              <a:off x="1846325" y="1555900"/>
              <a:ext cx="900675" cy="760250"/>
            </a:xfrm>
            <a:custGeom>
              <a:rect b="b" l="l" r="r" t="t"/>
              <a:pathLst>
                <a:path extrusionOk="0" h="30410" w="36027">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113"/>
            <p:cNvSpPr/>
            <p:nvPr/>
          </p:nvSpPr>
          <p:spPr>
            <a:xfrm>
              <a:off x="1799150" y="1626100"/>
              <a:ext cx="840350" cy="647250"/>
            </a:xfrm>
            <a:custGeom>
              <a:rect b="b" l="l" r="r" t="t"/>
              <a:pathLst>
                <a:path extrusionOk="0" h="25890" w="33614">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113"/>
            <p:cNvSpPr/>
            <p:nvPr/>
          </p:nvSpPr>
          <p:spPr>
            <a:xfrm>
              <a:off x="1775025" y="2163625"/>
              <a:ext cx="160200" cy="88875"/>
            </a:xfrm>
            <a:custGeom>
              <a:rect b="b" l="l" r="r" t="t"/>
              <a:pathLst>
                <a:path extrusionOk="0" h="3555" w="6408">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113"/>
            <p:cNvSpPr/>
            <p:nvPr/>
          </p:nvSpPr>
          <p:spPr>
            <a:xfrm>
              <a:off x="2327925" y="1808200"/>
              <a:ext cx="137150" cy="118500"/>
            </a:xfrm>
            <a:custGeom>
              <a:rect b="b" l="l" r="r" t="t"/>
              <a:pathLst>
                <a:path extrusionOk="0" h="4740" w="5486">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113"/>
            <p:cNvSpPr/>
            <p:nvPr/>
          </p:nvSpPr>
          <p:spPr>
            <a:xfrm>
              <a:off x="2313650" y="1698500"/>
              <a:ext cx="210675" cy="199675"/>
            </a:xfrm>
            <a:custGeom>
              <a:rect b="b" l="l" r="r" t="t"/>
              <a:pathLst>
                <a:path extrusionOk="0" h="7987" w="8427">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113"/>
            <p:cNvSpPr/>
            <p:nvPr/>
          </p:nvSpPr>
          <p:spPr>
            <a:xfrm>
              <a:off x="1726750" y="2143875"/>
              <a:ext cx="109725" cy="64750"/>
            </a:xfrm>
            <a:custGeom>
              <a:rect b="b" l="l" r="r" t="t"/>
              <a:pathLst>
                <a:path extrusionOk="0" h="2590" w="4389">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113"/>
            <p:cNvSpPr/>
            <p:nvPr/>
          </p:nvSpPr>
          <p:spPr>
            <a:xfrm>
              <a:off x="2462850" y="1368300"/>
              <a:ext cx="930300" cy="1502925"/>
            </a:xfrm>
            <a:custGeom>
              <a:rect b="b" l="l" r="r" t="t"/>
              <a:pathLst>
                <a:path extrusionOk="0" h="60117" w="37212">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113"/>
            <p:cNvSpPr/>
            <p:nvPr/>
          </p:nvSpPr>
          <p:spPr>
            <a:xfrm>
              <a:off x="2491375" y="1390250"/>
              <a:ext cx="930300" cy="1507300"/>
            </a:xfrm>
            <a:custGeom>
              <a:rect b="b" l="l" r="r" t="t"/>
              <a:pathLst>
                <a:path extrusionOk="0" h="60292" w="37212">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113"/>
            <p:cNvSpPr/>
            <p:nvPr/>
          </p:nvSpPr>
          <p:spPr>
            <a:xfrm>
              <a:off x="3740875" y="4014275"/>
              <a:ext cx="64750" cy="40625"/>
            </a:xfrm>
            <a:custGeom>
              <a:rect b="b" l="l" r="r" t="t"/>
              <a:pathLst>
                <a:path extrusionOk="0" h="1625" w="259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113"/>
            <p:cNvSpPr/>
            <p:nvPr/>
          </p:nvSpPr>
          <p:spPr>
            <a:xfrm>
              <a:off x="3707975" y="3983575"/>
              <a:ext cx="41700" cy="39500"/>
            </a:xfrm>
            <a:custGeom>
              <a:rect b="b" l="l" r="r" t="t"/>
              <a:pathLst>
                <a:path extrusionOk="0" h="1580" w="1668">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113"/>
            <p:cNvSpPr/>
            <p:nvPr/>
          </p:nvSpPr>
          <p:spPr>
            <a:xfrm>
              <a:off x="3532450" y="3825600"/>
              <a:ext cx="231500" cy="292925"/>
            </a:xfrm>
            <a:custGeom>
              <a:rect b="b" l="l" r="r" t="t"/>
              <a:pathLst>
                <a:path extrusionOk="0" h="11717" w="926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113"/>
            <p:cNvSpPr/>
            <p:nvPr/>
          </p:nvSpPr>
          <p:spPr>
            <a:xfrm>
              <a:off x="3401900" y="3726875"/>
              <a:ext cx="378500" cy="413600"/>
            </a:xfrm>
            <a:custGeom>
              <a:rect b="b" l="l" r="r" t="t"/>
              <a:pathLst>
                <a:path extrusionOk="0" h="16544" w="1514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113"/>
            <p:cNvSpPr/>
            <p:nvPr/>
          </p:nvSpPr>
          <p:spPr>
            <a:xfrm>
              <a:off x="3290000" y="3667625"/>
              <a:ext cx="453100" cy="490400"/>
            </a:xfrm>
            <a:custGeom>
              <a:rect b="b" l="l" r="r" t="t"/>
              <a:pathLst>
                <a:path extrusionOk="0" h="19616" w="18124">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113"/>
            <p:cNvSpPr/>
            <p:nvPr/>
          </p:nvSpPr>
          <p:spPr>
            <a:xfrm>
              <a:off x="3240650" y="3634725"/>
              <a:ext cx="515600" cy="540850"/>
            </a:xfrm>
            <a:custGeom>
              <a:rect b="b" l="l" r="r" t="t"/>
              <a:pathLst>
                <a:path extrusionOk="0" h="21634" w="20624">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113"/>
            <p:cNvSpPr/>
            <p:nvPr/>
          </p:nvSpPr>
          <p:spPr>
            <a:xfrm>
              <a:off x="3616925" y="3530500"/>
              <a:ext cx="99850" cy="461875"/>
            </a:xfrm>
            <a:custGeom>
              <a:rect b="b" l="l" r="r" t="t"/>
              <a:pathLst>
                <a:path extrusionOk="0" h="18475" w="3994">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113"/>
            <p:cNvSpPr/>
            <p:nvPr/>
          </p:nvSpPr>
          <p:spPr>
            <a:xfrm>
              <a:off x="3513800" y="3504175"/>
              <a:ext cx="102050" cy="330225"/>
            </a:xfrm>
            <a:custGeom>
              <a:rect b="b" l="l" r="r" t="t"/>
              <a:pathLst>
                <a:path extrusionOk="0" h="13209" w="4082">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113"/>
            <p:cNvSpPr/>
            <p:nvPr/>
          </p:nvSpPr>
          <p:spPr>
            <a:xfrm>
              <a:off x="3422750" y="3478950"/>
              <a:ext cx="183225" cy="256725"/>
            </a:xfrm>
            <a:custGeom>
              <a:rect b="b" l="l" r="r" t="t"/>
              <a:pathLst>
                <a:path extrusionOk="0" h="10269" w="7329">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113"/>
            <p:cNvSpPr/>
            <p:nvPr/>
          </p:nvSpPr>
          <p:spPr>
            <a:xfrm>
              <a:off x="3356925" y="3428475"/>
              <a:ext cx="228200" cy="247950"/>
            </a:xfrm>
            <a:custGeom>
              <a:rect b="b" l="l" r="r" t="t"/>
              <a:pathLst>
                <a:path extrusionOk="0" h="9918" w="9128">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113"/>
            <p:cNvSpPr/>
            <p:nvPr/>
          </p:nvSpPr>
          <p:spPr>
            <a:xfrm>
              <a:off x="906200" y="2307350"/>
              <a:ext cx="948925" cy="1026800"/>
            </a:xfrm>
            <a:custGeom>
              <a:rect b="b" l="l" r="r" t="t"/>
              <a:pathLst>
                <a:path extrusionOk="0" h="41072" w="37957">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113"/>
            <p:cNvSpPr/>
            <p:nvPr/>
          </p:nvSpPr>
          <p:spPr>
            <a:xfrm>
              <a:off x="970925" y="2329275"/>
              <a:ext cx="908350" cy="911650"/>
            </a:xfrm>
            <a:custGeom>
              <a:rect b="b" l="l" r="r" t="t"/>
              <a:pathLst>
                <a:path extrusionOk="0" h="36466" w="36334">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113"/>
            <p:cNvSpPr/>
            <p:nvPr/>
          </p:nvSpPr>
          <p:spPr>
            <a:xfrm>
              <a:off x="1070750" y="2351225"/>
              <a:ext cx="831550" cy="835950"/>
            </a:xfrm>
            <a:custGeom>
              <a:rect b="b" l="l" r="r" t="t"/>
              <a:pathLst>
                <a:path extrusionOk="0" h="33438" w="33262">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113"/>
            <p:cNvSpPr/>
            <p:nvPr/>
          </p:nvSpPr>
          <p:spPr>
            <a:xfrm>
              <a:off x="1213350" y="2372050"/>
              <a:ext cx="713100" cy="742700"/>
            </a:xfrm>
            <a:custGeom>
              <a:rect b="b" l="l" r="r" t="t"/>
              <a:pathLst>
                <a:path extrusionOk="0" h="29708" w="28524">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113"/>
            <p:cNvSpPr/>
            <p:nvPr/>
          </p:nvSpPr>
          <p:spPr>
            <a:xfrm>
              <a:off x="1438250" y="2649600"/>
              <a:ext cx="150300" cy="318150"/>
            </a:xfrm>
            <a:custGeom>
              <a:rect b="b" l="l" r="r" t="t"/>
              <a:pathLst>
                <a:path extrusionOk="0" h="12726" w="6012">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113"/>
            <p:cNvSpPr/>
            <p:nvPr/>
          </p:nvSpPr>
          <p:spPr>
            <a:xfrm>
              <a:off x="812950" y="2979800"/>
              <a:ext cx="295125" cy="758050"/>
            </a:xfrm>
            <a:custGeom>
              <a:rect b="b" l="l" r="r" t="t"/>
              <a:pathLst>
                <a:path extrusionOk="0" h="30322" w="11805">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113"/>
            <p:cNvSpPr/>
            <p:nvPr/>
          </p:nvSpPr>
          <p:spPr>
            <a:xfrm>
              <a:off x="752600" y="2734075"/>
              <a:ext cx="357675" cy="1117875"/>
            </a:xfrm>
            <a:custGeom>
              <a:rect b="b" l="l" r="r" t="t"/>
              <a:pathLst>
                <a:path extrusionOk="0" h="44715" w="14307">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113"/>
            <p:cNvSpPr/>
            <p:nvPr/>
          </p:nvSpPr>
          <p:spPr>
            <a:xfrm>
              <a:off x="699950" y="2628750"/>
              <a:ext cx="400450" cy="1287925"/>
            </a:xfrm>
            <a:custGeom>
              <a:rect b="b" l="l" r="r" t="t"/>
              <a:pathLst>
                <a:path extrusionOk="0" h="51517" w="16018">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113"/>
            <p:cNvSpPr/>
            <p:nvPr/>
          </p:nvSpPr>
          <p:spPr>
            <a:xfrm>
              <a:off x="651675" y="2566225"/>
              <a:ext cx="432250" cy="1407500"/>
            </a:xfrm>
            <a:custGeom>
              <a:rect b="b" l="l" r="r" t="t"/>
              <a:pathLst>
                <a:path extrusionOk="0" h="56300" w="1729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113"/>
            <p:cNvSpPr/>
            <p:nvPr/>
          </p:nvSpPr>
          <p:spPr>
            <a:xfrm>
              <a:off x="591350" y="2376450"/>
              <a:ext cx="593500" cy="1676250"/>
            </a:xfrm>
            <a:custGeom>
              <a:rect b="b" l="l" r="r" t="t"/>
              <a:pathLst>
                <a:path extrusionOk="0" h="67050" w="2374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113"/>
            <p:cNvSpPr/>
            <p:nvPr/>
          </p:nvSpPr>
          <p:spPr>
            <a:xfrm>
              <a:off x="576000" y="2354500"/>
              <a:ext cx="578150" cy="1726725"/>
            </a:xfrm>
            <a:custGeom>
              <a:rect b="b" l="l" r="r" t="t"/>
              <a:pathLst>
                <a:path extrusionOk="0" h="69069" w="23126">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113"/>
            <p:cNvSpPr/>
            <p:nvPr/>
          </p:nvSpPr>
          <p:spPr>
            <a:xfrm>
              <a:off x="549675" y="2291975"/>
              <a:ext cx="648350" cy="1851775"/>
            </a:xfrm>
            <a:custGeom>
              <a:rect b="b" l="l" r="r" t="t"/>
              <a:pathLst>
                <a:path extrusionOk="0" h="74071" w="25934">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113"/>
            <p:cNvSpPr/>
            <p:nvPr/>
          </p:nvSpPr>
          <p:spPr>
            <a:xfrm>
              <a:off x="520050" y="2414850"/>
              <a:ext cx="434425" cy="1781550"/>
            </a:xfrm>
            <a:custGeom>
              <a:rect b="b" l="l" r="r" t="t"/>
              <a:pathLst>
                <a:path extrusionOk="0" h="71262" w="17377">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113"/>
            <p:cNvSpPr/>
            <p:nvPr/>
          </p:nvSpPr>
          <p:spPr>
            <a:xfrm>
              <a:off x="1580850" y="2421425"/>
              <a:ext cx="400450" cy="236975"/>
            </a:xfrm>
            <a:custGeom>
              <a:rect b="b" l="l" r="r" t="t"/>
              <a:pathLst>
                <a:path extrusionOk="0" h="9479" w="16018">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113"/>
            <p:cNvSpPr/>
            <p:nvPr/>
          </p:nvSpPr>
          <p:spPr>
            <a:xfrm>
              <a:off x="1302225" y="2397300"/>
              <a:ext cx="651650" cy="660425"/>
            </a:xfrm>
            <a:custGeom>
              <a:rect b="b" l="l" r="r" t="t"/>
              <a:pathLst>
                <a:path extrusionOk="0" h="26417" w="26066">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113"/>
            <p:cNvSpPr/>
            <p:nvPr/>
          </p:nvSpPr>
          <p:spPr>
            <a:xfrm>
              <a:off x="853525" y="2286500"/>
              <a:ext cx="977475" cy="1079475"/>
            </a:xfrm>
            <a:custGeom>
              <a:rect b="b" l="l" r="r" t="t"/>
              <a:pathLst>
                <a:path extrusionOk="0" h="43179" w="39099">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113"/>
            <p:cNvSpPr/>
            <p:nvPr/>
          </p:nvSpPr>
          <p:spPr>
            <a:xfrm>
              <a:off x="805275" y="2264550"/>
              <a:ext cx="1002700" cy="724050"/>
            </a:xfrm>
            <a:custGeom>
              <a:rect b="b" l="l" r="r" t="t"/>
              <a:pathLst>
                <a:path extrusionOk="0" h="28962" w="40108">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113"/>
            <p:cNvSpPr/>
            <p:nvPr/>
          </p:nvSpPr>
          <p:spPr>
            <a:xfrm>
              <a:off x="814050" y="2243700"/>
              <a:ext cx="969775" cy="499175"/>
            </a:xfrm>
            <a:custGeom>
              <a:rect b="b" l="l" r="r" t="t"/>
              <a:pathLst>
                <a:path extrusionOk="0" h="19967" w="38791">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113"/>
            <p:cNvSpPr/>
            <p:nvPr/>
          </p:nvSpPr>
          <p:spPr>
            <a:xfrm>
              <a:off x="993950" y="2188850"/>
              <a:ext cx="823875" cy="448700"/>
            </a:xfrm>
            <a:custGeom>
              <a:rect b="b" l="l" r="r" t="t"/>
              <a:pathLst>
                <a:path extrusionOk="0" h="17948" w="32955">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113"/>
            <p:cNvSpPr/>
            <p:nvPr/>
          </p:nvSpPr>
          <p:spPr>
            <a:xfrm>
              <a:off x="1017000" y="2199825"/>
              <a:ext cx="718550" cy="375200"/>
            </a:xfrm>
            <a:custGeom>
              <a:rect b="b" l="l" r="r" t="t"/>
              <a:pathLst>
                <a:path extrusionOk="0" h="15008" w="28742">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113"/>
            <p:cNvSpPr/>
            <p:nvPr/>
          </p:nvSpPr>
          <p:spPr>
            <a:xfrm>
              <a:off x="1051000" y="2176800"/>
              <a:ext cx="657125" cy="330225"/>
            </a:xfrm>
            <a:custGeom>
              <a:rect b="b" l="l" r="r" t="t"/>
              <a:pathLst>
                <a:path extrusionOk="0" h="13209" w="26285">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113"/>
            <p:cNvSpPr/>
            <p:nvPr/>
          </p:nvSpPr>
          <p:spPr>
            <a:xfrm>
              <a:off x="1176050" y="2151575"/>
              <a:ext cx="504650" cy="233675"/>
            </a:xfrm>
            <a:custGeom>
              <a:rect b="b" l="l" r="r" t="t"/>
              <a:pathLst>
                <a:path extrusionOk="0" h="9347" w="20186">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113"/>
            <p:cNvSpPr/>
            <p:nvPr/>
          </p:nvSpPr>
          <p:spPr>
            <a:xfrm>
              <a:off x="1145350" y="2127425"/>
              <a:ext cx="509025" cy="235875"/>
            </a:xfrm>
            <a:custGeom>
              <a:rect b="b" l="l" r="r" t="t"/>
              <a:pathLst>
                <a:path extrusionOk="0" h="9435" w="20361">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113"/>
            <p:cNvSpPr/>
            <p:nvPr/>
          </p:nvSpPr>
          <p:spPr>
            <a:xfrm>
              <a:off x="1190325" y="2262350"/>
              <a:ext cx="66950" cy="38425"/>
            </a:xfrm>
            <a:custGeom>
              <a:rect b="b" l="l" r="r" t="t"/>
              <a:pathLst>
                <a:path extrusionOk="0" h="1537" w="2678">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113"/>
            <p:cNvSpPr/>
            <p:nvPr/>
          </p:nvSpPr>
          <p:spPr>
            <a:xfrm>
              <a:off x="916075" y="2376450"/>
              <a:ext cx="69125" cy="47200"/>
            </a:xfrm>
            <a:custGeom>
              <a:rect b="b" l="l" r="r" t="t"/>
              <a:pathLst>
                <a:path extrusionOk="0" h="1888" w="2765">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113"/>
            <p:cNvSpPr/>
            <p:nvPr/>
          </p:nvSpPr>
          <p:spPr>
            <a:xfrm>
              <a:off x="1008225" y="2288700"/>
              <a:ext cx="72425" cy="46100"/>
            </a:xfrm>
            <a:custGeom>
              <a:rect b="b" l="l" r="r" t="t"/>
              <a:pathLst>
                <a:path extrusionOk="0" h="1844" w="2897">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113"/>
            <p:cNvSpPr/>
            <p:nvPr/>
          </p:nvSpPr>
          <p:spPr>
            <a:xfrm>
              <a:off x="1671900" y="2078075"/>
              <a:ext cx="158000" cy="82300"/>
            </a:xfrm>
            <a:custGeom>
              <a:rect b="b" l="l" r="r" t="t"/>
              <a:pathLst>
                <a:path extrusionOk="0" h="3292" w="632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113"/>
            <p:cNvSpPr/>
            <p:nvPr/>
          </p:nvSpPr>
          <p:spPr>
            <a:xfrm>
              <a:off x="1645575" y="2080250"/>
              <a:ext cx="110825" cy="55975"/>
            </a:xfrm>
            <a:custGeom>
              <a:rect b="b" l="l" r="r" t="t"/>
              <a:pathLst>
                <a:path extrusionOk="0" h="2239" w="4433">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5" name="Google Shape;2945;p113"/>
          <p:cNvGrpSpPr/>
          <p:nvPr/>
        </p:nvGrpSpPr>
        <p:grpSpPr>
          <a:xfrm>
            <a:off x="-4743450" y="1969175"/>
            <a:ext cx="7143750" cy="4509800"/>
            <a:chOff x="238125" y="602600"/>
            <a:chExt cx="7143750" cy="4509800"/>
          </a:xfrm>
        </p:grpSpPr>
        <p:sp>
          <p:nvSpPr>
            <p:cNvPr id="2946" name="Google Shape;2946;p113"/>
            <p:cNvSpPr/>
            <p:nvPr/>
          </p:nvSpPr>
          <p:spPr>
            <a:xfrm>
              <a:off x="2514425" y="1130250"/>
              <a:ext cx="218325" cy="579250"/>
            </a:xfrm>
            <a:custGeom>
              <a:rect b="b" l="l" r="r" t="t"/>
              <a:pathLst>
                <a:path extrusionOk="0" h="23170" w="8733">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113"/>
            <p:cNvSpPr/>
            <p:nvPr/>
          </p:nvSpPr>
          <p:spPr>
            <a:xfrm>
              <a:off x="1900100" y="1539425"/>
              <a:ext cx="342275" cy="551825"/>
            </a:xfrm>
            <a:custGeom>
              <a:rect b="b" l="l" r="r" t="t"/>
              <a:pathLst>
                <a:path extrusionOk="0" h="22073" w="13691">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113"/>
            <p:cNvSpPr/>
            <p:nvPr/>
          </p:nvSpPr>
          <p:spPr>
            <a:xfrm>
              <a:off x="2455175" y="1144500"/>
              <a:ext cx="289650" cy="673600"/>
            </a:xfrm>
            <a:custGeom>
              <a:rect b="b" l="l" r="r" t="t"/>
              <a:pathLst>
                <a:path extrusionOk="0" h="26944" w="11586">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113"/>
            <p:cNvSpPr/>
            <p:nvPr/>
          </p:nvSpPr>
          <p:spPr>
            <a:xfrm>
              <a:off x="2189700" y="2124150"/>
              <a:ext cx="25" cy="25"/>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113"/>
            <p:cNvSpPr/>
            <p:nvPr/>
          </p:nvSpPr>
          <p:spPr>
            <a:xfrm>
              <a:off x="2189700" y="2124150"/>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113"/>
            <p:cNvSpPr/>
            <p:nvPr/>
          </p:nvSpPr>
          <p:spPr>
            <a:xfrm>
              <a:off x="2390450" y="1169750"/>
              <a:ext cx="283050" cy="636275"/>
            </a:xfrm>
            <a:custGeom>
              <a:rect b="b" l="l" r="r" t="t"/>
              <a:pathLst>
                <a:path extrusionOk="0" h="25451" w="11322">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113"/>
            <p:cNvSpPr/>
            <p:nvPr/>
          </p:nvSpPr>
          <p:spPr>
            <a:xfrm>
              <a:off x="2312575" y="1160975"/>
              <a:ext cx="334600" cy="736100"/>
            </a:xfrm>
            <a:custGeom>
              <a:rect b="b" l="l" r="r" t="t"/>
              <a:pathLst>
                <a:path extrusionOk="0" h="29444" w="13384">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113"/>
            <p:cNvSpPr/>
            <p:nvPr/>
          </p:nvSpPr>
          <p:spPr>
            <a:xfrm>
              <a:off x="3607050" y="1646950"/>
              <a:ext cx="2156750" cy="843625"/>
            </a:xfrm>
            <a:custGeom>
              <a:rect b="b" l="l" r="r" t="t"/>
              <a:pathLst>
                <a:path extrusionOk="0" h="33745" w="8627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113"/>
            <p:cNvSpPr/>
            <p:nvPr/>
          </p:nvSpPr>
          <p:spPr>
            <a:xfrm>
              <a:off x="3588400" y="602600"/>
              <a:ext cx="724050" cy="816175"/>
            </a:xfrm>
            <a:custGeom>
              <a:rect b="b" l="l" r="r" t="t"/>
              <a:pathLst>
                <a:path extrusionOk="0" h="32647" w="28962">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113"/>
            <p:cNvSpPr/>
            <p:nvPr/>
          </p:nvSpPr>
          <p:spPr>
            <a:xfrm>
              <a:off x="3593875" y="1881700"/>
              <a:ext cx="2005375" cy="782200"/>
            </a:xfrm>
            <a:custGeom>
              <a:rect b="b" l="l" r="r" t="t"/>
              <a:pathLst>
                <a:path extrusionOk="0" h="31288" w="80215">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113"/>
            <p:cNvSpPr/>
            <p:nvPr/>
          </p:nvSpPr>
          <p:spPr>
            <a:xfrm>
              <a:off x="3578525" y="772625"/>
              <a:ext cx="221625" cy="436625"/>
            </a:xfrm>
            <a:custGeom>
              <a:rect b="b" l="l" r="r" t="t"/>
              <a:pathLst>
                <a:path extrusionOk="0" h="17465" w="8865">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113"/>
            <p:cNvSpPr/>
            <p:nvPr/>
          </p:nvSpPr>
          <p:spPr>
            <a:xfrm>
              <a:off x="3094725" y="818700"/>
              <a:ext cx="223825" cy="558400"/>
            </a:xfrm>
            <a:custGeom>
              <a:rect b="b" l="l" r="r" t="t"/>
              <a:pathLst>
                <a:path extrusionOk="0" h="22336" w="8953">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113"/>
            <p:cNvSpPr/>
            <p:nvPr/>
          </p:nvSpPr>
          <p:spPr>
            <a:xfrm>
              <a:off x="2789775" y="804425"/>
              <a:ext cx="392750" cy="774525"/>
            </a:xfrm>
            <a:custGeom>
              <a:rect b="b" l="l" r="r" t="t"/>
              <a:pathLst>
                <a:path extrusionOk="0" h="30981" w="1571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113"/>
            <p:cNvSpPr/>
            <p:nvPr/>
          </p:nvSpPr>
          <p:spPr>
            <a:xfrm>
              <a:off x="2674575" y="1020550"/>
              <a:ext cx="230400" cy="590225"/>
            </a:xfrm>
            <a:custGeom>
              <a:rect b="b" l="l" r="r" t="t"/>
              <a:pathLst>
                <a:path extrusionOk="0" h="23609" w="9216">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113"/>
            <p:cNvSpPr/>
            <p:nvPr/>
          </p:nvSpPr>
          <p:spPr>
            <a:xfrm>
              <a:off x="2044900" y="1165350"/>
              <a:ext cx="481600" cy="961000"/>
            </a:xfrm>
            <a:custGeom>
              <a:rect b="b" l="l" r="r" t="t"/>
              <a:pathLst>
                <a:path extrusionOk="0" h="38440" w="19264">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113"/>
            <p:cNvSpPr/>
            <p:nvPr/>
          </p:nvSpPr>
          <p:spPr>
            <a:xfrm>
              <a:off x="3057425" y="781400"/>
              <a:ext cx="247950" cy="648350"/>
            </a:xfrm>
            <a:custGeom>
              <a:rect b="b" l="l" r="r" t="t"/>
              <a:pathLst>
                <a:path extrusionOk="0" h="25934" w="9918">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113"/>
            <p:cNvSpPr/>
            <p:nvPr/>
          </p:nvSpPr>
          <p:spPr>
            <a:xfrm>
              <a:off x="3021225" y="785800"/>
              <a:ext cx="255650" cy="654925"/>
            </a:xfrm>
            <a:custGeom>
              <a:rect b="b" l="l" r="r" t="t"/>
              <a:pathLst>
                <a:path extrusionOk="0" h="26197" w="10226">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113"/>
            <p:cNvSpPr/>
            <p:nvPr/>
          </p:nvSpPr>
          <p:spPr>
            <a:xfrm>
              <a:off x="2918125" y="827475"/>
              <a:ext cx="313750" cy="633000"/>
            </a:xfrm>
            <a:custGeom>
              <a:rect b="b" l="l" r="r" t="t"/>
              <a:pathLst>
                <a:path extrusionOk="0" h="25320" w="1255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113"/>
            <p:cNvSpPr/>
            <p:nvPr/>
          </p:nvSpPr>
          <p:spPr>
            <a:xfrm>
              <a:off x="2828150" y="830775"/>
              <a:ext cx="373025" cy="702100"/>
            </a:xfrm>
            <a:custGeom>
              <a:rect b="b" l="l" r="r" t="t"/>
              <a:pathLst>
                <a:path extrusionOk="0" h="28084" w="14921">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113"/>
            <p:cNvSpPr/>
            <p:nvPr/>
          </p:nvSpPr>
          <p:spPr>
            <a:xfrm>
              <a:off x="2789775" y="802250"/>
              <a:ext cx="359825" cy="736100"/>
            </a:xfrm>
            <a:custGeom>
              <a:rect b="b" l="l" r="r" t="t"/>
              <a:pathLst>
                <a:path extrusionOk="0" h="29444" w="14393">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113"/>
            <p:cNvSpPr/>
            <p:nvPr/>
          </p:nvSpPr>
          <p:spPr>
            <a:xfrm>
              <a:off x="2754650" y="825275"/>
              <a:ext cx="332425" cy="722950"/>
            </a:xfrm>
            <a:custGeom>
              <a:rect b="b" l="l" r="r" t="t"/>
              <a:pathLst>
                <a:path extrusionOk="0" h="28918" w="13297">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113"/>
            <p:cNvSpPr/>
            <p:nvPr/>
          </p:nvSpPr>
          <p:spPr>
            <a:xfrm>
              <a:off x="2734925" y="958025"/>
              <a:ext cx="270975" cy="606675"/>
            </a:xfrm>
            <a:custGeom>
              <a:rect b="b" l="l" r="r" t="t"/>
              <a:pathLst>
                <a:path extrusionOk="0" h="24267" w="10839">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113"/>
            <p:cNvSpPr/>
            <p:nvPr/>
          </p:nvSpPr>
          <p:spPr>
            <a:xfrm>
              <a:off x="2697625" y="973375"/>
              <a:ext cx="265500" cy="607775"/>
            </a:xfrm>
            <a:custGeom>
              <a:rect b="b" l="l" r="r" t="t"/>
              <a:pathLst>
                <a:path extrusionOk="0" h="24311" w="1062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113"/>
            <p:cNvSpPr/>
            <p:nvPr/>
          </p:nvSpPr>
          <p:spPr>
            <a:xfrm>
              <a:off x="2630700" y="1103925"/>
              <a:ext cx="223825" cy="530975"/>
            </a:xfrm>
            <a:custGeom>
              <a:rect b="b" l="l" r="r" t="t"/>
              <a:pathLst>
                <a:path extrusionOk="0" h="21239" w="8953">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113"/>
            <p:cNvSpPr/>
            <p:nvPr/>
          </p:nvSpPr>
          <p:spPr>
            <a:xfrm>
              <a:off x="2619725" y="1124775"/>
              <a:ext cx="194200" cy="436625"/>
            </a:xfrm>
            <a:custGeom>
              <a:rect b="b" l="l" r="r" t="t"/>
              <a:pathLst>
                <a:path extrusionOk="0" h="17465" w="7768">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113"/>
            <p:cNvSpPr/>
            <p:nvPr/>
          </p:nvSpPr>
          <p:spPr>
            <a:xfrm>
              <a:off x="2592300" y="1141225"/>
              <a:ext cx="183225" cy="483800"/>
            </a:xfrm>
            <a:custGeom>
              <a:rect b="b" l="l" r="r" t="t"/>
              <a:pathLst>
                <a:path extrusionOk="0" h="19352" w="7329">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113"/>
            <p:cNvSpPr/>
            <p:nvPr/>
          </p:nvSpPr>
          <p:spPr>
            <a:xfrm>
              <a:off x="2263200" y="1174125"/>
              <a:ext cx="342300" cy="810725"/>
            </a:xfrm>
            <a:custGeom>
              <a:rect b="b" l="l" r="r" t="t"/>
              <a:pathLst>
                <a:path extrusionOk="0" h="32429" w="13692">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113"/>
            <p:cNvSpPr/>
            <p:nvPr/>
          </p:nvSpPr>
          <p:spPr>
            <a:xfrm>
              <a:off x="3125450" y="769325"/>
              <a:ext cx="242475" cy="648375"/>
            </a:xfrm>
            <a:custGeom>
              <a:rect b="b" l="l" r="r" t="t"/>
              <a:pathLst>
                <a:path extrusionOk="0" h="25935" w="9699">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113"/>
            <p:cNvSpPr/>
            <p:nvPr/>
          </p:nvSpPr>
          <p:spPr>
            <a:xfrm>
              <a:off x="3734300" y="758375"/>
              <a:ext cx="1192475" cy="1433800"/>
            </a:xfrm>
            <a:custGeom>
              <a:rect b="b" l="l" r="r" t="t"/>
              <a:pathLst>
                <a:path extrusionOk="0" h="57352" w="47699">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113"/>
            <p:cNvSpPr/>
            <p:nvPr/>
          </p:nvSpPr>
          <p:spPr>
            <a:xfrm>
              <a:off x="3959175" y="763850"/>
              <a:ext cx="850225" cy="1129950"/>
            </a:xfrm>
            <a:custGeom>
              <a:rect b="b" l="l" r="r" t="t"/>
              <a:pathLst>
                <a:path extrusionOk="0" h="45198" w="34009">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113"/>
            <p:cNvSpPr/>
            <p:nvPr/>
          </p:nvSpPr>
          <p:spPr>
            <a:xfrm>
              <a:off x="4266350" y="884525"/>
              <a:ext cx="417975" cy="879825"/>
            </a:xfrm>
            <a:custGeom>
              <a:rect b="b" l="l" r="r" t="t"/>
              <a:pathLst>
                <a:path extrusionOk="0" h="35193" w="16719">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113"/>
            <p:cNvSpPr/>
            <p:nvPr/>
          </p:nvSpPr>
          <p:spPr>
            <a:xfrm>
              <a:off x="3635575" y="1464825"/>
              <a:ext cx="1480975" cy="864475"/>
            </a:xfrm>
            <a:custGeom>
              <a:rect b="b" l="l" r="r" t="t"/>
              <a:pathLst>
                <a:path extrusionOk="0" h="34579" w="59239">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113"/>
            <p:cNvSpPr/>
            <p:nvPr/>
          </p:nvSpPr>
          <p:spPr>
            <a:xfrm>
              <a:off x="3659700" y="642075"/>
              <a:ext cx="701025" cy="988425"/>
            </a:xfrm>
            <a:custGeom>
              <a:rect b="b" l="l" r="r" t="t"/>
              <a:pathLst>
                <a:path extrusionOk="0" h="39537" w="28041">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113"/>
            <p:cNvSpPr/>
            <p:nvPr/>
          </p:nvSpPr>
          <p:spPr>
            <a:xfrm>
              <a:off x="3591675" y="2170200"/>
              <a:ext cx="1783775" cy="624225"/>
            </a:xfrm>
            <a:custGeom>
              <a:rect b="b" l="l" r="r" t="t"/>
              <a:pathLst>
                <a:path extrusionOk="0" h="24969" w="71351">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113"/>
            <p:cNvSpPr/>
            <p:nvPr/>
          </p:nvSpPr>
          <p:spPr>
            <a:xfrm>
              <a:off x="3359125" y="762750"/>
              <a:ext cx="284150" cy="616550"/>
            </a:xfrm>
            <a:custGeom>
              <a:rect b="b" l="l" r="r" t="t"/>
              <a:pathLst>
                <a:path extrusionOk="0" h="24662" w="11366">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113"/>
            <p:cNvSpPr/>
            <p:nvPr/>
          </p:nvSpPr>
          <p:spPr>
            <a:xfrm>
              <a:off x="4291575" y="2578300"/>
              <a:ext cx="465150" cy="155800"/>
            </a:xfrm>
            <a:custGeom>
              <a:rect b="b" l="l" r="r" t="t"/>
              <a:pathLst>
                <a:path extrusionOk="0" h="6232" w="18606">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113"/>
            <p:cNvSpPr/>
            <p:nvPr/>
          </p:nvSpPr>
          <p:spPr>
            <a:xfrm>
              <a:off x="3631175" y="2837200"/>
              <a:ext cx="446500" cy="66925"/>
            </a:xfrm>
            <a:custGeom>
              <a:rect b="b" l="l" r="r" t="t"/>
              <a:pathLst>
                <a:path extrusionOk="0" h="2677" w="1786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113"/>
            <p:cNvSpPr/>
            <p:nvPr/>
          </p:nvSpPr>
          <p:spPr>
            <a:xfrm>
              <a:off x="3229675" y="767150"/>
              <a:ext cx="275375" cy="654925"/>
            </a:xfrm>
            <a:custGeom>
              <a:rect b="b" l="l" r="r" t="t"/>
              <a:pathLst>
                <a:path extrusionOk="0" h="26197" w="11015">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113"/>
            <p:cNvSpPr/>
            <p:nvPr/>
          </p:nvSpPr>
          <p:spPr>
            <a:xfrm>
              <a:off x="4717225" y="1245425"/>
              <a:ext cx="38425" cy="278675"/>
            </a:xfrm>
            <a:custGeom>
              <a:rect b="b" l="l" r="r" t="t"/>
              <a:pathLst>
                <a:path extrusionOk="0" h="11147" w="1537">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113"/>
            <p:cNvSpPr/>
            <p:nvPr/>
          </p:nvSpPr>
          <p:spPr>
            <a:xfrm>
              <a:off x="4744650" y="1146700"/>
              <a:ext cx="39500" cy="377400"/>
            </a:xfrm>
            <a:custGeom>
              <a:rect b="b" l="l" r="r" t="t"/>
              <a:pathLst>
                <a:path extrusionOk="0" h="15096" w="158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113"/>
            <p:cNvSpPr/>
            <p:nvPr/>
          </p:nvSpPr>
          <p:spPr>
            <a:xfrm>
              <a:off x="4788525" y="1242150"/>
              <a:ext cx="43900" cy="303900"/>
            </a:xfrm>
            <a:custGeom>
              <a:rect b="b" l="l" r="r" t="t"/>
              <a:pathLst>
                <a:path extrusionOk="0" h="12156" w="1756">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113"/>
            <p:cNvSpPr/>
            <p:nvPr/>
          </p:nvSpPr>
          <p:spPr>
            <a:xfrm>
              <a:off x="4784125" y="1313450"/>
              <a:ext cx="79025" cy="276475"/>
            </a:xfrm>
            <a:custGeom>
              <a:rect b="b" l="l" r="r" t="t"/>
              <a:pathLst>
                <a:path extrusionOk="0" h="11059" w="3161">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113"/>
            <p:cNvSpPr/>
            <p:nvPr/>
          </p:nvSpPr>
          <p:spPr>
            <a:xfrm>
              <a:off x="4800600" y="1323325"/>
              <a:ext cx="74600" cy="277575"/>
            </a:xfrm>
            <a:custGeom>
              <a:rect b="b" l="l" r="r" t="t"/>
              <a:pathLst>
                <a:path extrusionOk="0" h="11103" w="2984">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113"/>
            <p:cNvSpPr/>
            <p:nvPr/>
          </p:nvSpPr>
          <p:spPr>
            <a:xfrm>
              <a:off x="4826925" y="1334300"/>
              <a:ext cx="77900" cy="245750"/>
            </a:xfrm>
            <a:custGeom>
              <a:rect b="b" l="l" r="r" t="t"/>
              <a:pathLst>
                <a:path extrusionOk="0" h="9830" w="3116">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113"/>
            <p:cNvSpPr/>
            <p:nvPr/>
          </p:nvSpPr>
          <p:spPr>
            <a:xfrm>
              <a:off x="4873000" y="1356225"/>
              <a:ext cx="89975" cy="206275"/>
            </a:xfrm>
            <a:custGeom>
              <a:rect b="b" l="l" r="r" t="t"/>
              <a:pathLst>
                <a:path extrusionOk="0" h="8251" w="3599">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113"/>
            <p:cNvSpPr/>
            <p:nvPr/>
          </p:nvSpPr>
          <p:spPr>
            <a:xfrm>
              <a:off x="4878475" y="1401200"/>
              <a:ext cx="130575" cy="183225"/>
            </a:xfrm>
            <a:custGeom>
              <a:rect b="b" l="l" r="r" t="t"/>
              <a:pathLst>
                <a:path extrusionOk="0" h="7329" w="5223">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113"/>
            <p:cNvSpPr/>
            <p:nvPr/>
          </p:nvSpPr>
          <p:spPr>
            <a:xfrm>
              <a:off x="4888350" y="1411075"/>
              <a:ext cx="178850" cy="188725"/>
            </a:xfrm>
            <a:custGeom>
              <a:rect b="b" l="l" r="r" t="t"/>
              <a:pathLst>
                <a:path extrusionOk="0" h="7549" w="7154">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113"/>
            <p:cNvSpPr/>
            <p:nvPr/>
          </p:nvSpPr>
          <p:spPr>
            <a:xfrm>
              <a:off x="4890550" y="1412175"/>
              <a:ext cx="208450" cy="215050"/>
            </a:xfrm>
            <a:custGeom>
              <a:rect b="b" l="l" r="r" t="t"/>
              <a:pathLst>
                <a:path extrusionOk="0" h="8602" w="8338">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113"/>
            <p:cNvSpPr/>
            <p:nvPr/>
          </p:nvSpPr>
          <p:spPr>
            <a:xfrm>
              <a:off x="4878475" y="1464825"/>
              <a:ext cx="342300" cy="254550"/>
            </a:xfrm>
            <a:custGeom>
              <a:rect b="b" l="l" r="r" t="t"/>
              <a:pathLst>
                <a:path extrusionOk="0" h="10182" w="13692">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113"/>
            <p:cNvSpPr/>
            <p:nvPr/>
          </p:nvSpPr>
          <p:spPr>
            <a:xfrm>
              <a:off x="5782425" y="1462650"/>
              <a:ext cx="54875" cy="228200"/>
            </a:xfrm>
            <a:custGeom>
              <a:rect b="b" l="l" r="r" t="t"/>
              <a:pathLst>
                <a:path extrusionOk="0" h="9128" w="2195">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113"/>
            <p:cNvSpPr/>
            <p:nvPr/>
          </p:nvSpPr>
          <p:spPr>
            <a:xfrm>
              <a:off x="4857625" y="1459350"/>
              <a:ext cx="669225" cy="314875"/>
            </a:xfrm>
            <a:custGeom>
              <a:rect b="b" l="l" r="r" t="t"/>
              <a:pathLst>
                <a:path extrusionOk="0" h="12595" w="26769">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113"/>
            <p:cNvSpPr/>
            <p:nvPr/>
          </p:nvSpPr>
          <p:spPr>
            <a:xfrm>
              <a:off x="4825825" y="1509825"/>
              <a:ext cx="970875" cy="323625"/>
            </a:xfrm>
            <a:custGeom>
              <a:rect b="b" l="l" r="r" t="t"/>
              <a:pathLst>
                <a:path extrusionOk="0" h="12945" w="38835">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113"/>
            <p:cNvSpPr/>
            <p:nvPr/>
          </p:nvSpPr>
          <p:spPr>
            <a:xfrm>
              <a:off x="4788525" y="1581125"/>
              <a:ext cx="993925" cy="304975"/>
            </a:xfrm>
            <a:custGeom>
              <a:rect b="b" l="l" r="r" t="t"/>
              <a:pathLst>
                <a:path extrusionOk="0" h="12199" w="39757">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113"/>
            <p:cNvSpPr/>
            <p:nvPr/>
          </p:nvSpPr>
          <p:spPr>
            <a:xfrm>
              <a:off x="4156650" y="690350"/>
              <a:ext cx="140425" cy="190900"/>
            </a:xfrm>
            <a:custGeom>
              <a:rect b="b" l="l" r="r" t="t"/>
              <a:pathLst>
                <a:path extrusionOk="0" h="7636" w="5617">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113"/>
            <p:cNvSpPr/>
            <p:nvPr/>
          </p:nvSpPr>
          <p:spPr>
            <a:xfrm>
              <a:off x="3612525" y="2067100"/>
              <a:ext cx="822775" cy="311575"/>
            </a:xfrm>
            <a:custGeom>
              <a:rect b="b" l="l" r="r" t="t"/>
              <a:pathLst>
                <a:path extrusionOk="0" h="12463" w="32911">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113"/>
            <p:cNvSpPr/>
            <p:nvPr/>
          </p:nvSpPr>
          <p:spPr>
            <a:xfrm>
              <a:off x="3644350" y="658525"/>
              <a:ext cx="620925" cy="835950"/>
            </a:xfrm>
            <a:custGeom>
              <a:rect b="b" l="l" r="r" t="t"/>
              <a:pathLst>
                <a:path extrusionOk="0" h="33438" w="24837">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113"/>
            <p:cNvSpPr/>
            <p:nvPr/>
          </p:nvSpPr>
          <p:spPr>
            <a:xfrm>
              <a:off x="3615825" y="2072575"/>
              <a:ext cx="833750" cy="351075"/>
            </a:xfrm>
            <a:custGeom>
              <a:rect b="b" l="l" r="r" t="t"/>
              <a:pathLst>
                <a:path extrusionOk="0" h="14043" w="3335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113"/>
            <p:cNvSpPr/>
            <p:nvPr/>
          </p:nvSpPr>
          <p:spPr>
            <a:xfrm>
              <a:off x="3615825" y="642075"/>
              <a:ext cx="642875" cy="845825"/>
            </a:xfrm>
            <a:custGeom>
              <a:rect b="b" l="l" r="r" t="t"/>
              <a:pathLst>
                <a:path extrusionOk="0" h="33833" w="25715">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113"/>
            <p:cNvSpPr/>
            <p:nvPr/>
          </p:nvSpPr>
          <p:spPr>
            <a:xfrm>
              <a:off x="3589500" y="2073675"/>
              <a:ext cx="884200" cy="377400"/>
            </a:xfrm>
            <a:custGeom>
              <a:rect b="b" l="l" r="r" t="t"/>
              <a:pathLst>
                <a:path extrusionOk="0" h="15096" w="35368">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113"/>
            <p:cNvSpPr/>
            <p:nvPr/>
          </p:nvSpPr>
          <p:spPr>
            <a:xfrm>
              <a:off x="3598275" y="630025"/>
              <a:ext cx="656025" cy="832650"/>
            </a:xfrm>
            <a:custGeom>
              <a:rect b="b" l="l" r="r" t="t"/>
              <a:pathLst>
                <a:path extrusionOk="0" h="33306" w="26241">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113"/>
            <p:cNvSpPr/>
            <p:nvPr/>
          </p:nvSpPr>
          <p:spPr>
            <a:xfrm>
              <a:off x="3611425" y="1686425"/>
              <a:ext cx="2121650" cy="846925"/>
            </a:xfrm>
            <a:custGeom>
              <a:rect b="b" l="l" r="r" t="t"/>
              <a:pathLst>
                <a:path extrusionOk="0" h="33877" w="84866">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113"/>
            <p:cNvSpPr/>
            <p:nvPr/>
          </p:nvSpPr>
          <p:spPr>
            <a:xfrm>
              <a:off x="3555475" y="722150"/>
              <a:ext cx="443225" cy="703225"/>
            </a:xfrm>
            <a:custGeom>
              <a:rect b="b" l="l" r="r" t="t"/>
              <a:pathLst>
                <a:path extrusionOk="0" h="28129" w="17729">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113"/>
            <p:cNvSpPr/>
            <p:nvPr/>
          </p:nvSpPr>
          <p:spPr>
            <a:xfrm>
              <a:off x="3597175" y="1741275"/>
              <a:ext cx="2098600" cy="818400"/>
            </a:xfrm>
            <a:custGeom>
              <a:rect b="b" l="l" r="r" t="t"/>
              <a:pathLst>
                <a:path extrusionOk="0" h="32736" w="83944">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113"/>
            <p:cNvSpPr/>
            <p:nvPr/>
          </p:nvSpPr>
          <p:spPr>
            <a:xfrm>
              <a:off x="3524775" y="759450"/>
              <a:ext cx="388350" cy="654950"/>
            </a:xfrm>
            <a:custGeom>
              <a:rect b="b" l="l" r="r" t="t"/>
              <a:pathLst>
                <a:path extrusionOk="0" h="26198" w="15534">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113"/>
            <p:cNvSpPr/>
            <p:nvPr/>
          </p:nvSpPr>
          <p:spPr>
            <a:xfrm>
              <a:off x="3586200" y="1781875"/>
              <a:ext cx="2077775" cy="817300"/>
            </a:xfrm>
            <a:custGeom>
              <a:rect b="b" l="l" r="r" t="t"/>
              <a:pathLst>
                <a:path extrusionOk="0" h="32692" w="83111">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113"/>
            <p:cNvSpPr/>
            <p:nvPr/>
          </p:nvSpPr>
          <p:spPr>
            <a:xfrm>
              <a:off x="3491850" y="750675"/>
              <a:ext cx="392750" cy="747100"/>
            </a:xfrm>
            <a:custGeom>
              <a:rect b="b" l="l" r="r" t="t"/>
              <a:pathLst>
                <a:path extrusionOk="0" h="29884" w="1571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113"/>
            <p:cNvSpPr/>
            <p:nvPr/>
          </p:nvSpPr>
          <p:spPr>
            <a:xfrm>
              <a:off x="3630075" y="1825750"/>
              <a:ext cx="1999875" cy="810725"/>
            </a:xfrm>
            <a:custGeom>
              <a:rect b="b" l="l" r="r" t="t"/>
              <a:pathLst>
                <a:path extrusionOk="0" h="32429" w="79995">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113"/>
            <p:cNvSpPr/>
            <p:nvPr/>
          </p:nvSpPr>
          <p:spPr>
            <a:xfrm>
              <a:off x="3466625" y="829675"/>
              <a:ext cx="329125" cy="579250"/>
            </a:xfrm>
            <a:custGeom>
              <a:rect b="b" l="l" r="r" t="t"/>
              <a:pathLst>
                <a:path extrusionOk="0" h="23170" w="13165">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113"/>
            <p:cNvSpPr/>
            <p:nvPr/>
          </p:nvSpPr>
          <p:spPr>
            <a:xfrm>
              <a:off x="3663000" y="692550"/>
              <a:ext cx="735000" cy="1528150"/>
            </a:xfrm>
            <a:custGeom>
              <a:rect b="b" l="l" r="r" t="t"/>
              <a:pathLst>
                <a:path extrusionOk="0" h="61126" w="2940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113"/>
            <p:cNvSpPr/>
            <p:nvPr/>
          </p:nvSpPr>
          <p:spPr>
            <a:xfrm>
              <a:off x="3625700" y="691450"/>
              <a:ext cx="766825" cy="1557775"/>
            </a:xfrm>
            <a:custGeom>
              <a:rect b="b" l="l" r="r" t="t"/>
              <a:pathLst>
                <a:path extrusionOk="0" h="62311" w="30673">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113"/>
            <p:cNvSpPr/>
            <p:nvPr/>
          </p:nvSpPr>
          <p:spPr>
            <a:xfrm>
              <a:off x="3681625" y="1993600"/>
              <a:ext cx="702125" cy="310475"/>
            </a:xfrm>
            <a:custGeom>
              <a:rect b="b" l="l" r="r" t="t"/>
              <a:pathLst>
                <a:path extrusionOk="0" h="12419" w="28085">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113"/>
            <p:cNvSpPr/>
            <p:nvPr/>
          </p:nvSpPr>
          <p:spPr>
            <a:xfrm>
              <a:off x="3646525" y="689250"/>
              <a:ext cx="639600" cy="988425"/>
            </a:xfrm>
            <a:custGeom>
              <a:rect b="b" l="l" r="r" t="t"/>
              <a:pathLst>
                <a:path extrusionOk="0" h="39537" w="25584">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113"/>
            <p:cNvSpPr/>
            <p:nvPr/>
          </p:nvSpPr>
          <p:spPr>
            <a:xfrm>
              <a:off x="3650925" y="2049550"/>
              <a:ext cx="763550" cy="304975"/>
            </a:xfrm>
            <a:custGeom>
              <a:rect b="b" l="l" r="r" t="t"/>
              <a:pathLst>
                <a:path extrusionOk="0" h="12199" w="30542">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113"/>
            <p:cNvSpPr/>
            <p:nvPr/>
          </p:nvSpPr>
          <p:spPr>
            <a:xfrm>
              <a:off x="3678350" y="670600"/>
              <a:ext cx="591300" cy="788775"/>
            </a:xfrm>
            <a:custGeom>
              <a:rect b="b" l="l" r="r" t="t"/>
              <a:pathLst>
                <a:path extrusionOk="0" h="31551" w="23652">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113"/>
            <p:cNvSpPr/>
            <p:nvPr/>
          </p:nvSpPr>
          <p:spPr>
            <a:xfrm>
              <a:off x="4188450" y="866975"/>
              <a:ext cx="520025" cy="931375"/>
            </a:xfrm>
            <a:custGeom>
              <a:rect b="b" l="l" r="r" t="t"/>
              <a:pathLst>
                <a:path extrusionOk="0" h="37255" w="20801">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113"/>
            <p:cNvSpPr/>
            <p:nvPr/>
          </p:nvSpPr>
          <p:spPr>
            <a:xfrm>
              <a:off x="4063400" y="858200"/>
              <a:ext cx="670300" cy="974150"/>
            </a:xfrm>
            <a:custGeom>
              <a:rect b="b" l="l" r="r" t="t"/>
              <a:pathLst>
                <a:path extrusionOk="0" h="38966" w="26812">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113"/>
            <p:cNvSpPr/>
            <p:nvPr/>
          </p:nvSpPr>
          <p:spPr>
            <a:xfrm>
              <a:off x="4019525" y="841725"/>
              <a:ext cx="410300" cy="1012575"/>
            </a:xfrm>
            <a:custGeom>
              <a:rect b="b" l="l" r="r" t="t"/>
              <a:pathLst>
                <a:path extrusionOk="0" h="40503" w="16412">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113"/>
            <p:cNvSpPr/>
            <p:nvPr/>
          </p:nvSpPr>
          <p:spPr>
            <a:xfrm>
              <a:off x="3981125" y="801150"/>
              <a:ext cx="444300" cy="1074000"/>
            </a:xfrm>
            <a:custGeom>
              <a:rect b="b" l="l" r="r" t="t"/>
              <a:pathLst>
                <a:path extrusionOk="0" h="42960" w="17772">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113"/>
            <p:cNvSpPr/>
            <p:nvPr/>
          </p:nvSpPr>
          <p:spPr>
            <a:xfrm>
              <a:off x="3930650" y="715575"/>
              <a:ext cx="492600" cy="1197950"/>
            </a:xfrm>
            <a:custGeom>
              <a:rect b="b" l="l" r="r" t="t"/>
              <a:pathLst>
                <a:path extrusionOk="0" h="47918" w="19704">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113"/>
            <p:cNvSpPr/>
            <p:nvPr/>
          </p:nvSpPr>
          <p:spPr>
            <a:xfrm>
              <a:off x="3904325" y="661825"/>
              <a:ext cx="515625" cy="1271450"/>
            </a:xfrm>
            <a:custGeom>
              <a:rect b="b" l="l" r="r" t="t"/>
              <a:pathLst>
                <a:path extrusionOk="0" h="50858" w="20625">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113"/>
            <p:cNvSpPr/>
            <p:nvPr/>
          </p:nvSpPr>
          <p:spPr>
            <a:xfrm>
              <a:off x="3881300" y="681575"/>
              <a:ext cx="525475" cy="1276950"/>
            </a:xfrm>
            <a:custGeom>
              <a:rect b="b" l="l" r="r" t="t"/>
              <a:pathLst>
                <a:path extrusionOk="0" h="51078" w="21019">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113"/>
            <p:cNvSpPr/>
            <p:nvPr/>
          </p:nvSpPr>
          <p:spPr>
            <a:xfrm>
              <a:off x="3850575" y="669500"/>
              <a:ext cx="549625" cy="1310950"/>
            </a:xfrm>
            <a:custGeom>
              <a:rect b="b" l="l" r="r" t="t"/>
              <a:pathLst>
                <a:path extrusionOk="0" h="52438" w="21985">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113"/>
            <p:cNvSpPr/>
            <p:nvPr/>
          </p:nvSpPr>
          <p:spPr>
            <a:xfrm>
              <a:off x="3590575" y="1937650"/>
              <a:ext cx="1971375" cy="750375"/>
            </a:xfrm>
            <a:custGeom>
              <a:rect b="b" l="l" r="r" t="t"/>
              <a:pathLst>
                <a:path extrusionOk="0" h="30015" w="78855">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113"/>
            <p:cNvSpPr/>
            <p:nvPr/>
          </p:nvSpPr>
          <p:spPr>
            <a:xfrm>
              <a:off x="3469925" y="764950"/>
              <a:ext cx="299500" cy="582525"/>
            </a:xfrm>
            <a:custGeom>
              <a:rect b="b" l="l" r="r" t="t"/>
              <a:pathLst>
                <a:path extrusionOk="0" h="23301" w="1198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113"/>
            <p:cNvSpPr/>
            <p:nvPr/>
          </p:nvSpPr>
          <p:spPr>
            <a:xfrm>
              <a:off x="3619100" y="2026500"/>
              <a:ext cx="1900050" cy="686750"/>
            </a:xfrm>
            <a:custGeom>
              <a:rect b="b" l="l" r="r" t="t"/>
              <a:pathLst>
                <a:path extrusionOk="0" h="27470" w="76002">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113"/>
            <p:cNvSpPr/>
            <p:nvPr/>
          </p:nvSpPr>
          <p:spPr>
            <a:xfrm>
              <a:off x="3437000" y="785800"/>
              <a:ext cx="287450" cy="611050"/>
            </a:xfrm>
            <a:custGeom>
              <a:rect b="b" l="l" r="r" t="t"/>
              <a:pathLst>
                <a:path extrusionOk="0" h="24442" w="11498">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113"/>
            <p:cNvSpPr/>
            <p:nvPr/>
          </p:nvSpPr>
          <p:spPr>
            <a:xfrm>
              <a:off x="3586200" y="2096725"/>
              <a:ext cx="1884700" cy="640675"/>
            </a:xfrm>
            <a:custGeom>
              <a:rect b="b" l="l" r="r" t="t"/>
              <a:pathLst>
                <a:path extrusionOk="0" h="25627" w="75388">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113"/>
            <p:cNvSpPr/>
            <p:nvPr/>
          </p:nvSpPr>
          <p:spPr>
            <a:xfrm>
              <a:off x="3416150" y="761650"/>
              <a:ext cx="289650" cy="645075"/>
            </a:xfrm>
            <a:custGeom>
              <a:rect b="b" l="l" r="r" t="t"/>
              <a:pathLst>
                <a:path extrusionOk="0" h="25803" w="11586">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113"/>
            <p:cNvSpPr/>
            <p:nvPr/>
          </p:nvSpPr>
          <p:spPr>
            <a:xfrm>
              <a:off x="3602650" y="2266750"/>
              <a:ext cx="1732200" cy="549625"/>
            </a:xfrm>
            <a:custGeom>
              <a:rect b="b" l="l" r="r" t="t"/>
              <a:pathLst>
                <a:path extrusionOk="0" h="21985" w="69288">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113"/>
            <p:cNvSpPr/>
            <p:nvPr/>
          </p:nvSpPr>
          <p:spPr>
            <a:xfrm>
              <a:off x="3338275" y="741900"/>
              <a:ext cx="284150" cy="635200"/>
            </a:xfrm>
            <a:custGeom>
              <a:rect b="b" l="l" r="r" t="t"/>
              <a:pathLst>
                <a:path extrusionOk="0" h="25408" w="11366">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113"/>
            <p:cNvSpPr/>
            <p:nvPr/>
          </p:nvSpPr>
          <p:spPr>
            <a:xfrm>
              <a:off x="3628975" y="2341350"/>
              <a:ext cx="1621425" cy="496975"/>
            </a:xfrm>
            <a:custGeom>
              <a:rect b="b" l="l" r="r" t="t"/>
              <a:pathLst>
                <a:path extrusionOk="0" h="19879" w="64857">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113"/>
            <p:cNvSpPr/>
            <p:nvPr/>
          </p:nvSpPr>
          <p:spPr>
            <a:xfrm>
              <a:off x="3316325" y="744100"/>
              <a:ext cx="277575" cy="640675"/>
            </a:xfrm>
            <a:custGeom>
              <a:rect b="b" l="l" r="r" t="t"/>
              <a:pathLst>
                <a:path extrusionOk="0" h="25627" w="11103">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113"/>
            <p:cNvSpPr/>
            <p:nvPr/>
          </p:nvSpPr>
          <p:spPr>
            <a:xfrm>
              <a:off x="3616925" y="2404975"/>
              <a:ext cx="1567650" cy="455275"/>
            </a:xfrm>
            <a:custGeom>
              <a:rect b="b" l="l" r="r" t="t"/>
              <a:pathLst>
                <a:path extrusionOk="0" h="18211" w="62706">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113"/>
            <p:cNvSpPr/>
            <p:nvPr/>
          </p:nvSpPr>
          <p:spPr>
            <a:xfrm>
              <a:off x="3272450" y="748500"/>
              <a:ext cx="287450" cy="706500"/>
            </a:xfrm>
            <a:custGeom>
              <a:rect b="b" l="l" r="r" t="t"/>
              <a:pathLst>
                <a:path extrusionOk="0" h="28260" w="11498">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113"/>
            <p:cNvSpPr/>
            <p:nvPr/>
          </p:nvSpPr>
          <p:spPr>
            <a:xfrm>
              <a:off x="4211500" y="2486150"/>
              <a:ext cx="884200" cy="333525"/>
            </a:xfrm>
            <a:custGeom>
              <a:rect b="b" l="l" r="r" t="t"/>
              <a:pathLst>
                <a:path extrusionOk="0" h="13341" w="35368">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113"/>
            <p:cNvSpPr/>
            <p:nvPr/>
          </p:nvSpPr>
          <p:spPr>
            <a:xfrm>
              <a:off x="3623500" y="2804275"/>
              <a:ext cx="496975" cy="77925"/>
            </a:xfrm>
            <a:custGeom>
              <a:rect b="b" l="l" r="r" t="t"/>
              <a:pathLst>
                <a:path extrusionOk="0" h="3117" w="19879">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113"/>
            <p:cNvSpPr/>
            <p:nvPr/>
          </p:nvSpPr>
          <p:spPr>
            <a:xfrm>
              <a:off x="3251600" y="756175"/>
              <a:ext cx="275375" cy="692225"/>
            </a:xfrm>
            <a:custGeom>
              <a:rect b="b" l="l" r="r" t="t"/>
              <a:pathLst>
                <a:path extrusionOk="0" h="27689" w="11015">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113"/>
            <p:cNvSpPr/>
            <p:nvPr/>
          </p:nvSpPr>
          <p:spPr>
            <a:xfrm>
              <a:off x="3658600" y="1953000"/>
              <a:ext cx="737225" cy="323650"/>
            </a:xfrm>
            <a:custGeom>
              <a:rect b="b" l="l" r="r" t="t"/>
              <a:pathLst>
                <a:path extrusionOk="0" h="12946" w="29489">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113"/>
            <p:cNvSpPr/>
            <p:nvPr/>
          </p:nvSpPr>
          <p:spPr>
            <a:xfrm>
              <a:off x="3550000" y="2139500"/>
              <a:ext cx="25" cy="25"/>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113"/>
            <p:cNvSpPr/>
            <p:nvPr/>
          </p:nvSpPr>
          <p:spPr>
            <a:xfrm>
              <a:off x="3550000" y="2139500"/>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113"/>
            <p:cNvSpPr/>
            <p:nvPr/>
          </p:nvSpPr>
          <p:spPr>
            <a:xfrm>
              <a:off x="3643250" y="872450"/>
              <a:ext cx="522200" cy="829375"/>
            </a:xfrm>
            <a:custGeom>
              <a:rect b="b" l="l" r="r" t="t"/>
              <a:pathLst>
                <a:path extrusionOk="0" h="33175" w="20888">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113"/>
            <p:cNvSpPr/>
            <p:nvPr/>
          </p:nvSpPr>
          <p:spPr>
            <a:xfrm>
              <a:off x="3612525" y="2141700"/>
              <a:ext cx="1811200" cy="630800"/>
            </a:xfrm>
            <a:custGeom>
              <a:rect b="b" l="l" r="r" t="t"/>
              <a:pathLst>
                <a:path extrusionOk="0" h="25232" w="72448">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113"/>
            <p:cNvSpPr/>
            <p:nvPr/>
          </p:nvSpPr>
          <p:spPr>
            <a:xfrm>
              <a:off x="3387650" y="738625"/>
              <a:ext cx="299500" cy="660425"/>
            </a:xfrm>
            <a:custGeom>
              <a:rect b="b" l="l" r="r" t="t"/>
              <a:pathLst>
                <a:path extrusionOk="0" h="26417" w="1198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113"/>
            <p:cNvSpPr/>
            <p:nvPr/>
          </p:nvSpPr>
          <p:spPr>
            <a:xfrm>
              <a:off x="4327775" y="2656175"/>
              <a:ext cx="230400" cy="66950"/>
            </a:xfrm>
            <a:custGeom>
              <a:rect b="b" l="l" r="r" t="t"/>
              <a:pathLst>
                <a:path extrusionOk="0" h="2678" w="9216">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113"/>
            <p:cNvSpPr/>
            <p:nvPr/>
          </p:nvSpPr>
          <p:spPr>
            <a:xfrm>
              <a:off x="3893350" y="2910700"/>
              <a:ext cx="171175" cy="15375"/>
            </a:xfrm>
            <a:custGeom>
              <a:rect b="b" l="l" r="r" t="t"/>
              <a:pathLst>
                <a:path extrusionOk="0" h="615" w="6847">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113"/>
            <p:cNvSpPr/>
            <p:nvPr/>
          </p:nvSpPr>
          <p:spPr>
            <a:xfrm>
              <a:off x="3224175" y="777000"/>
              <a:ext cx="230400" cy="580350"/>
            </a:xfrm>
            <a:custGeom>
              <a:rect b="b" l="l" r="r" t="t"/>
              <a:pathLst>
                <a:path extrusionOk="0" h="23214" w="9216">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113"/>
            <p:cNvSpPr/>
            <p:nvPr/>
          </p:nvSpPr>
          <p:spPr>
            <a:xfrm>
              <a:off x="4358500" y="2701175"/>
              <a:ext cx="82300" cy="30725"/>
            </a:xfrm>
            <a:custGeom>
              <a:rect b="b" l="l" r="r" t="t"/>
              <a:pathLst>
                <a:path extrusionOk="0" h="1229" w="3292">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113"/>
            <p:cNvSpPr/>
            <p:nvPr/>
          </p:nvSpPr>
          <p:spPr>
            <a:xfrm>
              <a:off x="3816575" y="2913975"/>
              <a:ext cx="229300" cy="34050"/>
            </a:xfrm>
            <a:custGeom>
              <a:rect b="b" l="l" r="r" t="t"/>
              <a:pathLst>
                <a:path extrusionOk="0" h="1362" w="9172">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113"/>
            <p:cNvSpPr/>
            <p:nvPr/>
          </p:nvSpPr>
          <p:spPr>
            <a:xfrm>
              <a:off x="3192375" y="766050"/>
              <a:ext cx="239175" cy="620925"/>
            </a:xfrm>
            <a:custGeom>
              <a:rect b="b" l="l" r="r" t="t"/>
              <a:pathLst>
                <a:path extrusionOk="0" h="24837" w="9567">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113"/>
            <p:cNvSpPr/>
            <p:nvPr/>
          </p:nvSpPr>
          <p:spPr>
            <a:xfrm>
              <a:off x="3859350" y="2946900"/>
              <a:ext cx="105350" cy="24150"/>
            </a:xfrm>
            <a:custGeom>
              <a:rect b="b" l="l" r="r" t="t"/>
              <a:pathLst>
                <a:path extrusionOk="0" h="966" w="4214">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113"/>
            <p:cNvSpPr/>
            <p:nvPr/>
          </p:nvSpPr>
          <p:spPr>
            <a:xfrm>
              <a:off x="3161650" y="766050"/>
              <a:ext cx="238075" cy="613250"/>
            </a:xfrm>
            <a:custGeom>
              <a:rect b="b" l="l" r="r" t="t"/>
              <a:pathLst>
                <a:path extrusionOk="0" h="24530" w="9523">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113"/>
            <p:cNvSpPr/>
            <p:nvPr/>
          </p:nvSpPr>
          <p:spPr>
            <a:xfrm>
              <a:off x="4527425" y="1110500"/>
              <a:ext cx="63650" cy="151425"/>
            </a:xfrm>
            <a:custGeom>
              <a:rect b="b" l="l" r="r" t="t"/>
              <a:pathLst>
                <a:path extrusionOk="0" h="6057" w="2546">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113"/>
            <p:cNvSpPr/>
            <p:nvPr/>
          </p:nvSpPr>
          <p:spPr>
            <a:xfrm>
              <a:off x="4484650" y="1084175"/>
              <a:ext cx="129475" cy="362025"/>
            </a:xfrm>
            <a:custGeom>
              <a:rect b="b" l="l" r="r" t="t"/>
              <a:pathLst>
                <a:path extrusionOk="0" h="14481" w="5179">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113"/>
            <p:cNvSpPr/>
            <p:nvPr/>
          </p:nvSpPr>
          <p:spPr>
            <a:xfrm>
              <a:off x="4367275" y="1051275"/>
              <a:ext cx="268800" cy="559500"/>
            </a:xfrm>
            <a:custGeom>
              <a:rect b="b" l="l" r="r" t="t"/>
              <a:pathLst>
                <a:path extrusionOk="0" h="22380" w="10752">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113"/>
            <p:cNvSpPr/>
            <p:nvPr/>
          </p:nvSpPr>
          <p:spPr>
            <a:xfrm>
              <a:off x="4316800" y="908650"/>
              <a:ext cx="344500" cy="822775"/>
            </a:xfrm>
            <a:custGeom>
              <a:rect b="b" l="l" r="r" t="t"/>
              <a:pathLst>
                <a:path extrusionOk="0" h="32911" w="1378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113"/>
            <p:cNvSpPr/>
            <p:nvPr/>
          </p:nvSpPr>
          <p:spPr>
            <a:xfrm>
              <a:off x="4111675" y="1612925"/>
              <a:ext cx="55975" cy="64750"/>
            </a:xfrm>
            <a:custGeom>
              <a:rect b="b" l="l" r="r" t="t"/>
              <a:pathLst>
                <a:path extrusionOk="0" h="2590" w="2239">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113"/>
            <p:cNvSpPr/>
            <p:nvPr/>
          </p:nvSpPr>
          <p:spPr>
            <a:xfrm>
              <a:off x="2076700" y="1162050"/>
              <a:ext cx="490400" cy="941275"/>
            </a:xfrm>
            <a:custGeom>
              <a:rect b="b" l="l" r="r" t="t"/>
              <a:pathLst>
                <a:path extrusionOk="0" h="37651" w="19616">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113"/>
            <p:cNvSpPr/>
            <p:nvPr/>
          </p:nvSpPr>
          <p:spPr>
            <a:xfrm>
              <a:off x="1913250" y="1401200"/>
              <a:ext cx="382875" cy="744900"/>
            </a:xfrm>
            <a:custGeom>
              <a:rect b="b" l="l" r="r" t="t"/>
              <a:pathLst>
                <a:path extrusionOk="0" h="29796" w="15315">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113"/>
            <p:cNvSpPr/>
            <p:nvPr/>
          </p:nvSpPr>
          <p:spPr>
            <a:xfrm>
              <a:off x="1927525" y="1297000"/>
              <a:ext cx="446500" cy="875425"/>
            </a:xfrm>
            <a:custGeom>
              <a:rect b="b" l="l" r="r" t="t"/>
              <a:pathLst>
                <a:path extrusionOk="0" h="35017" w="1786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113"/>
            <p:cNvSpPr/>
            <p:nvPr/>
          </p:nvSpPr>
          <p:spPr>
            <a:xfrm>
              <a:off x="1977975" y="1250925"/>
              <a:ext cx="449800" cy="917125"/>
            </a:xfrm>
            <a:custGeom>
              <a:rect b="b" l="l" r="r" t="t"/>
              <a:pathLst>
                <a:path extrusionOk="0" h="36685" w="17992">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113"/>
            <p:cNvSpPr/>
            <p:nvPr/>
          </p:nvSpPr>
          <p:spPr>
            <a:xfrm>
              <a:off x="2010875" y="1153275"/>
              <a:ext cx="468450" cy="980750"/>
            </a:xfrm>
            <a:custGeom>
              <a:rect b="b" l="l" r="r" t="t"/>
              <a:pathLst>
                <a:path extrusionOk="0" h="39230" w="18738">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113"/>
            <p:cNvSpPr/>
            <p:nvPr/>
          </p:nvSpPr>
          <p:spPr>
            <a:xfrm>
              <a:off x="1860600" y="1609650"/>
              <a:ext cx="307175" cy="510125"/>
            </a:xfrm>
            <a:custGeom>
              <a:rect b="b" l="l" r="r" t="t"/>
              <a:pathLst>
                <a:path extrusionOk="0" h="20405" w="12287">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113"/>
            <p:cNvSpPr/>
            <p:nvPr/>
          </p:nvSpPr>
          <p:spPr>
            <a:xfrm>
              <a:off x="3805600" y="1948625"/>
              <a:ext cx="105350" cy="186500"/>
            </a:xfrm>
            <a:custGeom>
              <a:rect b="b" l="l" r="r" t="t"/>
              <a:pathLst>
                <a:path extrusionOk="0" h="7460" w="4214">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113"/>
            <p:cNvSpPr/>
            <p:nvPr/>
          </p:nvSpPr>
          <p:spPr>
            <a:xfrm>
              <a:off x="3788050" y="1933250"/>
              <a:ext cx="133850" cy="229300"/>
            </a:xfrm>
            <a:custGeom>
              <a:rect b="b" l="l" r="r" t="t"/>
              <a:pathLst>
                <a:path extrusionOk="0" h="9172" w="5354">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113"/>
            <p:cNvSpPr/>
            <p:nvPr/>
          </p:nvSpPr>
          <p:spPr>
            <a:xfrm>
              <a:off x="3671775" y="2997350"/>
              <a:ext cx="187600" cy="399350"/>
            </a:xfrm>
            <a:custGeom>
              <a:rect b="b" l="l" r="r" t="t"/>
              <a:pathLst>
                <a:path extrusionOk="0" h="15974" w="7504">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113"/>
            <p:cNvSpPr/>
            <p:nvPr/>
          </p:nvSpPr>
          <p:spPr>
            <a:xfrm>
              <a:off x="3577425" y="2967725"/>
              <a:ext cx="311575" cy="471750"/>
            </a:xfrm>
            <a:custGeom>
              <a:rect b="b" l="l" r="r" t="t"/>
              <a:pathLst>
                <a:path extrusionOk="0" h="18870" w="12463">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113"/>
            <p:cNvSpPr/>
            <p:nvPr/>
          </p:nvSpPr>
          <p:spPr>
            <a:xfrm>
              <a:off x="3642150" y="2927150"/>
              <a:ext cx="329125" cy="352150"/>
            </a:xfrm>
            <a:custGeom>
              <a:rect b="b" l="l" r="r" t="t"/>
              <a:pathLst>
                <a:path extrusionOk="0" h="14086" w="13165">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113"/>
            <p:cNvSpPr/>
            <p:nvPr/>
          </p:nvSpPr>
          <p:spPr>
            <a:xfrm>
              <a:off x="3625700" y="2886550"/>
              <a:ext cx="275375" cy="360950"/>
            </a:xfrm>
            <a:custGeom>
              <a:rect b="b" l="l" r="r" t="t"/>
              <a:pathLst>
                <a:path extrusionOk="0" h="14438" w="11015">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113"/>
            <p:cNvSpPr/>
            <p:nvPr/>
          </p:nvSpPr>
          <p:spPr>
            <a:xfrm>
              <a:off x="3703575" y="3053300"/>
              <a:ext cx="118500" cy="174450"/>
            </a:xfrm>
            <a:custGeom>
              <a:rect b="b" l="l" r="r" t="t"/>
              <a:pathLst>
                <a:path extrusionOk="0" h="6978" w="474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113"/>
            <p:cNvSpPr/>
            <p:nvPr/>
          </p:nvSpPr>
          <p:spPr>
            <a:xfrm>
              <a:off x="3689325" y="3025875"/>
              <a:ext cx="149200" cy="218325"/>
            </a:xfrm>
            <a:custGeom>
              <a:rect b="b" l="l" r="r" t="t"/>
              <a:pathLst>
                <a:path extrusionOk="0" h="8733" w="5968">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113"/>
            <p:cNvSpPr/>
            <p:nvPr/>
          </p:nvSpPr>
          <p:spPr>
            <a:xfrm>
              <a:off x="3745275" y="2955675"/>
              <a:ext cx="168950" cy="217225"/>
            </a:xfrm>
            <a:custGeom>
              <a:rect b="b" l="l" r="r" t="t"/>
              <a:pathLst>
                <a:path extrusionOk="0" h="8689" w="6758">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113"/>
            <p:cNvSpPr/>
            <p:nvPr/>
          </p:nvSpPr>
          <p:spPr>
            <a:xfrm>
              <a:off x="3838500" y="2980900"/>
              <a:ext cx="96575" cy="170050"/>
            </a:xfrm>
            <a:custGeom>
              <a:rect b="b" l="l" r="r" t="t"/>
              <a:pathLst>
                <a:path extrusionOk="0" h="6802" w="3863">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113"/>
            <p:cNvSpPr/>
            <p:nvPr/>
          </p:nvSpPr>
          <p:spPr>
            <a:xfrm>
              <a:off x="6159800" y="3992350"/>
              <a:ext cx="10975" cy="43900"/>
            </a:xfrm>
            <a:custGeom>
              <a:rect b="b" l="l" r="r" t="t"/>
              <a:pathLst>
                <a:path extrusionOk="0" h="1756" w="439">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113"/>
            <p:cNvSpPr/>
            <p:nvPr/>
          </p:nvSpPr>
          <p:spPr>
            <a:xfrm>
              <a:off x="6108225" y="4190900"/>
              <a:ext cx="28550" cy="37325"/>
            </a:xfrm>
            <a:custGeom>
              <a:rect b="b" l="l" r="r" t="t"/>
              <a:pathLst>
                <a:path extrusionOk="0" h="1493" w="1142">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113"/>
            <p:cNvSpPr/>
            <p:nvPr/>
          </p:nvSpPr>
          <p:spPr>
            <a:xfrm>
              <a:off x="6367125" y="4108625"/>
              <a:ext cx="36225" cy="30750"/>
            </a:xfrm>
            <a:custGeom>
              <a:rect b="b" l="l" r="r" t="t"/>
              <a:pathLst>
                <a:path extrusionOk="0" h="1230" w="1449">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113"/>
            <p:cNvSpPr/>
            <p:nvPr/>
          </p:nvSpPr>
          <p:spPr>
            <a:xfrm>
              <a:off x="5861400" y="5099225"/>
              <a:ext cx="47200" cy="13175"/>
            </a:xfrm>
            <a:custGeom>
              <a:rect b="b" l="l" r="r" t="t"/>
              <a:pathLst>
                <a:path extrusionOk="0" h="527" w="1888">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113"/>
            <p:cNvSpPr/>
            <p:nvPr/>
          </p:nvSpPr>
          <p:spPr>
            <a:xfrm>
              <a:off x="5808750" y="4503550"/>
              <a:ext cx="879825" cy="324725"/>
            </a:xfrm>
            <a:custGeom>
              <a:rect b="b" l="l" r="r" t="t"/>
              <a:pathLst>
                <a:path extrusionOk="0" h="12989" w="35193">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113"/>
            <p:cNvSpPr/>
            <p:nvPr/>
          </p:nvSpPr>
          <p:spPr>
            <a:xfrm>
              <a:off x="5804350" y="4473925"/>
              <a:ext cx="934675" cy="337900"/>
            </a:xfrm>
            <a:custGeom>
              <a:rect b="b" l="l" r="r" t="t"/>
              <a:pathLst>
                <a:path extrusionOk="0" h="13516" w="37387">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113"/>
            <p:cNvSpPr/>
            <p:nvPr/>
          </p:nvSpPr>
          <p:spPr>
            <a:xfrm>
              <a:off x="5821900" y="4427850"/>
              <a:ext cx="1314250" cy="359850"/>
            </a:xfrm>
            <a:custGeom>
              <a:rect b="b" l="l" r="r" t="t"/>
              <a:pathLst>
                <a:path extrusionOk="0" h="14394" w="5257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113"/>
            <p:cNvSpPr/>
            <p:nvPr/>
          </p:nvSpPr>
          <p:spPr>
            <a:xfrm>
              <a:off x="5828500" y="4381775"/>
              <a:ext cx="1328500" cy="379600"/>
            </a:xfrm>
            <a:custGeom>
              <a:rect b="b" l="l" r="r" t="t"/>
              <a:pathLst>
                <a:path extrusionOk="0" h="15184" w="5314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113"/>
            <p:cNvSpPr/>
            <p:nvPr/>
          </p:nvSpPr>
          <p:spPr>
            <a:xfrm>
              <a:off x="5680400" y="4855700"/>
              <a:ext cx="42800" cy="15375"/>
            </a:xfrm>
            <a:custGeom>
              <a:rect b="b" l="l" r="r" t="t"/>
              <a:pathLst>
                <a:path extrusionOk="0" h="615" w="1712">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113"/>
            <p:cNvSpPr/>
            <p:nvPr/>
          </p:nvSpPr>
          <p:spPr>
            <a:xfrm>
              <a:off x="5660650" y="4828275"/>
              <a:ext cx="138250" cy="42800"/>
            </a:xfrm>
            <a:custGeom>
              <a:rect b="b" l="l" r="r" t="t"/>
              <a:pathLst>
                <a:path extrusionOk="0" h="1712" w="553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113"/>
            <p:cNvSpPr/>
            <p:nvPr/>
          </p:nvSpPr>
          <p:spPr>
            <a:xfrm>
              <a:off x="5656250" y="4808525"/>
              <a:ext cx="208475" cy="60350"/>
            </a:xfrm>
            <a:custGeom>
              <a:rect b="b" l="l" r="r" t="t"/>
              <a:pathLst>
                <a:path extrusionOk="0" h="2414" w="8339">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113"/>
            <p:cNvSpPr/>
            <p:nvPr/>
          </p:nvSpPr>
          <p:spPr>
            <a:xfrm>
              <a:off x="5636525" y="4793150"/>
              <a:ext cx="269875" cy="65850"/>
            </a:xfrm>
            <a:custGeom>
              <a:rect b="b" l="l" r="r" t="t"/>
              <a:pathLst>
                <a:path extrusionOk="0" h="2634" w="10795">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113"/>
            <p:cNvSpPr/>
            <p:nvPr/>
          </p:nvSpPr>
          <p:spPr>
            <a:xfrm>
              <a:off x="5527900" y="5054250"/>
              <a:ext cx="528800" cy="40600"/>
            </a:xfrm>
            <a:custGeom>
              <a:rect b="b" l="l" r="r" t="t"/>
              <a:pathLst>
                <a:path extrusionOk="0" h="1624" w="21152">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113"/>
            <p:cNvSpPr/>
            <p:nvPr/>
          </p:nvSpPr>
          <p:spPr>
            <a:xfrm>
              <a:off x="5946975" y="5033400"/>
              <a:ext cx="121775" cy="18675"/>
            </a:xfrm>
            <a:custGeom>
              <a:rect b="b" l="l" r="r" t="t"/>
              <a:pathLst>
                <a:path extrusionOk="0" h="747" w="4871">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113"/>
            <p:cNvSpPr/>
            <p:nvPr/>
          </p:nvSpPr>
          <p:spPr>
            <a:xfrm>
              <a:off x="5962325" y="5012550"/>
              <a:ext cx="120700" cy="18675"/>
            </a:xfrm>
            <a:custGeom>
              <a:rect b="b" l="l" r="r" t="t"/>
              <a:pathLst>
                <a:path extrusionOk="0" h="747" w="4828">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113"/>
            <p:cNvSpPr/>
            <p:nvPr/>
          </p:nvSpPr>
          <p:spPr>
            <a:xfrm>
              <a:off x="5977675" y="4991725"/>
              <a:ext cx="117425" cy="17575"/>
            </a:xfrm>
            <a:custGeom>
              <a:rect b="b" l="l" r="r" t="t"/>
              <a:pathLst>
                <a:path extrusionOk="0" h="703" w="4697">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113"/>
            <p:cNvSpPr/>
            <p:nvPr/>
          </p:nvSpPr>
          <p:spPr>
            <a:xfrm>
              <a:off x="6019375" y="4955525"/>
              <a:ext cx="16475" cy="9900"/>
            </a:xfrm>
            <a:custGeom>
              <a:rect b="b" l="l" r="r" t="t"/>
              <a:pathLst>
                <a:path extrusionOk="0" h="396" w="659">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113"/>
            <p:cNvSpPr/>
            <p:nvPr/>
          </p:nvSpPr>
          <p:spPr>
            <a:xfrm>
              <a:off x="6024850" y="4934675"/>
              <a:ext cx="25275" cy="13175"/>
            </a:xfrm>
            <a:custGeom>
              <a:rect b="b" l="l" r="r" t="t"/>
              <a:pathLst>
                <a:path extrusionOk="0" h="527" w="1011">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113"/>
            <p:cNvSpPr/>
            <p:nvPr/>
          </p:nvSpPr>
          <p:spPr>
            <a:xfrm>
              <a:off x="6041325" y="4908350"/>
              <a:ext cx="165650" cy="19775"/>
            </a:xfrm>
            <a:custGeom>
              <a:rect b="b" l="l" r="r" t="t"/>
              <a:pathLst>
                <a:path extrusionOk="0" h="791" w="6626">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113"/>
            <p:cNvSpPr/>
            <p:nvPr/>
          </p:nvSpPr>
          <p:spPr>
            <a:xfrm>
              <a:off x="6046800" y="4887500"/>
              <a:ext cx="165675" cy="23075"/>
            </a:xfrm>
            <a:custGeom>
              <a:rect b="b" l="l" r="r" t="t"/>
              <a:pathLst>
                <a:path extrusionOk="0" h="923" w="6627">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113"/>
            <p:cNvSpPr/>
            <p:nvPr/>
          </p:nvSpPr>
          <p:spPr>
            <a:xfrm>
              <a:off x="6097250" y="4844725"/>
              <a:ext cx="125100" cy="18675"/>
            </a:xfrm>
            <a:custGeom>
              <a:rect b="b" l="l" r="r" t="t"/>
              <a:pathLst>
                <a:path extrusionOk="0" h="747" w="5004">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113"/>
            <p:cNvSpPr/>
            <p:nvPr/>
          </p:nvSpPr>
          <p:spPr>
            <a:xfrm>
              <a:off x="6107125" y="4824975"/>
              <a:ext cx="120700" cy="20875"/>
            </a:xfrm>
            <a:custGeom>
              <a:rect b="b" l="l" r="r" t="t"/>
              <a:pathLst>
                <a:path extrusionOk="0" h="835" w="4828">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113"/>
            <p:cNvSpPr/>
            <p:nvPr/>
          </p:nvSpPr>
          <p:spPr>
            <a:xfrm>
              <a:off x="6100550" y="4800825"/>
              <a:ext cx="161275" cy="30750"/>
            </a:xfrm>
            <a:custGeom>
              <a:rect b="b" l="l" r="r" t="t"/>
              <a:pathLst>
                <a:path extrusionOk="0" h="1230" w="6451">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113"/>
            <p:cNvSpPr/>
            <p:nvPr/>
          </p:nvSpPr>
          <p:spPr>
            <a:xfrm>
              <a:off x="6098350" y="4774500"/>
              <a:ext cx="190900" cy="29650"/>
            </a:xfrm>
            <a:custGeom>
              <a:rect b="b" l="l" r="r" t="t"/>
              <a:pathLst>
                <a:path extrusionOk="0" h="1186" w="7636">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113"/>
            <p:cNvSpPr/>
            <p:nvPr/>
          </p:nvSpPr>
          <p:spPr>
            <a:xfrm>
              <a:off x="6109325" y="4682350"/>
              <a:ext cx="523300" cy="91075"/>
            </a:xfrm>
            <a:custGeom>
              <a:rect b="b" l="l" r="r" t="t"/>
              <a:pathLst>
                <a:path extrusionOk="0" h="3643" w="20932">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113"/>
            <p:cNvSpPr/>
            <p:nvPr/>
          </p:nvSpPr>
          <p:spPr>
            <a:xfrm>
              <a:off x="6085200" y="4649450"/>
              <a:ext cx="537550" cy="125075"/>
            </a:xfrm>
            <a:custGeom>
              <a:rect b="b" l="l" r="r" t="t"/>
              <a:pathLst>
                <a:path extrusionOk="0" h="5003" w="21502">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113"/>
            <p:cNvSpPr/>
            <p:nvPr/>
          </p:nvSpPr>
          <p:spPr>
            <a:xfrm>
              <a:off x="6057775" y="4612150"/>
              <a:ext cx="585825" cy="165675"/>
            </a:xfrm>
            <a:custGeom>
              <a:rect b="b" l="l" r="r" t="t"/>
              <a:pathLst>
                <a:path extrusionOk="0" h="6627" w="23433">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113"/>
            <p:cNvSpPr/>
            <p:nvPr/>
          </p:nvSpPr>
          <p:spPr>
            <a:xfrm>
              <a:off x="6038025" y="4574850"/>
              <a:ext cx="634100" cy="202975"/>
            </a:xfrm>
            <a:custGeom>
              <a:rect b="b" l="l" r="r" t="t"/>
              <a:pathLst>
                <a:path extrusionOk="0" h="8119" w="25364">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113"/>
            <p:cNvSpPr/>
            <p:nvPr/>
          </p:nvSpPr>
          <p:spPr>
            <a:xfrm>
              <a:off x="5408325" y="4697725"/>
              <a:ext cx="1298900" cy="349975"/>
            </a:xfrm>
            <a:custGeom>
              <a:rect b="b" l="l" r="r" t="t"/>
              <a:pathLst>
                <a:path extrusionOk="0" h="13999" w="51956">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113"/>
            <p:cNvSpPr/>
            <p:nvPr/>
          </p:nvSpPr>
          <p:spPr>
            <a:xfrm>
              <a:off x="5018900" y="3079625"/>
              <a:ext cx="854600" cy="1977925"/>
            </a:xfrm>
            <a:custGeom>
              <a:rect b="b" l="l" r="r" t="t"/>
              <a:pathLst>
                <a:path extrusionOk="0" h="79117" w="34184">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113"/>
            <p:cNvSpPr/>
            <p:nvPr/>
          </p:nvSpPr>
          <p:spPr>
            <a:xfrm>
              <a:off x="5485125" y="4868850"/>
              <a:ext cx="646175" cy="158000"/>
            </a:xfrm>
            <a:custGeom>
              <a:rect b="b" l="l" r="r" t="t"/>
              <a:pathLst>
                <a:path extrusionOk="0" h="6320" w="25847">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113"/>
            <p:cNvSpPr/>
            <p:nvPr/>
          </p:nvSpPr>
          <p:spPr>
            <a:xfrm>
              <a:off x="4868600" y="2894225"/>
              <a:ext cx="799750" cy="2106300"/>
            </a:xfrm>
            <a:custGeom>
              <a:rect b="b" l="l" r="r" t="t"/>
              <a:pathLst>
                <a:path extrusionOk="0" h="84252" w="3199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113"/>
            <p:cNvSpPr/>
            <p:nvPr/>
          </p:nvSpPr>
          <p:spPr>
            <a:xfrm>
              <a:off x="5491700" y="4970875"/>
              <a:ext cx="615450" cy="109725"/>
            </a:xfrm>
            <a:custGeom>
              <a:rect b="b" l="l" r="r" t="t"/>
              <a:pathLst>
                <a:path extrusionOk="0" h="4389" w="24618">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113"/>
            <p:cNvSpPr/>
            <p:nvPr/>
          </p:nvSpPr>
          <p:spPr>
            <a:xfrm>
              <a:off x="4734775" y="3421900"/>
              <a:ext cx="152500" cy="1580800"/>
            </a:xfrm>
            <a:custGeom>
              <a:rect b="b" l="l" r="r" t="t"/>
              <a:pathLst>
                <a:path extrusionOk="0" h="63232" w="610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113"/>
            <p:cNvSpPr/>
            <p:nvPr/>
          </p:nvSpPr>
          <p:spPr>
            <a:xfrm>
              <a:off x="5672725" y="5078375"/>
              <a:ext cx="263300" cy="31850"/>
            </a:xfrm>
            <a:custGeom>
              <a:rect b="b" l="l" r="r" t="t"/>
              <a:pathLst>
                <a:path extrusionOk="0" h="1274" w="10532">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113"/>
            <p:cNvSpPr/>
            <p:nvPr/>
          </p:nvSpPr>
          <p:spPr>
            <a:xfrm>
              <a:off x="4600925" y="3731250"/>
              <a:ext cx="119600" cy="1265975"/>
            </a:xfrm>
            <a:custGeom>
              <a:rect b="b" l="l" r="r" t="t"/>
              <a:pathLst>
                <a:path extrusionOk="0" h="50639" w="4784">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113"/>
            <p:cNvSpPr/>
            <p:nvPr/>
          </p:nvSpPr>
          <p:spPr>
            <a:xfrm>
              <a:off x="4181875" y="2871200"/>
              <a:ext cx="454200" cy="2112850"/>
            </a:xfrm>
            <a:custGeom>
              <a:rect b="b" l="l" r="r" t="t"/>
              <a:pathLst>
                <a:path extrusionOk="0" h="84514" w="18168">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113"/>
            <p:cNvSpPr/>
            <p:nvPr/>
          </p:nvSpPr>
          <p:spPr>
            <a:xfrm>
              <a:off x="4065600" y="2698975"/>
              <a:ext cx="527675" cy="2220375"/>
            </a:xfrm>
            <a:custGeom>
              <a:rect b="b" l="l" r="r" t="t"/>
              <a:pathLst>
                <a:path extrusionOk="0" h="88815" w="21107">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113"/>
            <p:cNvSpPr/>
            <p:nvPr/>
          </p:nvSpPr>
          <p:spPr>
            <a:xfrm>
              <a:off x="3837425" y="3370350"/>
              <a:ext cx="377375" cy="1344950"/>
            </a:xfrm>
            <a:custGeom>
              <a:rect b="b" l="l" r="r" t="t"/>
              <a:pathLst>
                <a:path extrusionOk="0" h="53798" w="15095">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113"/>
            <p:cNvSpPr/>
            <p:nvPr/>
          </p:nvSpPr>
          <p:spPr>
            <a:xfrm>
              <a:off x="3607050" y="3450425"/>
              <a:ext cx="547425" cy="1221000"/>
            </a:xfrm>
            <a:custGeom>
              <a:rect b="b" l="l" r="r" t="t"/>
              <a:pathLst>
                <a:path extrusionOk="0" h="48840" w="21897">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113"/>
            <p:cNvSpPr/>
            <p:nvPr/>
          </p:nvSpPr>
          <p:spPr>
            <a:xfrm>
              <a:off x="3672850" y="3530500"/>
              <a:ext cx="435550" cy="1108000"/>
            </a:xfrm>
            <a:custGeom>
              <a:rect b="b" l="l" r="r" t="t"/>
              <a:pathLst>
                <a:path extrusionOk="0" h="44320" w="17422">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113"/>
            <p:cNvSpPr/>
            <p:nvPr/>
          </p:nvSpPr>
          <p:spPr>
            <a:xfrm>
              <a:off x="6276075" y="3554625"/>
              <a:ext cx="204075" cy="110825"/>
            </a:xfrm>
            <a:custGeom>
              <a:rect b="b" l="l" r="r" t="t"/>
              <a:pathLst>
                <a:path extrusionOk="0" h="4433" w="8163">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113"/>
            <p:cNvSpPr/>
            <p:nvPr/>
          </p:nvSpPr>
          <p:spPr>
            <a:xfrm>
              <a:off x="6730225" y="3940775"/>
              <a:ext cx="561700" cy="625325"/>
            </a:xfrm>
            <a:custGeom>
              <a:rect b="b" l="l" r="r" t="t"/>
              <a:pathLst>
                <a:path extrusionOk="0" h="25013" w="22468">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113"/>
            <p:cNvSpPr/>
            <p:nvPr/>
          </p:nvSpPr>
          <p:spPr>
            <a:xfrm>
              <a:off x="6209150" y="3492100"/>
              <a:ext cx="307200" cy="221625"/>
            </a:xfrm>
            <a:custGeom>
              <a:rect b="b" l="l" r="r" t="t"/>
              <a:pathLst>
                <a:path extrusionOk="0" h="8865" w="12288">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113"/>
            <p:cNvSpPr/>
            <p:nvPr/>
          </p:nvSpPr>
          <p:spPr>
            <a:xfrm>
              <a:off x="6661125" y="3867275"/>
              <a:ext cx="603375" cy="716375"/>
            </a:xfrm>
            <a:custGeom>
              <a:rect b="b" l="l" r="r" t="t"/>
              <a:pathLst>
                <a:path extrusionOk="0" h="28655" w="24135">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113"/>
            <p:cNvSpPr/>
            <p:nvPr/>
          </p:nvSpPr>
          <p:spPr>
            <a:xfrm>
              <a:off x="6088475" y="3432875"/>
              <a:ext cx="1147500" cy="1171625"/>
            </a:xfrm>
            <a:custGeom>
              <a:rect b="b" l="l" r="r" t="t"/>
              <a:pathLst>
                <a:path extrusionOk="0" h="46865" w="4590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113"/>
            <p:cNvSpPr/>
            <p:nvPr/>
          </p:nvSpPr>
          <p:spPr>
            <a:xfrm>
              <a:off x="5247075" y="3384600"/>
              <a:ext cx="1963675" cy="1351550"/>
            </a:xfrm>
            <a:custGeom>
              <a:rect b="b" l="l" r="r" t="t"/>
              <a:pathLst>
                <a:path extrusionOk="0" h="54062" w="78547">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113"/>
            <p:cNvSpPr/>
            <p:nvPr/>
          </p:nvSpPr>
          <p:spPr>
            <a:xfrm>
              <a:off x="5232825" y="3337425"/>
              <a:ext cx="2084350" cy="1428325"/>
            </a:xfrm>
            <a:custGeom>
              <a:rect b="b" l="l" r="r" t="t"/>
              <a:pathLst>
                <a:path extrusionOk="0" h="57133" w="83374">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113"/>
            <p:cNvSpPr/>
            <p:nvPr/>
          </p:nvSpPr>
          <p:spPr>
            <a:xfrm>
              <a:off x="5156025" y="3211275"/>
              <a:ext cx="2045950" cy="1731100"/>
            </a:xfrm>
            <a:custGeom>
              <a:rect b="b" l="l" r="r" t="t"/>
              <a:pathLst>
                <a:path extrusionOk="0" h="69244" w="81838">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113"/>
            <p:cNvSpPr/>
            <p:nvPr/>
          </p:nvSpPr>
          <p:spPr>
            <a:xfrm>
              <a:off x="5473050" y="4092175"/>
              <a:ext cx="560600" cy="444300"/>
            </a:xfrm>
            <a:custGeom>
              <a:rect b="b" l="l" r="r" t="t"/>
              <a:pathLst>
                <a:path extrusionOk="0" h="17772" w="22424">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113"/>
            <p:cNvSpPr/>
            <p:nvPr/>
          </p:nvSpPr>
          <p:spPr>
            <a:xfrm>
              <a:off x="5446725" y="4038425"/>
              <a:ext cx="650550" cy="557300"/>
            </a:xfrm>
            <a:custGeom>
              <a:rect b="b" l="l" r="r" t="t"/>
              <a:pathLst>
                <a:path extrusionOk="0" h="22292" w="26022">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113"/>
            <p:cNvSpPr/>
            <p:nvPr/>
          </p:nvSpPr>
          <p:spPr>
            <a:xfrm>
              <a:off x="5262425" y="3874975"/>
              <a:ext cx="889700" cy="781075"/>
            </a:xfrm>
            <a:custGeom>
              <a:rect b="b" l="l" r="r" t="t"/>
              <a:pathLst>
                <a:path extrusionOk="0" h="31243" w="35588">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113"/>
            <p:cNvSpPr/>
            <p:nvPr/>
          </p:nvSpPr>
          <p:spPr>
            <a:xfrm>
              <a:off x="6038025" y="3987950"/>
              <a:ext cx="388375" cy="286350"/>
            </a:xfrm>
            <a:custGeom>
              <a:rect b="b" l="l" r="r" t="t"/>
              <a:pathLst>
                <a:path extrusionOk="0" h="11454" w="15535">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113"/>
            <p:cNvSpPr/>
            <p:nvPr/>
          </p:nvSpPr>
          <p:spPr>
            <a:xfrm>
              <a:off x="6096175" y="1773100"/>
              <a:ext cx="942350" cy="1522675"/>
            </a:xfrm>
            <a:custGeom>
              <a:rect b="b" l="l" r="r" t="t"/>
              <a:pathLst>
                <a:path extrusionOk="0" h="60907" w="37694">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113"/>
            <p:cNvSpPr/>
            <p:nvPr/>
          </p:nvSpPr>
          <p:spPr>
            <a:xfrm>
              <a:off x="6123600" y="1816975"/>
              <a:ext cx="957700" cy="1504025"/>
            </a:xfrm>
            <a:custGeom>
              <a:rect b="b" l="l" r="r" t="t"/>
              <a:pathLst>
                <a:path extrusionOk="0" h="60161" w="38308">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113"/>
            <p:cNvSpPr/>
            <p:nvPr/>
          </p:nvSpPr>
          <p:spPr>
            <a:xfrm>
              <a:off x="6392350" y="3454800"/>
              <a:ext cx="767950" cy="217250"/>
            </a:xfrm>
            <a:custGeom>
              <a:rect b="b" l="l" r="r" t="t"/>
              <a:pathLst>
                <a:path extrusionOk="0" h="8690" w="30718">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113"/>
            <p:cNvSpPr/>
            <p:nvPr/>
          </p:nvSpPr>
          <p:spPr>
            <a:xfrm>
              <a:off x="6322150" y="3238700"/>
              <a:ext cx="868850" cy="265500"/>
            </a:xfrm>
            <a:custGeom>
              <a:rect b="b" l="l" r="r" t="t"/>
              <a:pathLst>
                <a:path extrusionOk="0" h="10620" w="34754">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113"/>
            <p:cNvSpPr/>
            <p:nvPr/>
          </p:nvSpPr>
          <p:spPr>
            <a:xfrm>
              <a:off x="6256325" y="3037950"/>
              <a:ext cx="923700" cy="403725"/>
            </a:xfrm>
            <a:custGeom>
              <a:rect b="b" l="l" r="r" t="t"/>
              <a:pathLst>
                <a:path extrusionOk="0" h="16149" w="36948">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113"/>
            <p:cNvSpPr/>
            <p:nvPr/>
          </p:nvSpPr>
          <p:spPr>
            <a:xfrm>
              <a:off x="6203675" y="2736275"/>
              <a:ext cx="931375" cy="657125"/>
            </a:xfrm>
            <a:custGeom>
              <a:rect b="b" l="l" r="r" t="t"/>
              <a:pathLst>
                <a:path extrusionOk="0" h="26285" w="37255">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113"/>
            <p:cNvSpPr/>
            <p:nvPr/>
          </p:nvSpPr>
          <p:spPr>
            <a:xfrm>
              <a:off x="6895875" y="1781875"/>
              <a:ext cx="345600" cy="2234625"/>
            </a:xfrm>
            <a:custGeom>
              <a:rect b="b" l="l" r="r" t="t"/>
              <a:pathLst>
                <a:path extrusionOk="0" h="89385" w="13824">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113"/>
            <p:cNvSpPr/>
            <p:nvPr/>
          </p:nvSpPr>
          <p:spPr>
            <a:xfrm>
              <a:off x="6471350" y="3612775"/>
              <a:ext cx="385075" cy="336800"/>
            </a:xfrm>
            <a:custGeom>
              <a:rect b="b" l="l" r="r" t="t"/>
              <a:pathLst>
                <a:path extrusionOk="0" h="13472" w="15403">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113"/>
            <p:cNvSpPr/>
            <p:nvPr/>
          </p:nvSpPr>
          <p:spPr>
            <a:xfrm>
              <a:off x="6507550" y="3657750"/>
              <a:ext cx="242450" cy="218325"/>
            </a:xfrm>
            <a:custGeom>
              <a:rect b="b" l="l" r="r" t="t"/>
              <a:pathLst>
                <a:path extrusionOk="0" h="8733" w="9698">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113"/>
            <p:cNvSpPr/>
            <p:nvPr/>
          </p:nvSpPr>
          <p:spPr>
            <a:xfrm>
              <a:off x="6151025" y="1762125"/>
              <a:ext cx="1018050" cy="1584100"/>
            </a:xfrm>
            <a:custGeom>
              <a:rect b="b" l="l" r="r" t="t"/>
              <a:pathLst>
                <a:path extrusionOk="0" h="63364" w="40722">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113"/>
            <p:cNvSpPr/>
            <p:nvPr/>
          </p:nvSpPr>
          <p:spPr>
            <a:xfrm>
              <a:off x="6010600" y="1752250"/>
              <a:ext cx="930300" cy="1467825"/>
            </a:xfrm>
            <a:custGeom>
              <a:rect b="b" l="l" r="r" t="t"/>
              <a:pathLst>
                <a:path extrusionOk="0" h="58713" w="37212">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113"/>
            <p:cNvSpPr/>
            <p:nvPr/>
          </p:nvSpPr>
          <p:spPr>
            <a:xfrm>
              <a:off x="5864700" y="1744575"/>
              <a:ext cx="948925" cy="1343850"/>
            </a:xfrm>
            <a:custGeom>
              <a:rect b="b" l="l" r="r" t="t"/>
              <a:pathLst>
                <a:path extrusionOk="0" h="53754" w="37957">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113"/>
            <p:cNvSpPr/>
            <p:nvPr/>
          </p:nvSpPr>
          <p:spPr>
            <a:xfrm>
              <a:off x="5659550" y="1808200"/>
              <a:ext cx="1010375" cy="1094850"/>
            </a:xfrm>
            <a:custGeom>
              <a:rect b="b" l="l" r="r" t="t"/>
              <a:pathLst>
                <a:path extrusionOk="0" h="43794" w="40415">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113"/>
            <p:cNvSpPr/>
            <p:nvPr/>
          </p:nvSpPr>
          <p:spPr>
            <a:xfrm>
              <a:off x="5521325" y="1824650"/>
              <a:ext cx="982950" cy="954425"/>
            </a:xfrm>
            <a:custGeom>
              <a:rect b="b" l="l" r="r" t="t"/>
              <a:pathLst>
                <a:path extrusionOk="0" h="38177" w="39318">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113"/>
            <p:cNvSpPr/>
            <p:nvPr/>
          </p:nvSpPr>
          <p:spPr>
            <a:xfrm>
              <a:off x="5398475" y="1973850"/>
              <a:ext cx="866650" cy="695525"/>
            </a:xfrm>
            <a:custGeom>
              <a:rect b="b" l="l" r="r" t="t"/>
              <a:pathLst>
                <a:path extrusionOk="0" h="27821" w="34666">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113"/>
            <p:cNvSpPr/>
            <p:nvPr/>
          </p:nvSpPr>
          <p:spPr>
            <a:xfrm>
              <a:off x="5275600" y="2483950"/>
              <a:ext cx="133850" cy="74625"/>
            </a:xfrm>
            <a:custGeom>
              <a:rect b="b" l="l" r="r" t="t"/>
              <a:pathLst>
                <a:path extrusionOk="0" h="2985" w="5354">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113"/>
            <p:cNvSpPr/>
            <p:nvPr/>
          </p:nvSpPr>
          <p:spPr>
            <a:xfrm>
              <a:off x="6505350" y="3574375"/>
              <a:ext cx="121800" cy="43900"/>
            </a:xfrm>
            <a:custGeom>
              <a:rect b="b" l="l" r="r" t="t"/>
              <a:pathLst>
                <a:path extrusionOk="0" h="1756" w="4872">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113"/>
            <p:cNvSpPr/>
            <p:nvPr/>
          </p:nvSpPr>
          <p:spPr>
            <a:xfrm>
              <a:off x="4039275" y="2169125"/>
              <a:ext cx="3006925" cy="2565925"/>
            </a:xfrm>
            <a:custGeom>
              <a:rect b="b" l="l" r="r" t="t"/>
              <a:pathLst>
                <a:path extrusionOk="0" h="102637" w="120277">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113"/>
            <p:cNvSpPr/>
            <p:nvPr/>
          </p:nvSpPr>
          <p:spPr>
            <a:xfrm>
              <a:off x="4836800" y="3535975"/>
              <a:ext cx="125075" cy="1464550"/>
            </a:xfrm>
            <a:custGeom>
              <a:rect b="b" l="l" r="r" t="t"/>
              <a:pathLst>
                <a:path extrusionOk="0" h="58582" w="5003">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113"/>
            <p:cNvSpPr/>
            <p:nvPr/>
          </p:nvSpPr>
          <p:spPr>
            <a:xfrm>
              <a:off x="4802775" y="3543675"/>
              <a:ext cx="129475" cy="1510600"/>
            </a:xfrm>
            <a:custGeom>
              <a:rect b="b" l="l" r="r" t="t"/>
              <a:pathLst>
                <a:path extrusionOk="0" h="60424" w="5179">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113"/>
            <p:cNvSpPr/>
            <p:nvPr/>
          </p:nvSpPr>
          <p:spPr>
            <a:xfrm>
              <a:off x="4766575" y="3551350"/>
              <a:ext cx="129475" cy="1474400"/>
            </a:xfrm>
            <a:custGeom>
              <a:rect b="b" l="l" r="r" t="t"/>
              <a:pathLst>
                <a:path extrusionOk="0" h="58976" w="5179">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113"/>
            <p:cNvSpPr/>
            <p:nvPr/>
          </p:nvSpPr>
          <p:spPr>
            <a:xfrm>
              <a:off x="4751225" y="3587550"/>
              <a:ext cx="113025" cy="1464525"/>
            </a:xfrm>
            <a:custGeom>
              <a:rect b="b" l="l" r="r" t="t"/>
              <a:pathLst>
                <a:path extrusionOk="0" h="58581" w="4521">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113"/>
            <p:cNvSpPr/>
            <p:nvPr/>
          </p:nvSpPr>
          <p:spPr>
            <a:xfrm>
              <a:off x="4716125" y="4375200"/>
              <a:ext cx="64750" cy="674675"/>
            </a:xfrm>
            <a:custGeom>
              <a:rect b="b" l="l" r="r" t="t"/>
              <a:pathLst>
                <a:path extrusionOk="0" h="26987" w="259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113"/>
            <p:cNvSpPr/>
            <p:nvPr/>
          </p:nvSpPr>
          <p:spPr>
            <a:xfrm>
              <a:off x="4683200" y="4215025"/>
              <a:ext cx="64750" cy="781100"/>
            </a:xfrm>
            <a:custGeom>
              <a:rect b="b" l="l" r="r" t="t"/>
              <a:pathLst>
                <a:path extrusionOk="0" h="31244" w="259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113"/>
            <p:cNvSpPr/>
            <p:nvPr/>
          </p:nvSpPr>
          <p:spPr>
            <a:xfrm>
              <a:off x="4650300" y="4168950"/>
              <a:ext cx="75725" cy="786600"/>
            </a:xfrm>
            <a:custGeom>
              <a:rect b="b" l="l" r="r" t="t"/>
              <a:pathLst>
                <a:path extrusionOk="0" h="31464" w="3029">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113"/>
            <p:cNvSpPr/>
            <p:nvPr/>
          </p:nvSpPr>
          <p:spPr>
            <a:xfrm>
              <a:off x="4619575" y="4645050"/>
              <a:ext cx="51600" cy="285250"/>
            </a:xfrm>
            <a:custGeom>
              <a:rect b="b" l="l" r="r" t="t"/>
              <a:pathLst>
                <a:path extrusionOk="0" h="11410" w="2064">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113"/>
            <p:cNvSpPr/>
            <p:nvPr/>
          </p:nvSpPr>
          <p:spPr>
            <a:xfrm>
              <a:off x="4598750" y="4775600"/>
              <a:ext cx="26350" cy="111925"/>
            </a:xfrm>
            <a:custGeom>
              <a:rect b="b" l="l" r="r" t="t"/>
              <a:pathLst>
                <a:path extrusionOk="0" h="4477" w="1054">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113"/>
            <p:cNvSpPr/>
            <p:nvPr/>
          </p:nvSpPr>
          <p:spPr>
            <a:xfrm>
              <a:off x="5341425" y="4865550"/>
              <a:ext cx="95450" cy="49400"/>
            </a:xfrm>
            <a:custGeom>
              <a:rect b="b" l="l" r="r" t="t"/>
              <a:pathLst>
                <a:path extrusionOk="0" h="1976" w="3818">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113"/>
            <p:cNvSpPr/>
            <p:nvPr/>
          </p:nvSpPr>
          <p:spPr>
            <a:xfrm>
              <a:off x="5341425" y="4841425"/>
              <a:ext cx="97650" cy="45000"/>
            </a:xfrm>
            <a:custGeom>
              <a:rect b="b" l="l" r="r" t="t"/>
              <a:pathLst>
                <a:path extrusionOk="0" h="1800" w="3906">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113"/>
            <p:cNvSpPr/>
            <p:nvPr/>
          </p:nvSpPr>
          <p:spPr>
            <a:xfrm>
              <a:off x="5341425" y="4815100"/>
              <a:ext cx="127275" cy="43900"/>
            </a:xfrm>
            <a:custGeom>
              <a:rect b="b" l="l" r="r" t="t"/>
              <a:pathLst>
                <a:path extrusionOk="0" h="1756" w="5091">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113"/>
            <p:cNvSpPr/>
            <p:nvPr/>
          </p:nvSpPr>
          <p:spPr>
            <a:xfrm>
              <a:off x="5305225" y="4740500"/>
              <a:ext cx="241350" cy="79000"/>
            </a:xfrm>
            <a:custGeom>
              <a:rect b="b" l="l" r="r" t="t"/>
              <a:pathLst>
                <a:path extrusionOk="0" h="3160" w="9654">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113"/>
            <p:cNvSpPr/>
            <p:nvPr/>
          </p:nvSpPr>
          <p:spPr>
            <a:xfrm>
              <a:off x="5384200" y="5052050"/>
              <a:ext cx="25" cy="25"/>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113"/>
            <p:cNvSpPr/>
            <p:nvPr/>
          </p:nvSpPr>
          <p:spPr>
            <a:xfrm>
              <a:off x="5384200" y="5052050"/>
              <a:ext cx="25" cy="25"/>
            </a:xfrm>
            <a:custGeom>
              <a:rect b="b" l="l" r="r" t="t"/>
              <a:pathLst>
                <a:path extrusionOk="0" fill="none" h="1" w="1">
                  <a:moveTo>
                    <a:pt x="1" y="1"/>
                  </a:moveTo>
                  <a:lnTo>
                    <a:pt x="1" y="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113"/>
            <p:cNvSpPr/>
            <p:nvPr/>
          </p:nvSpPr>
          <p:spPr>
            <a:xfrm>
              <a:off x="5067175" y="3133375"/>
              <a:ext cx="866650" cy="1926375"/>
            </a:xfrm>
            <a:custGeom>
              <a:rect b="b" l="l" r="r" t="t"/>
              <a:pathLst>
                <a:path extrusionOk="0" h="77055" w="34666">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113"/>
            <p:cNvSpPr/>
            <p:nvPr/>
          </p:nvSpPr>
          <p:spPr>
            <a:xfrm>
              <a:off x="5041925" y="3105950"/>
              <a:ext cx="861200" cy="1932975"/>
            </a:xfrm>
            <a:custGeom>
              <a:rect b="b" l="l" r="r" t="t"/>
              <a:pathLst>
                <a:path extrusionOk="0" h="77319" w="34448">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113"/>
            <p:cNvSpPr/>
            <p:nvPr/>
          </p:nvSpPr>
          <p:spPr>
            <a:xfrm>
              <a:off x="4993675" y="3053300"/>
              <a:ext cx="851300" cy="1980125"/>
            </a:xfrm>
            <a:custGeom>
              <a:rect b="b" l="l" r="r" t="t"/>
              <a:pathLst>
                <a:path extrusionOk="0" h="79205" w="34052">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113"/>
            <p:cNvSpPr/>
            <p:nvPr/>
          </p:nvSpPr>
          <p:spPr>
            <a:xfrm>
              <a:off x="4962950" y="3026975"/>
              <a:ext cx="852400" cy="2017425"/>
            </a:xfrm>
            <a:custGeom>
              <a:rect b="b" l="l" r="r" t="t"/>
              <a:pathLst>
                <a:path extrusionOk="0" h="80697" w="34096">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113"/>
            <p:cNvSpPr/>
            <p:nvPr/>
          </p:nvSpPr>
          <p:spPr>
            <a:xfrm>
              <a:off x="4932225" y="2976525"/>
              <a:ext cx="827175" cy="2027275"/>
            </a:xfrm>
            <a:custGeom>
              <a:rect b="b" l="l" r="r" t="t"/>
              <a:pathLst>
                <a:path extrusionOk="0" h="81091" w="33087">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113"/>
            <p:cNvSpPr/>
            <p:nvPr/>
          </p:nvSpPr>
          <p:spPr>
            <a:xfrm>
              <a:off x="4899325" y="2920575"/>
              <a:ext cx="796450" cy="2115050"/>
            </a:xfrm>
            <a:custGeom>
              <a:rect b="b" l="l" r="r" t="t"/>
              <a:pathLst>
                <a:path extrusionOk="0" h="84602" w="31858">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113"/>
            <p:cNvSpPr/>
            <p:nvPr/>
          </p:nvSpPr>
          <p:spPr>
            <a:xfrm>
              <a:off x="5289850" y="2869000"/>
              <a:ext cx="349975" cy="388375"/>
            </a:xfrm>
            <a:custGeom>
              <a:rect b="b" l="l" r="r" t="t"/>
              <a:pathLst>
                <a:path extrusionOk="0" h="15535" w="13999">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113"/>
            <p:cNvSpPr/>
            <p:nvPr/>
          </p:nvSpPr>
          <p:spPr>
            <a:xfrm>
              <a:off x="5206475" y="2843775"/>
              <a:ext cx="405925" cy="426750"/>
            </a:xfrm>
            <a:custGeom>
              <a:rect b="b" l="l" r="r" t="t"/>
              <a:pathLst>
                <a:path extrusionOk="0" h="17070" w="16237">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113"/>
            <p:cNvSpPr/>
            <p:nvPr/>
          </p:nvSpPr>
          <p:spPr>
            <a:xfrm>
              <a:off x="5101175" y="2819650"/>
              <a:ext cx="483800" cy="494775"/>
            </a:xfrm>
            <a:custGeom>
              <a:rect b="b" l="l" r="r" t="t"/>
              <a:pathLst>
                <a:path extrusionOk="0" h="19791" w="19352">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113"/>
            <p:cNvSpPr/>
            <p:nvPr/>
          </p:nvSpPr>
          <p:spPr>
            <a:xfrm>
              <a:off x="3975625" y="3259550"/>
              <a:ext cx="584750" cy="1657600"/>
            </a:xfrm>
            <a:custGeom>
              <a:rect b="b" l="l" r="r" t="t"/>
              <a:pathLst>
                <a:path extrusionOk="0" h="66304" w="2339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113"/>
            <p:cNvSpPr/>
            <p:nvPr/>
          </p:nvSpPr>
          <p:spPr>
            <a:xfrm>
              <a:off x="3940525" y="2730775"/>
              <a:ext cx="589125" cy="2188575"/>
            </a:xfrm>
            <a:custGeom>
              <a:rect b="b" l="l" r="r" t="t"/>
              <a:pathLst>
                <a:path extrusionOk="0" h="87543" w="23565">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113"/>
            <p:cNvSpPr/>
            <p:nvPr/>
          </p:nvSpPr>
          <p:spPr>
            <a:xfrm>
              <a:off x="4021700" y="2610100"/>
              <a:ext cx="687875" cy="2200625"/>
            </a:xfrm>
            <a:custGeom>
              <a:rect b="b" l="l" r="r" t="t"/>
              <a:pathLst>
                <a:path extrusionOk="0" h="88025" w="27515">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113"/>
            <p:cNvSpPr/>
            <p:nvPr/>
          </p:nvSpPr>
          <p:spPr>
            <a:xfrm>
              <a:off x="3872525" y="2722000"/>
              <a:ext cx="510125" cy="2108475"/>
            </a:xfrm>
            <a:custGeom>
              <a:rect b="b" l="l" r="r" t="t"/>
              <a:pathLst>
                <a:path extrusionOk="0" h="84339" w="20405">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113"/>
            <p:cNvSpPr/>
            <p:nvPr/>
          </p:nvSpPr>
          <p:spPr>
            <a:xfrm>
              <a:off x="5263525" y="3312200"/>
              <a:ext cx="868875" cy="1159550"/>
            </a:xfrm>
            <a:custGeom>
              <a:rect b="b" l="l" r="r" t="t"/>
              <a:pathLst>
                <a:path extrusionOk="0" h="46382" w="34755">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113"/>
            <p:cNvSpPr/>
            <p:nvPr/>
          </p:nvSpPr>
          <p:spPr>
            <a:xfrm>
              <a:off x="5251475" y="3288075"/>
              <a:ext cx="853500" cy="1173800"/>
            </a:xfrm>
            <a:custGeom>
              <a:rect b="b" l="l" r="r" t="t"/>
              <a:pathLst>
                <a:path extrusionOk="0" h="46952" w="3414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113"/>
            <p:cNvSpPr/>
            <p:nvPr/>
          </p:nvSpPr>
          <p:spPr>
            <a:xfrm>
              <a:off x="5242675" y="3261725"/>
              <a:ext cx="833775" cy="1184800"/>
            </a:xfrm>
            <a:custGeom>
              <a:rect b="b" l="l" r="r" t="t"/>
              <a:pathLst>
                <a:path extrusionOk="0" h="47392" w="33351">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113"/>
            <p:cNvSpPr/>
            <p:nvPr/>
          </p:nvSpPr>
          <p:spPr>
            <a:xfrm>
              <a:off x="5230625" y="3236500"/>
              <a:ext cx="817300" cy="1199050"/>
            </a:xfrm>
            <a:custGeom>
              <a:rect b="b" l="l" r="r" t="t"/>
              <a:pathLst>
                <a:path extrusionOk="0" h="47962" w="32692">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113"/>
            <p:cNvSpPr/>
            <p:nvPr/>
          </p:nvSpPr>
          <p:spPr>
            <a:xfrm>
              <a:off x="5136275" y="3184950"/>
              <a:ext cx="854600" cy="1805700"/>
            </a:xfrm>
            <a:custGeom>
              <a:rect b="b" l="l" r="r" t="t"/>
              <a:pathLst>
                <a:path extrusionOk="0" h="72228" w="34184">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113"/>
            <p:cNvSpPr/>
            <p:nvPr/>
          </p:nvSpPr>
          <p:spPr>
            <a:xfrm>
              <a:off x="5101175" y="3159725"/>
              <a:ext cx="862275" cy="1886875"/>
            </a:xfrm>
            <a:custGeom>
              <a:rect b="b" l="l" r="r" t="t"/>
              <a:pathLst>
                <a:path extrusionOk="0" h="75475" w="34491">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113"/>
            <p:cNvSpPr/>
            <p:nvPr/>
          </p:nvSpPr>
          <p:spPr>
            <a:xfrm>
              <a:off x="5644200" y="4235875"/>
              <a:ext cx="110825" cy="70225"/>
            </a:xfrm>
            <a:custGeom>
              <a:rect b="b" l="l" r="r" t="t"/>
              <a:pathLst>
                <a:path extrusionOk="0" h="2809" w="4433">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113"/>
            <p:cNvSpPr/>
            <p:nvPr/>
          </p:nvSpPr>
          <p:spPr>
            <a:xfrm>
              <a:off x="5600325" y="4217225"/>
              <a:ext cx="172250" cy="154700"/>
            </a:xfrm>
            <a:custGeom>
              <a:rect b="b" l="l" r="r" t="t"/>
              <a:pathLst>
                <a:path extrusionOk="0" h="6188" w="689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113"/>
            <p:cNvSpPr/>
            <p:nvPr/>
          </p:nvSpPr>
          <p:spPr>
            <a:xfrm>
              <a:off x="5555325" y="4199675"/>
              <a:ext cx="240275" cy="216125"/>
            </a:xfrm>
            <a:custGeom>
              <a:rect b="b" l="l" r="r" t="t"/>
              <a:pathLst>
                <a:path extrusionOk="0" h="8645" w="9611">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113"/>
            <p:cNvSpPr/>
            <p:nvPr/>
          </p:nvSpPr>
          <p:spPr>
            <a:xfrm>
              <a:off x="5499400" y="4181025"/>
              <a:ext cx="342275" cy="296225"/>
            </a:xfrm>
            <a:custGeom>
              <a:rect b="b" l="l" r="r" t="t"/>
              <a:pathLst>
                <a:path extrusionOk="0" h="11849" w="13691">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113"/>
            <p:cNvSpPr/>
            <p:nvPr/>
          </p:nvSpPr>
          <p:spPr>
            <a:xfrm>
              <a:off x="5288750" y="4500250"/>
              <a:ext cx="79025" cy="51600"/>
            </a:xfrm>
            <a:custGeom>
              <a:rect b="b" l="l" r="r" t="t"/>
              <a:pathLst>
                <a:path extrusionOk="0" h="2064" w="3161">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113"/>
            <p:cNvSpPr/>
            <p:nvPr/>
          </p:nvSpPr>
          <p:spPr>
            <a:xfrm>
              <a:off x="5982075" y="1811500"/>
              <a:ext cx="928100" cy="1382250"/>
            </a:xfrm>
            <a:custGeom>
              <a:rect b="b" l="l" r="r" t="t"/>
              <a:pathLst>
                <a:path extrusionOk="0" h="55290" w="37124">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113"/>
            <p:cNvSpPr/>
            <p:nvPr/>
          </p:nvSpPr>
          <p:spPr>
            <a:xfrm>
              <a:off x="5954650" y="1809300"/>
              <a:ext cx="928100" cy="1359225"/>
            </a:xfrm>
            <a:custGeom>
              <a:rect b="b" l="l" r="r" t="t"/>
              <a:pathLst>
                <a:path extrusionOk="0" h="54369" w="37124">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113"/>
            <p:cNvSpPr/>
            <p:nvPr/>
          </p:nvSpPr>
          <p:spPr>
            <a:xfrm>
              <a:off x="5925025" y="1820275"/>
              <a:ext cx="932500" cy="1321900"/>
            </a:xfrm>
            <a:custGeom>
              <a:rect b="b" l="l" r="r" t="t"/>
              <a:pathLst>
                <a:path extrusionOk="0" h="52876" w="3730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113"/>
            <p:cNvSpPr/>
            <p:nvPr/>
          </p:nvSpPr>
          <p:spPr>
            <a:xfrm>
              <a:off x="5894325" y="1812575"/>
              <a:ext cx="942350" cy="1302175"/>
            </a:xfrm>
            <a:custGeom>
              <a:rect b="b" l="l" r="r" t="t"/>
              <a:pathLst>
                <a:path extrusionOk="0" h="52087" w="37694">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113"/>
            <p:cNvSpPr/>
            <p:nvPr/>
          </p:nvSpPr>
          <p:spPr>
            <a:xfrm>
              <a:off x="5836175" y="1785150"/>
              <a:ext cx="956625" cy="1276950"/>
            </a:xfrm>
            <a:custGeom>
              <a:rect b="b" l="l" r="r" t="t"/>
              <a:pathLst>
                <a:path extrusionOk="0" h="51078" w="38265">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113"/>
            <p:cNvSpPr/>
            <p:nvPr/>
          </p:nvSpPr>
          <p:spPr>
            <a:xfrm>
              <a:off x="5806550" y="1750050"/>
              <a:ext cx="970875" cy="1285725"/>
            </a:xfrm>
            <a:custGeom>
              <a:rect b="b" l="l" r="r" t="t"/>
              <a:pathLst>
                <a:path extrusionOk="0" h="51429" w="38835">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113"/>
            <p:cNvSpPr/>
            <p:nvPr/>
          </p:nvSpPr>
          <p:spPr>
            <a:xfrm>
              <a:off x="5750600" y="1745675"/>
              <a:ext cx="1006000" cy="1239650"/>
            </a:xfrm>
            <a:custGeom>
              <a:rect b="b" l="l" r="r" t="t"/>
              <a:pathLst>
                <a:path extrusionOk="0" h="49586" w="4024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113"/>
            <p:cNvSpPr/>
            <p:nvPr/>
          </p:nvSpPr>
          <p:spPr>
            <a:xfrm>
              <a:off x="5686975" y="1781875"/>
              <a:ext cx="1024625" cy="1146400"/>
            </a:xfrm>
            <a:custGeom>
              <a:rect b="b" l="l" r="r" t="t"/>
              <a:pathLst>
                <a:path extrusionOk="0" h="45856" w="40985">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113"/>
            <p:cNvSpPr/>
            <p:nvPr/>
          </p:nvSpPr>
          <p:spPr>
            <a:xfrm>
              <a:off x="5631025" y="1795025"/>
              <a:ext cx="1012575" cy="1082775"/>
            </a:xfrm>
            <a:custGeom>
              <a:rect b="b" l="l" r="r" t="t"/>
              <a:pathLst>
                <a:path extrusionOk="0" h="43311" w="40503">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113"/>
            <p:cNvSpPr/>
            <p:nvPr/>
          </p:nvSpPr>
          <p:spPr>
            <a:xfrm>
              <a:off x="5603600" y="1804900"/>
              <a:ext cx="1003800" cy="1047675"/>
            </a:xfrm>
            <a:custGeom>
              <a:rect b="b" l="l" r="r" t="t"/>
              <a:pathLst>
                <a:path extrusionOk="0" h="41907" w="40152">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113"/>
            <p:cNvSpPr/>
            <p:nvPr/>
          </p:nvSpPr>
          <p:spPr>
            <a:xfrm>
              <a:off x="5576175" y="1804900"/>
              <a:ext cx="998300" cy="1023550"/>
            </a:xfrm>
            <a:custGeom>
              <a:rect b="b" l="l" r="r" t="t"/>
              <a:pathLst>
                <a:path extrusionOk="0" h="40942" w="39932">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113"/>
            <p:cNvSpPr/>
            <p:nvPr/>
          </p:nvSpPr>
          <p:spPr>
            <a:xfrm>
              <a:off x="5548750" y="1803800"/>
              <a:ext cx="995025" cy="1000500"/>
            </a:xfrm>
            <a:custGeom>
              <a:rect b="b" l="l" r="r" t="t"/>
              <a:pathLst>
                <a:path extrusionOk="0" h="40020" w="39801">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113"/>
            <p:cNvSpPr/>
            <p:nvPr/>
          </p:nvSpPr>
          <p:spPr>
            <a:xfrm>
              <a:off x="5493900" y="1863050"/>
              <a:ext cx="967600" cy="891900"/>
            </a:xfrm>
            <a:custGeom>
              <a:rect b="b" l="l" r="r" t="t"/>
              <a:pathLst>
                <a:path extrusionOk="0" h="35676" w="38704">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113"/>
            <p:cNvSpPr/>
            <p:nvPr/>
          </p:nvSpPr>
          <p:spPr>
            <a:xfrm>
              <a:off x="5469775" y="1897050"/>
              <a:ext cx="943450" cy="837050"/>
            </a:xfrm>
            <a:custGeom>
              <a:rect b="b" l="l" r="r" t="t"/>
              <a:pathLst>
                <a:path extrusionOk="0" h="33482" w="37738">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113"/>
            <p:cNvSpPr/>
            <p:nvPr/>
          </p:nvSpPr>
          <p:spPr>
            <a:xfrm>
              <a:off x="5446725" y="1902550"/>
              <a:ext cx="929200" cy="809600"/>
            </a:xfrm>
            <a:custGeom>
              <a:rect b="b" l="l" r="r" t="t"/>
              <a:pathLst>
                <a:path extrusionOk="0" h="32384" w="37168">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113"/>
            <p:cNvSpPr/>
            <p:nvPr/>
          </p:nvSpPr>
          <p:spPr>
            <a:xfrm>
              <a:off x="5422600" y="1929975"/>
              <a:ext cx="900675" cy="760250"/>
            </a:xfrm>
            <a:custGeom>
              <a:rect b="b" l="l" r="r" t="t"/>
              <a:pathLst>
                <a:path extrusionOk="0" h="30410" w="36027">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113"/>
            <p:cNvSpPr/>
            <p:nvPr/>
          </p:nvSpPr>
          <p:spPr>
            <a:xfrm>
              <a:off x="5375425" y="2000175"/>
              <a:ext cx="840325" cy="647250"/>
            </a:xfrm>
            <a:custGeom>
              <a:rect b="b" l="l" r="r" t="t"/>
              <a:pathLst>
                <a:path extrusionOk="0" h="25890" w="33613">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113"/>
            <p:cNvSpPr/>
            <p:nvPr/>
          </p:nvSpPr>
          <p:spPr>
            <a:xfrm>
              <a:off x="5351300" y="2536625"/>
              <a:ext cx="160175" cy="88875"/>
            </a:xfrm>
            <a:custGeom>
              <a:rect b="b" l="l" r="r" t="t"/>
              <a:pathLst>
                <a:path extrusionOk="0" h="3555" w="6407">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113"/>
            <p:cNvSpPr/>
            <p:nvPr/>
          </p:nvSpPr>
          <p:spPr>
            <a:xfrm>
              <a:off x="5904175" y="2181175"/>
              <a:ext cx="137150" cy="118500"/>
            </a:xfrm>
            <a:custGeom>
              <a:rect b="b" l="l" r="r" t="t"/>
              <a:pathLst>
                <a:path extrusionOk="0" h="4740" w="5486">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113"/>
            <p:cNvSpPr/>
            <p:nvPr/>
          </p:nvSpPr>
          <p:spPr>
            <a:xfrm>
              <a:off x="5889925" y="2072575"/>
              <a:ext cx="210650" cy="199675"/>
            </a:xfrm>
            <a:custGeom>
              <a:rect b="b" l="l" r="r" t="t"/>
              <a:pathLst>
                <a:path extrusionOk="0" h="7987" w="8426">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113"/>
            <p:cNvSpPr/>
            <p:nvPr/>
          </p:nvSpPr>
          <p:spPr>
            <a:xfrm>
              <a:off x="5303025" y="2516875"/>
              <a:ext cx="109725" cy="65825"/>
            </a:xfrm>
            <a:custGeom>
              <a:rect b="b" l="l" r="r" t="t"/>
              <a:pathLst>
                <a:path extrusionOk="0" h="2633" w="4389">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113"/>
            <p:cNvSpPr/>
            <p:nvPr/>
          </p:nvSpPr>
          <p:spPr>
            <a:xfrm>
              <a:off x="6039125" y="1741275"/>
              <a:ext cx="930275" cy="1504025"/>
            </a:xfrm>
            <a:custGeom>
              <a:rect b="b" l="l" r="r" t="t"/>
              <a:pathLst>
                <a:path extrusionOk="0" h="60161" w="37211">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113"/>
            <p:cNvSpPr/>
            <p:nvPr/>
          </p:nvSpPr>
          <p:spPr>
            <a:xfrm>
              <a:off x="6067650" y="1763225"/>
              <a:ext cx="930275" cy="1507300"/>
            </a:xfrm>
            <a:custGeom>
              <a:rect b="b" l="l" r="r" t="t"/>
              <a:pathLst>
                <a:path extrusionOk="0" h="60292" w="37211">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113"/>
            <p:cNvSpPr/>
            <p:nvPr/>
          </p:nvSpPr>
          <p:spPr>
            <a:xfrm>
              <a:off x="7317150" y="4387275"/>
              <a:ext cx="64725" cy="41700"/>
            </a:xfrm>
            <a:custGeom>
              <a:rect b="b" l="l" r="r" t="t"/>
              <a:pathLst>
                <a:path extrusionOk="0" h="1668" w="2589">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113"/>
            <p:cNvSpPr/>
            <p:nvPr/>
          </p:nvSpPr>
          <p:spPr>
            <a:xfrm>
              <a:off x="7284225" y="4357650"/>
              <a:ext cx="41725" cy="38425"/>
            </a:xfrm>
            <a:custGeom>
              <a:rect b="b" l="l" r="r" t="t"/>
              <a:pathLst>
                <a:path extrusionOk="0" h="1537" w="1669">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113"/>
            <p:cNvSpPr/>
            <p:nvPr/>
          </p:nvSpPr>
          <p:spPr>
            <a:xfrm>
              <a:off x="7108700" y="4199675"/>
              <a:ext cx="231500" cy="292925"/>
            </a:xfrm>
            <a:custGeom>
              <a:rect b="b" l="l" r="r" t="t"/>
              <a:pathLst>
                <a:path extrusionOk="0" h="11717" w="926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113"/>
            <p:cNvSpPr/>
            <p:nvPr/>
          </p:nvSpPr>
          <p:spPr>
            <a:xfrm>
              <a:off x="6978150" y="4100950"/>
              <a:ext cx="378500" cy="413600"/>
            </a:xfrm>
            <a:custGeom>
              <a:rect b="b" l="l" r="r" t="t"/>
              <a:pathLst>
                <a:path extrusionOk="0" h="16544" w="1514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113"/>
            <p:cNvSpPr/>
            <p:nvPr/>
          </p:nvSpPr>
          <p:spPr>
            <a:xfrm>
              <a:off x="6866275" y="4041700"/>
              <a:ext cx="453075" cy="489300"/>
            </a:xfrm>
            <a:custGeom>
              <a:rect b="b" l="l" r="r" t="t"/>
              <a:pathLst>
                <a:path extrusionOk="0" h="19572" w="18123">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113"/>
            <p:cNvSpPr/>
            <p:nvPr/>
          </p:nvSpPr>
          <p:spPr>
            <a:xfrm>
              <a:off x="6816900" y="4007700"/>
              <a:ext cx="515625" cy="541950"/>
            </a:xfrm>
            <a:custGeom>
              <a:rect b="b" l="l" r="r" t="t"/>
              <a:pathLst>
                <a:path extrusionOk="0" h="21678" w="20625">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113"/>
            <p:cNvSpPr/>
            <p:nvPr/>
          </p:nvSpPr>
          <p:spPr>
            <a:xfrm>
              <a:off x="7193175" y="3904575"/>
              <a:ext cx="99850" cy="461875"/>
            </a:xfrm>
            <a:custGeom>
              <a:rect b="b" l="l" r="r" t="t"/>
              <a:pathLst>
                <a:path extrusionOk="0" h="18475" w="3994">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113"/>
            <p:cNvSpPr/>
            <p:nvPr/>
          </p:nvSpPr>
          <p:spPr>
            <a:xfrm>
              <a:off x="7090050" y="3878250"/>
              <a:ext cx="102050" cy="330225"/>
            </a:xfrm>
            <a:custGeom>
              <a:rect b="b" l="l" r="r" t="t"/>
              <a:pathLst>
                <a:path extrusionOk="0" h="13209" w="4082">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113"/>
            <p:cNvSpPr/>
            <p:nvPr/>
          </p:nvSpPr>
          <p:spPr>
            <a:xfrm>
              <a:off x="6999000" y="3853025"/>
              <a:ext cx="183225" cy="256725"/>
            </a:xfrm>
            <a:custGeom>
              <a:rect b="b" l="l" r="r" t="t"/>
              <a:pathLst>
                <a:path extrusionOk="0" h="10269" w="7329">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113"/>
            <p:cNvSpPr/>
            <p:nvPr/>
          </p:nvSpPr>
          <p:spPr>
            <a:xfrm>
              <a:off x="6933175" y="3802550"/>
              <a:ext cx="228200" cy="247950"/>
            </a:xfrm>
            <a:custGeom>
              <a:rect b="b" l="l" r="r" t="t"/>
              <a:pathLst>
                <a:path extrusionOk="0" h="9918" w="9128">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113"/>
            <p:cNvSpPr/>
            <p:nvPr/>
          </p:nvSpPr>
          <p:spPr>
            <a:xfrm>
              <a:off x="4482450" y="2681425"/>
              <a:ext cx="948950" cy="1026825"/>
            </a:xfrm>
            <a:custGeom>
              <a:rect b="b" l="l" r="r" t="t"/>
              <a:pathLst>
                <a:path extrusionOk="0" h="41073" w="37958">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113"/>
            <p:cNvSpPr/>
            <p:nvPr/>
          </p:nvSpPr>
          <p:spPr>
            <a:xfrm>
              <a:off x="4547175" y="2703350"/>
              <a:ext cx="908350" cy="911650"/>
            </a:xfrm>
            <a:custGeom>
              <a:rect b="b" l="l" r="r" t="t"/>
              <a:pathLst>
                <a:path extrusionOk="0" h="36466" w="36334">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113"/>
            <p:cNvSpPr/>
            <p:nvPr/>
          </p:nvSpPr>
          <p:spPr>
            <a:xfrm>
              <a:off x="4648100" y="2725300"/>
              <a:ext cx="830475" cy="834850"/>
            </a:xfrm>
            <a:custGeom>
              <a:rect b="b" l="l" r="r" t="t"/>
              <a:pathLst>
                <a:path extrusionOk="0" h="33394" w="33219">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113"/>
            <p:cNvSpPr/>
            <p:nvPr/>
          </p:nvSpPr>
          <p:spPr>
            <a:xfrm>
              <a:off x="4789625" y="2746150"/>
              <a:ext cx="713075" cy="742700"/>
            </a:xfrm>
            <a:custGeom>
              <a:rect b="b" l="l" r="r" t="t"/>
              <a:pathLst>
                <a:path extrusionOk="0" h="29708" w="28523">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113"/>
            <p:cNvSpPr/>
            <p:nvPr/>
          </p:nvSpPr>
          <p:spPr>
            <a:xfrm>
              <a:off x="5014500" y="3023675"/>
              <a:ext cx="151425" cy="318175"/>
            </a:xfrm>
            <a:custGeom>
              <a:rect b="b" l="l" r="r" t="t"/>
              <a:pathLst>
                <a:path extrusionOk="0" h="12727" w="6057">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113"/>
            <p:cNvSpPr/>
            <p:nvPr/>
          </p:nvSpPr>
          <p:spPr>
            <a:xfrm>
              <a:off x="4389200" y="3352775"/>
              <a:ext cx="295125" cy="759175"/>
            </a:xfrm>
            <a:custGeom>
              <a:rect b="b" l="l" r="r" t="t"/>
              <a:pathLst>
                <a:path extrusionOk="0" h="30367" w="11805">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113"/>
            <p:cNvSpPr/>
            <p:nvPr/>
          </p:nvSpPr>
          <p:spPr>
            <a:xfrm>
              <a:off x="4328875" y="3108150"/>
              <a:ext cx="357650" cy="1116775"/>
            </a:xfrm>
            <a:custGeom>
              <a:rect b="b" l="l" r="r" t="t"/>
              <a:pathLst>
                <a:path extrusionOk="0" h="44671" w="14306">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113"/>
            <p:cNvSpPr/>
            <p:nvPr/>
          </p:nvSpPr>
          <p:spPr>
            <a:xfrm>
              <a:off x="4276225" y="3001750"/>
              <a:ext cx="400425" cy="1289000"/>
            </a:xfrm>
            <a:custGeom>
              <a:rect b="b" l="l" r="r" t="t"/>
              <a:pathLst>
                <a:path extrusionOk="0" h="51560" w="16017">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113"/>
            <p:cNvSpPr/>
            <p:nvPr/>
          </p:nvSpPr>
          <p:spPr>
            <a:xfrm>
              <a:off x="4227950" y="2940300"/>
              <a:ext cx="432250" cy="1407500"/>
            </a:xfrm>
            <a:custGeom>
              <a:rect b="b" l="l" r="r" t="t"/>
              <a:pathLst>
                <a:path extrusionOk="0" h="56300" w="1729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113"/>
            <p:cNvSpPr/>
            <p:nvPr/>
          </p:nvSpPr>
          <p:spPr>
            <a:xfrm>
              <a:off x="4167625" y="2749425"/>
              <a:ext cx="593500" cy="1676250"/>
            </a:xfrm>
            <a:custGeom>
              <a:rect b="b" l="l" r="r" t="t"/>
              <a:pathLst>
                <a:path extrusionOk="0" h="67050" w="2374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113"/>
            <p:cNvSpPr/>
            <p:nvPr/>
          </p:nvSpPr>
          <p:spPr>
            <a:xfrm>
              <a:off x="4152250" y="2727500"/>
              <a:ext cx="578150" cy="1726700"/>
            </a:xfrm>
            <a:custGeom>
              <a:rect b="b" l="l" r="r" t="t"/>
              <a:pathLst>
                <a:path extrusionOk="0" h="69068" w="23126">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113"/>
            <p:cNvSpPr/>
            <p:nvPr/>
          </p:nvSpPr>
          <p:spPr>
            <a:xfrm>
              <a:off x="4125925" y="2666050"/>
              <a:ext cx="649450" cy="1851775"/>
            </a:xfrm>
            <a:custGeom>
              <a:rect b="b" l="l" r="r" t="t"/>
              <a:pathLst>
                <a:path extrusionOk="0" h="74071" w="25978">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113"/>
            <p:cNvSpPr/>
            <p:nvPr/>
          </p:nvSpPr>
          <p:spPr>
            <a:xfrm>
              <a:off x="4096300" y="2788925"/>
              <a:ext cx="434450" cy="1781575"/>
            </a:xfrm>
            <a:custGeom>
              <a:rect b="b" l="l" r="r" t="t"/>
              <a:pathLst>
                <a:path extrusionOk="0" h="71263" w="17378">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113"/>
            <p:cNvSpPr/>
            <p:nvPr/>
          </p:nvSpPr>
          <p:spPr>
            <a:xfrm>
              <a:off x="5157125" y="2795500"/>
              <a:ext cx="400425" cy="235900"/>
            </a:xfrm>
            <a:custGeom>
              <a:rect b="b" l="l" r="r" t="t"/>
              <a:pathLst>
                <a:path extrusionOk="0" h="9436" w="16017">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113"/>
            <p:cNvSpPr/>
            <p:nvPr/>
          </p:nvSpPr>
          <p:spPr>
            <a:xfrm>
              <a:off x="4878475" y="2770275"/>
              <a:ext cx="651650" cy="660425"/>
            </a:xfrm>
            <a:custGeom>
              <a:rect b="b" l="l" r="r" t="t"/>
              <a:pathLst>
                <a:path extrusionOk="0" h="26417" w="26066">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113"/>
            <p:cNvSpPr/>
            <p:nvPr/>
          </p:nvSpPr>
          <p:spPr>
            <a:xfrm>
              <a:off x="4429800" y="2660575"/>
              <a:ext cx="977475" cy="1079475"/>
            </a:xfrm>
            <a:custGeom>
              <a:rect b="b" l="l" r="r" t="t"/>
              <a:pathLst>
                <a:path extrusionOk="0" h="43179" w="39099">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113"/>
            <p:cNvSpPr/>
            <p:nvPr/>
          </p:nvSpPr>
          <p:spPr>
            <a:xfrm>
              <a:off x="4382625" y="2638625"/>
              <a:ext cx="1001600" cy="722950"/>
            </a:xfrm>
            <a:custGeom>
              <a:rect b="b" l="l" r="r" t="t"/>
              <a:pathLst>
                <a:path extrusionOk="0" h="28918" w="40064">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113"/>
            <p:cNvSpPr/>
            <p:nvPr/>
          </p:nvSpPr>
          <p:spPr>
            <a:xfrm>
              <a:off x="4390300" y="2616700"/>
              <a:ext cx="969800" cy="500250"/>
            </a:xfrm>
            <a:custGeom>
              <a:rect b="b" l="l" r="r" t="t"/>
              <a:pathLst>
                <a:path extrusionOk="0" h="20010" w="38792">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113"/>
            <p:cNvSpPr/>
            <p:nvPr/>
          </p:nvSpPr>
          <p:spPr>
            <a:xfrm>
              <a:off x="4570225" y="2562950"/>
              <a:ext cx="823875" cy="447600"/>
            </a:xfrm>
            <a:custGeom>
              <a:rect b="b" l="l" r="r" t="t"/>
              <a:pathLst>
                <a:path extrusionOk="0" h="17904" w="32955">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113"/>
            <p:cNvSpPr/>
            <p:nvPr/>
          </p:nvSpPr>
          <p:spPr>
            <a:xfrm>
              <a:off x="4593250" y="2573900"/>
              <a:ext cx="718575" cy="375225"/>
            </a:xfrm>
            <a:custGeom>
              <a:rect b="b" l="l" r="r" t="t"/>
              <a:pathLst>
                <a:path extrusionOk="0" h="15009" w="28743">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113"/>
            <p:cNvSpPr/>
            <p:nvPr/>
          </p:nvSpPr>
          <p:spPr>
            <a:xfrm>
              <a:off x="4627275" y="2549775"/>
              <a:ext cx="657125" cy="330225"/>
            </a:xfrm>
            <a:custGeom>
              <a:rect b="b" l="l" r="r" t="t"/>
              <a:pathLst>
                <a:path extrusionOk="0" h="13209" w="26285">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113"/>
            <p:cNvSpPr/>
            <p:nvPr/>
          </p:nvSpPr>
          <p:spPr>
            <a:xfrm>
              <a:off x="4752325" y="2525650"/>
              <a:ext cx="504650" cy="232575"/>
            </a:xfrm>
            <a:custGeom>
              <a:rect b="b" l="l" r="r" t="t"/>
              <a:pathLst>
                <a:path extrusionOk="0" h="9303" w="20186">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113"/>
            <p:cNvSpPr/>
            <p:nvPr/>
          </p:nvSpPr>
          <p:spPr>
            <a:xfrm>
              <a:off x="4721600" y="2500400"/>
              <a:ext cx="509050" cy="235900"/>
            </a:xfrm>
            <a:custGeom>
              <a:rect b="b" l="l" r="r" t="t"/>
              <a:pathLst>
                <a:path extrusionOk="0" h="9436" w="20362">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113"/>
            <p:cNvSpPr/>
            <p:nvPr/>
          </p:nvSpPr>
          <p:spPr>
            <a:xfrm>
              <a:off x="4766575" y="2636450"/>
              <a:ext cx="66950" cy="38400"/>
            </a:xfrm>
            <a:custGeom>
              <a:rect b="b" l="l" r="r" t="t"/>
              <a:pathLst>
                <a:path extrusionOk="0" h="1536" w="2678">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113"/>
            <p:cNvSpPr/>
            <p:nvPr/>
          </p:nvSpPr>
          <p:spPr>
            <a:xfrm>
              <a:off x="4492325" y="2749425"/>
              <a:ext cx="69150" cy="48300"/>
            </a:xfrm>
            <a:custGeom>
              <a:rect b="b" l="l" r="r" t="t"/>
              <a:pathLst>
                <a:path extrusionOk="0" h="1932" w="2766">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113"/>
            <p:cNvSpPr/>
            <p:nvPr/>
          </p:nvSpPr>
          <p:spPr>
            <a:xfrm>
              <a:off x="4584475" y="2661675"/>
              <a:ext cx="72425" cy="46100"/>
            </a:xfrm>
            <a:custGeom>
              <a:rect b="b" l="l" r="r" t="t"/>
              <a:pathLst>
                <a:path extrusionOk="0" h="1844" w="2897">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113"/>
            <p:cNvSpPr/>
            <p:nvPr/>
          </p:nvSpPr>
          <p:spPr>
            <a:xfrm>
              <a:off x="5248175" y="2451050"/>
              <a:ext cx="158000" cy="83400"/>
            </a:xfrm>
            <a:custGeom>
              <a:rect b="b" l="l" r="r" t="t"/>
              <a:pathLst>
                <a:path extrusionOk="0" h="3336" w="632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113"/>
            <p:cNvSpPr/>
            <p:nvPr/>
          </p:nvSpPr>
          <p:spPr>
            <a:xfrm>
              <a:off x="5221850" y="2453250"/>
              <a:ext cx="110825" cy="55950"/>
            </a:xfrm>
            <a:custGeom>
              <a:rect b="b" l="l" r="r" t="t"/>
              <a:pathLst>
                <a:path extrusionOk="0" h="2238" w="4433">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113"/>
            <p:cNvSpPr/>
            <p:nvPr/>
          </p:nvSpPr>
          <p:spPr>
            <a:xfrm>
              <a:off x="2583525" y="3619350"/>
              <a:ext cx="11000" cy="43925"/>
            </a:xfrm>
            <a:custGeom>
              <a:rect b="b" l="l" r="r" t="t"/>
              <a:pathLst>
                <a:path extrusionOk="0" h="1757" w="44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113"/>
            <p:cNvSpPr/>
            <p:nvPr/>
          </p:nvSpPr>
          <p:spPr>
            <a:xfrm>
              <a:off x="2531975" y="3816825"/>
              <a:ext cx="28550" cy="37325"/>
            </a:xfrm>
            <a:custGeom>
              <a:rect b="b" l="l" r="r" t="t"/>
              <a:pathLst>
                <a:path extrusionOk="0" h="1493" w="1142">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113"/>
            <p:cNvSpPr/>
            <p:nvPr/>
          </p:nvSpPr>
          <p:spPr>
            <a:xfrm>
              <a:off x="2790850" y="3734550"/>
              <a:ext cx="36250" cy="30725"/>
            </a:xfrm>
            <a:custGeom>
              <a:rect b="b" l="l" r="r" t="t"/>
              <a:pathLst>
                <a:path extrusionOk="0" h="1229" w="145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113"/>
            <p:cNvSpPr/>
            <p:nvPr/>
          </p:nvSpPr>
          <p:spPr>
            <a:xfrm>
              <a:off x="2285150" y="4725150"/>
              <a:ext cx="47175" cy="14275"/>
            </a:xfrm>
            <a:custGeom>
              <a:rect b="b" l="l" r="r" t="t"/>
              <a:pathLst>
                <a:path extrusionOk="0" h="571" w="1887">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113"/>
            <p:cNvSpPr/>
            <p:nvPr/>
          </p:nvSpPr>
          <p:spPr>
            <a:xfrm>
              <a:off x="2232475" y="4129475"/>
              <a:ext cx="879825" cy="325825"/>
            </a:xfrm>
            <a:custGeom>
              <a:rect b="b" l="l" r="r" t="t"/>
              <a:pathLst>
                <a:path extrusionOk="0" h="13033" w="35193">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113"/>
            <p:cNvSpPr/>
            <p:nvPr/>
          </p:nvSpPr>
          <p:spPr>
            <a:xfrm>
              <a:off x="2228100" y="4100950"/>
              <a:ext cx="934675" cy="336800"/>
            </a:xfrm>
            <a:custGeom>
              <a:rect b="b" l="l" r="r" t="t"/>
              <a:pathLst>
                <a:path extrusionOk="0" h="13472" w="37387">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113"/>
            <p:cNvSpPr/>
            <p:nvPr/>
          </p:nvSpPr>
          <p:spPr>
            <a:xfrm>
              <a:off x="2245650" y="4054875"/>
              <a:ext cx="1314250" cy="359850"/>
            </a:xfrm>
            <a:custGeom>
              <a:rect b="b" l="l" r="r" t="t"/>
              <a:pathLst>
                <a:path extrusionOk="0" h="14394" w="5257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113"/>
            <p:cNvSpPr/>
            <p:nvPr/>
          </p:nvSpPr>
          <p:spPr>
            <a:xfrm>
              <a:off x="2252225" y="4008800"/>
              <a:ext cx="1328500" cy="378500"/>
            </a:xfrm>
            <a:custGeom>
              <a:rect b="b" l="l" r="r" t="t"/>
              <a:pathLst>
                <a:path extrusionOk="0" h="15140" w="5314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113"/>
            <p:cNvSpPr/>
            <p:nvPr/>
          </p:nvSpPr>
          <p:spPr>
            <a:xfrm>
              <a:off x="2104125" y="4481600"/>
              <a:ext cx="42825" cy="15400"/>
            </a:xfrm>
            <a:custGeom>
              <a:rect b="b" l="l" r="r" t="t"/>
              <a:pathLst>
                <a:path extrusionOk="0" h="616" w="1713">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113"/>
            <p:cNvSpPr/>
            <p:nvPr/>
          </p:nvSpPr>
          <p:spPr>
            <a:xfrm>
              <a:off x="2084375" y="4455275"/>
              <a:ext cx="138250" cy="42825"/>
            </a:xfrm>
            <a:custGeom>
              <a:rect b="b" l="l" r="r" t="t"/>
              <a:pathLst>
                <a:path extrusionOk="0" h="1713" w="553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113"/>
            <p:cNvSpPr/>
            <p:nvPr/>
          </p:nvSpPr>
          <p:spPr>
            <a:xfrm>
              <a:off x="2080000" y="4434425"/>
              <a:ext cx="208450" cy="60375"/>
            </a:xfrm>
            <a:custGeom>
              <a:rect b="b" l="l" r="r" t="t"/>
              <a:pathLst>
                <a:path extrusionOk="0" h="2415" w="8338">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113"/>
            <p:cNvSpPr/>
            <p:nvPr/>
          </p:nvSpPr>
          <p:spPr>
            <a:xfrm>
              <a:off x="2060250" y="4419075"/>
              <a:ext cx="269900" cy="66950"/>
            </a:xfrm>
            <a:custGeom>
              <a:rect b="b" l="l" r="r" t="t"/>
              <a:pathLst>
                <a:path extrusionOk="0" h="2678" w="10796">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113"/>
            <p:cNvSpPr/>
            <p:nvPr/>
          </p:nvSpPr>
          <p:spPr>
            <a:xfrm>
              <a:off x="1951650" y="4680175"/>
              <a:ext cx="528775" cy="40600"/>
            </a:xfrm>
            <a:custGeom>
              <a:rect b="b" l="l" r="r" t="t"/>
              <a:pathLst>
                <a:path extrusionOk="0" h="1624" w="21151">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113"/>
            <p:cNvSpPr/>
            <p:nvPr/>
          </p:nvSpPr>
          <p:spPr>
            <a:xfrm>
              <a:off x="2370700" y="4660425"/>
              <a:ext cx="121800" cy="17575"/>
            </a:xfrm>
            <a:custGeom>
              <a:rect b="b" l="l" r="r" t="t"/>
              <a:pathLst>
                <a:path extrusionOk="0" h="703" w="4872">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113"/>
            <p:cNvSpPr/>
            <p:nvPr/>
          </p:nvSpPr>
          <p:spPr>
            <a:xfrm>
              <a:off x="2386075" y="4638475"/>
              <a:ext cx="120675" cy="19775"/>
            </a:xfrm>
            <a:custGeom>
              <a:rect b="b" l="l" r="r" t="t"/>
              <a:pathLst>
                <a:path extrusionOk="0" h="791" w="4827">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113"/>
            <p:cNvSpPr/>
            <p:nvPr/>
          </p:nvSpPr>
          <p:spPr>
            <a:xfrm>
              <a:off x="2401425" y="4618725"/>
              <a:ext cx="117400" cy="17575"/>
            </a:xfrm>
            <a:custGeom>
              <a:rect b="b" l="l" r="r" t="t"/>
              <a:pathLst>
                <a:path extrusionOk="0" h="703" w="4696">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113"/>
            <p:cNvSpPr/>
            <p:nvPr/>
          </p:nvSpPr>
          <p:spPr>
            <a:xfrm>
              <a:off x="2443100" y="4581425"/>
              <a:ext cx="16500" cy="11000"/>
            </a:xfrm>
            <a:custGeom>
              <a:rect b="b" l="l" r="r" t="t"/>
              <a:pathLst>
                <a:path extrusionOk="0" h="440" w="66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113"/>
            <p:cNvSpPr/>
            <p:nvPr/>
          </p:nvSpPr>
          <p:spPr>
            <a:xfrm>
              <a:off x="2448600" y="4561700"/>
              <a:ext cx="25250" cy="13175"/>
            </a:xfrm>
            <a:custGeom>
              <a:rect b="b" l="l" r="r" t="t"/>
              <a:pathLst>
                <a:path extrusionOk="0" h="527" w="101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113"/>
            <p:cNvSpPr/>
            <p:nvPr/>
          </p:nvSpPr>
          <p:spPr>
            <a:xfrm>
              <a:off x="2465050" y="4534275"/>
              <a:ext cx="165675" cy="19750"/>
            </a:xfrm>
            <a:custGeom>
              <a:rect b="b" l="l" r="r" t="t"/>
              <a:pathLst>
                <a:path extrusionOk="0" h="790" w="6627">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113"/>
            <p:cNvSpPr/>
            <p:nvPr/>
          </p:nvSpPr>
          <p:spPr>
            <a:xfrm>
              <a:off x="2470525" y="4513425"/>
              <a:ext cx="164575" cy="23050"/>
            </a:xfrm>
            <a:custGeom>
              <a:rect b="b" l="l" r="r" t="t"/>
              <a:pathLst>
                <a:path extrusionOk="0" h="922" w="6583">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113"/>
            <p:cNvSpPr/>
            <p:nvPr/>
          </p:nvSpPr>
          <p:spPr>
            <a:xfrm>
              <a:off x="2521000" y="4471725"/>
              <a:ext cx="125075" cy="18675"/>
            </a:xfrm>
            <a:custGeom>
              <a:rect b="b" l="l" r="r" t="t"/>
              <a:pathLst>
                <a:path extrusionOk="0" h="747" w="5003">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113"/>
            <p:cNvSpPr/>
            <p:nvPr/>
          </p:nvSpPr>
          <p:spPr>
            <a:xfrm>
              <a:off x="2530875" y="4452000"/>
              <a:ext cx="120700" cy="19750"/>
            </a:xfrm>
            <a:custGeom>
              <a:rect b="b" l="l" r="r" t="t"/>
              <a:pathLst>
                <a:path extrusionOk="0" h="790" w="4828">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113"/>
            <p:cNvSpPr/>
            <p:nvPr/>
          </p:nvSpPr>
          <p:spPr>
            <a:xfrm>
              <a:off x="2524300" y="4427850"/>
              <a:ext cx="161275" cy="30750"/>
            </a:xfrm>
            <a:custGeom>
              <a:rect b="b" l="l" r="r" t="t"/>
              <a:pathLst>
                <a:path extrusionOk="0" h="1230" w="6451">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113"/>
            <p:cNvSpPr/>
            <p:nvPr/>
          </p:nvSpPr>
          <p:spPr>
            <a:xfrm>
              <a:off x="2522100" y="4401525"/>
              <a:ext cx="190900" cy="28550"/>
            </a:xfrm>
            <a:custGeom>
              <a:rect b="b" l="l" r="r" t="t"/>
              <a:pathLst>
                <a:path extrusionOk="0" h="1142" w="7636">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113"/>
            <p:cNvSpPr/>
            <p:nvPr/>
          </p:nvSpPr>
          <p:spPr>
            <a:xfrm>
              <a:off x="2533075" y="4308275"/>
              <a:ext cx="523300" cy="91075"/>
            </a:xfrm>
            <a:custGeom>
              <a:rect b="b" l="l" r="r" t="t"/>
              <a:pathLst>
                <a:path extrusionOk="0" h="3643" w="20932">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113"/>
            <p:cNvSpPr/>
            <p:nvPr/>
          </p:nvSpPr>
          <p:spPr>
            <a:xfrm>
              <a:off x="2508925" y="4276475"/>
              <a:ext cx="537575" cy="125075"/>
            </a:xfrm>
            <a:custGeom>
              <a:rect b="b" l="l" r="r" t="t"/>
              <a:pathLst>
                <a:path extrusionOk="0" h="5003" w="21503">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113"/>
            <p:cNvSpPr/>
            <p:nvPr/>
          </p:nvSpPr>
          <p:spPr>
            <a:xfrm>
              <a:off x="2481500" y="4238075"/>
              <a:ext cx="585825" cy="166775"/>
            </a:xfrm>
            <a:custGeom>
              <a:rect b="b" l="l" r="r" t="t"/>
              <a:pathLst>
                <a:path extrusionOk="0" h="6671" w="23433">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113"/>
            <p:cNvSpPr/>
            <p:nvPr/>
          </p:nvSpPr>
          <p:spPr>
            <a:xfrm>
              <a:off x="2461750" y="4201875"/>
              <a:ext cx="634100" cy="202975"/>
            </a:xfrm>
            <a:custGeom>
              <a:rect b="b" l="l" r="r" t="t"/>
              <a:pathLst>
                <a:path extrusionOk="0" h="8119" w="25364">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113"/>
            <p:cNvSpPr/>
            <p:nvPr/>
          </p:nvSpPr>
          <p:spPr>
            <a:xfrm>
              <a:off x="1832075" y="4324725"/>
              <a:ext cx="1298875" cy="348875"/>
            </a:xfrm>
            <a:custGeom>
              <a:rect b="b" l="l" r="r" t="t"/>
              <a:pathLst>
                <a:path extrusionOk="0" h="13955" w="51955">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113"/>
            <p:cNvSpPr/>
            <p:nvPr/>
          </p:nvSpPr>
          <p:spPr>
            <a:xfrm>
              <a:off x="1442625" y="2706650"/>
              <a:ext cx="854600" cy="1976825"/>
            </a:xfrm>
            <a:custGeom>
              <a:rect b="b" l="l" r="r" t="t"/>
              <a:pathLst>
                <a:path extrusionOk="0" h="79073" w="34184">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113"/>
            <p:cNvSpPr/>
            <p:nvPr/>
          </p:nvSpPr>
          <p:spPr>
            <a:xfrm>
              <a:off x="1908875" y="4495875"/>
              <a:ext cx="646150" cy="156900"/>
            </a:xfrm>
            <a:custGeom>
              <a:rect b="b" l="l" r="r" t="t"/>
              <a:pathLst>
                <a:path extrusionOk="0" h="6276" w="25846">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113"/>
            <p:cNvSpPr/>
            <p:nvPr/>
          </p:nvSpPr>
          <p:spPr>
            <a:xfrm>
              <a:off x="1292350" y="2521250"/>
              <a:ext cx="799750" cy="2106275"/>
            </a:xfrm>
            <a:custGeom>
              <a:rect b="b" l="l" r="r" t="t"/>
              <a:pathLst>
                <a:path extrusionOk="0" h="84251" w="3199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113"/>
            <p:cNvSpPr/>
            <p:nvPr/>
          </p:nvSpPr>
          <p:spPr>
            <a:xfrm>
              <a:off x="1915450" y="4597900"/>
              <a:ext cx="615450" cy="109725"/>
            </a:xfrm>
            <a:custGeom>
              <a:rect b="b" l="l" r="r" t="t"/>
              <a:pathLst>
                <a:path extrusionOk="0" h="4389" w="24618">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113"/>
            <p:cNvSpPr/>
            <p:nvPr/>
          </p:nvSpPr>
          <p:spPr>
            <a:xfrm>
              <a:off x="1158500" y="3048925"/>
              <a:ext cx="152525" cy="1579700"/>
            </a:xfrm>
            <a:custGeom>
              <a:rect b="b" l="l" r="r" t="t"/>
              <a:pathLst>
                <a:path extrusionOk="0" h="63188" w="6101">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113"/>
            <p:cNvSpPr/>
            <p:nvPr/>
          </p:nvSpPr>
          <p:spPr>
            <a:xfrm>
              <a:off x="2096450" y="4705400"/>
              <a:ext cx="263300" cy="30750"/>
            </a:xfrm>
            <a:custGeom>
              <a:rect b="b" l="l" r="r" t="t"/>
              <a:pathLst>
                <a:path extrusionOk="0" h="1230" w="10532">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113"/>
            <p:cNvSpPr/>
            <p:nvPr/>
          </p:nvSpPr>
          <p:spPr>
            <a:xfrm>
              <a:off x="1024675" y="3357175"/>
              <a:ext cx="119600" cy="1265975"/>
            </a:xfrm>
            <a:custGeom>
              <a:rect b="b" l="l" r="r" t="t"/>
              <a:pathLst>
                <a:path extrusionOk="0" h="50639" w="4784">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113"/>
            <p:cNvSpPr/>
            <p:nvPr/>
          </p:nvSpPr>
          <p:spPr>
            <a:xfrm>
              <a:off x="605600" y="2498225"/>
              <a:ext cx="454200" cy="2111750"/>
            </a:xfrm>
            <a:custGeom>
              <a:rect b="b" l="l" r="r" t="t"/>
              <a:pathLst>
                <a:path extrusionOk="0" h="84470" w="18168">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113"/>
            <p:cNvSpPr/>
            <p:nvPr/>
          </p:nvSpPr>
          <p:spPr>
            <a:xfrm>
              <a:off x="489325" y="2325975"/>
              <a:ext cx="527700" cy="2220375"/>
            </a:xfrm>
            <a:custGeom>
              <a:rect b="b" l="l" r="r" t="t"/>
              <a:pathLst>
                <a:path extrusionOk="0" h="88815" w="21108">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113"/>
            <p:cNvSpPr/>
            <p:nvPr/>
          </p:nvSpPr>
          <p:spPr>
            <a:xfrm>
              <a:off x="261150" y="2997350"/>
              <a:ext cx="377400" cy="1344975"/>
            </a:xfrm>
            <a:custGeom>
              <a:rect b="b" l="l" r="r" t="t"/>
              <a:pathLst>
                <a:path extrusionOk="0" h="53799" w="15096">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113"/>
            <p:cNvSpPr/>
            <p:nvPr/>
          </p:nvSpPr>
          <p:spPr>
            <a:xfrm>
              <a:off x="238125" y="3076350"/>
              <a:ext cx="340075" cy="1220975"/>
            </a:xfrm>
            <a:custGeom>
              <a:rect b="b" l="l" r="r" t="t"/>
              <a:pathLst>
                <a:path extrusionOk="0" h="48839" w="13603">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113"/>
            <p:cNvSpPr/>
            <p:nvPr/>
          </p:nvSpPr>
          <p:spPr>
            <a:xfrm>
              <a:off x="343425" y="3363750"/>
              <a:ext cx="188700" cy="900675"/>
            </a:xfrm>
            <a:custGeom>
              <a:rect b="b" l="l" r="r" t="t"/>
              <a:pathLst>
                <a:path extrusionOk="0" h="36027" w="7548">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113"/>
            <p:cNvSpPr/>
            <p:nvPr/>
          </p:nvSpPr>
          <p:spPr>
            <a:xfrm>
              <a:off x="2699800" y="3180550"/>
              <a:ext cx="204075" cy="111925"/>
            </a:xfrm>
            <a:custGeom>
              <a:rect b="b" l="l" r="r" t="t"/>
              <a:pathLst>
                <a:path extrusionOk="0" h="4477" w="8163">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113"/>
            <p:cNvSpPr/>
            <p:nvPr/>
          </p:nvSpPr>
          <p:spPr>
            <a:xfrm>
              <a:off x="3153975" y="3567800"/>
              <a:ext cx="561700" cy="625325"/>
            </a:xfrm>
            <a:custGeom>
              <a:rect b="b" l="l" r="r" t="t"/>
              <a:pathLst>
                <a:path extrusionOk="0" h="25013" w="22468">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113"/>
            <p:cNvSpPr/>
            <p:nvPr/>
          </p:nvSpPr>
          <p:spPr>
            <a:xfrm>
              <a:off x="2632900" y="3118025"/>
              <a:ext cx="307175" cy="222725"/>
            </a:xfrm>
            <a:custGeom>
              <a:rect b="b" l="l" r="r" t="t"/>
              <a:pathLst>
                <a:path extrusionOk="0" h="8909" w="12287">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113"/>
            <p:cNvSpPr/>
            <p:nvPr/>
          </p:nvSpPr>
          <p:spPr>
            <a:xfrm>
              <a:off x="3084850" y="3493200"/>
              <a:ext cx="603400" cy="716375"/>
            </a:xfrm>
            <a:custGeom>
              <a:rect b="b" l="l" r="r" t="t"/>
              <a:pathLst>
                <a:path extrusionOk="0" h="28655" w="24136">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113"/>
            <p:cNvSpPr/>
            <p:nvPr/>
          </p:nvSpPr>
          <p:spPr>
            <a:xfrm>
              <a:off x="2512225" y="3058800"/>
              <a:ext cx="1147500" cy="1171625"/>
            </a:xfrm>
            <a:custGeom>
              <a:rect b="b" l="l" r="r" t="t"/>
              <a:pathLst>
                <a:path extrusionOk="0" h="46865" w="4590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113"/>
            <p:cNvSpPr/>
            <p:nvPr/>
          </p:nvSpPr>
          <p:spPr>
            <a:xfrm>
              <a:off x="1670800" y="3011625"/>
              <a:ext cx="1963700" cy="1351525"/>
            </a:xfrm>
            <a:custGeom>
              <a:rect b="b" l="l" r="r" t="t"/>
              <a:pathLst>
                <a:path extrusionOk="0" h="54061" w="78548">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113"/>
            <p:cNvSpPr/>
            <p:nvPr/>
          </p:nvSpPr>
          <p:spPr>
            <a:xfrm>
              <a:off x="1656550" y="2963350"/>
              <a:ext cx="2084350" cy="1429425"/>
            </a:xfrm>
            <a:custGeom>
              <a:rect b="b" l="l" r="r" t="t"/>
              <a:pathLst>
                <a:path extrusionOk="0" h="57177" w="83374">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113"/>
            <p:cNvSpPr/>
            <p:nvPr/>
          </p:nvSpPr>
          <p:spPr>
            <a:xfrm>
              <a:off x="1579750" y="2837200"/>
              <a:ext cx="2045975" cy="1732200"/>
            </a:xfrm>
            <a:custGeom>
              <a:rect b="b" l="l" r="r" t="t"/>
              <a:pathLst>
                <a:path extrusionOk="0" h="69288" w="81839">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113"/>
            <p:cNvSpPr/>
            <p:nvPr/>
          </p:nvSpPr>
          <p:spPr>
            <a:xfrm>
              <a:off x="1896800" y="3719200"/>
              <a:ext cx="560600" cy="444300"/>
            </a:xfrm>
            <a:custGeom>
              <a:rect b="b" l="l" r="r" t="t"/>
              <a:pathLst>
                <a:path extrusionOk="0" h="17772" w="22424">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113"/>
            <p:cNvSpPr/>
            <p:nvPr/>
          </p:nvSpPr>
          <p:spPr>
            <a:xfrm>
              <a:off x="1870475" y="3665425"/>
              <a:ext cx="650550" cy="557325"/>
            </a:xfrm>
            <a:custGeom>
              <a:rect b="b" l="l" r="r" t="t"/>
              <a:pathLst>
                <a:path extrusionOk="0" h="22293" w="26022">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113"/>
            <p:cNvSpPr/>
            <p:nvPr/>
          </p:nvSpPr>
          <p:spPr>
            <a:xfrm>
              <a:off x="1686175" y="3501975"/>
              <a:ext cx="889700" cy="781100"/>
            </a:xfrm>
            <a:custGeom>
              <a:rect b="b" l="l" r="r" t="t"/>
              <a:pathLst>
                <a:path extrusionOk="0" h="31244" w="35588">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113"/>
            <p:cNvSpPr/>
            <p:nvPr/>
          </p:nvSpPr>
          <p:spPr>
            <a:xfrm>
              <a:off x="2461750" y="3614975"/>
              <a:ext cx="388375" cy="286350"/>
            </a:xfrm>
            <a:custGeom>
              <a:rect b="b" l="l" r="r" t="t"/>
              <a:pathLst>
                <a:path extrusionOk="0" h="11454" w="15535">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113"/>
            <p:cNvSpPr/>
            <p:nvPr/>
          </p:nvSpPr>
          <p:spPr>
            <a:xfrm>
              <a:off x="2519900" y="1399025"/>
              <a:ext cx="942350" cy="1523750"/>
            </a:xfrm>
            <a:custGeom>
              <a:rect b="b" l="l" r="r" t="t"/>
              <a:pathLst>
                <a:path extrusionOk="0" h="60950" w="37694">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113"/>
            <p:cNvSpPr/>
            <p:nvPr/>
          </p:nvSpPr>
          <p:spPr>
            <a:xfrm>
              <a:off x="2547325" y="1444000"/>
              <a:ext cx="957725" cy="1504025"/>
            </a:xfrm>
            <a:custGeom>
              <a:rect b="b" l="l" r="r" t="t"/>
              <a:pathLst>
                <a:path extrusionOk="0" h="60161" w="38309">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113"/>
            <p:cNvSpPr/>
            <p:nvPr/>
          </p:nvSpPr>
          <p:spPr>
            <a:xfrm>
              <a:off x="2816100" y="3080725"/>
              <a:ext cx="767925" cy="218325"/>
            </a:xfrm>
            <a:custGeom>
              <a:rect b="b" l="l" r="r" t="t"/>
              <a:pathLst>
                <a:path extrusionOk="0" h="8733" w="30717">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113"/>
            <p:cNvSpPr/>
            <p:nvPr/>
          </p:nvSpPr>
          <p:spPr>
            <a:xfrm>
              <a:off x="2745875" y="2864625"/>
              <a:ext cx="868875" cy="266600"/>
            </a:xfrm>
            <a:custGeom>
              <a:rect b="b" l="l" r="r" t="t"/>
              <a:pathLst>
                <a:path extrusionOk="0" h="10664" w="34755">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113"/>
            <p:cNvSpPr/>
            <p:nvPr/>
          </p:nvSpPr>
          <p:spPr>
            <a:xfrm>
              <a:off x="2680075" y="2663875"/>
              <a:ext cx="923700" cy="403725"/>
            </a:xfrm>
            <a:custGeom>
              <a:rect b="b" l="l" r="r" t="t"/>
              <a:pathLst>
                <a:path extrusionOk="0" h="16149" w="36948">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113"/>
            <p:cNvSpPr/>
            <p:nvPr/>
          </p:nvSpPr>
          <p:spPr>
            <a:xfrm>
              <a:off x="2627400" y="2363275"/>
              <a:ext cx="931400" cy="657150"/>
            </a:xfrm>
            <a:custGeom>
              <a:rect b="b" l="l" r="r" t="t"/>
              <a:pathLst>
                <a:path extrusionOk="0" h="26286" w="37256">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113"/>
            <p:cNvSpPr/>
            <p:nvPr/>
          </p:nvSpPr>
          <p:spPr>
            <a:xfrm>
              <a:off x="3319625" y="1408900"/>
              <a:ext cx="345575" cy="2234625"/>
            </a:xfrm>
            <a:custGeom>
              <a:rect b="b" l="l" r="r" t="t"/>
              <a:pathLst>
                <a:path extrusionOk="0" h="89385" w="13823">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113"/>
            <p:cNvSpPr/>
            <p:nvPr/>
          </p:nvSpPr>
          <p:spPr>
            <a:xfrm>
              <a:off x="2895075" y="3238700"/>
              <a:ext cx="385075" cy="337900"/>
            </a:xfrm>
            <a:custGeom>
              <a:rect b="b" l="l" r="r" t="t"/>
              <a:pathLst>
                <a:path extrusionOk="0" h="13516" w="15403">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113"/>
            <p:cNvSpPr/>
            <p:nvPr/>
          </p:nvSpPr>
          <p:spPr>
            <a:xfrm>
              <a:off x="2931275" y="3283675"/>
              <a:ext cx="242475" cy="218325"/>
            </a:xfrm>
            <a:custGeom>
              <a:rect b="b" l="l" r="r" t="t"/>
              <a:pathLst>
                <a:path extrusionOk="0" h="8733" w="9699">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113"/>
            <p:cNvSpPr/>
            <p:nvPr/>
          </p:nvSpPr>
          <p:spPr>
            <a:xfrm>
              <a:off x="2574750" y="1389150"/>
              <a:ext cx="1018050" cy="1583000"/>
            </a:xfrm>
            <a:custGeom>
              <a:rect b="b" l="l" r="r" t="t"/>
              <a:pathLst>
                <a:path extrusionOk="0" h="63320" w="40722">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113"/>
            <p:cNvSpPr/>
            <p:nvPr/>
          </p:nvSpPr>
          <p:spPr>
            <a:xfrm>
              <a:off x="2434325" y="1378175"/>
              <a:ext cx="930300" cy="1467825"/>
            </a:xfrm>
            <a:custGeom>
              <a:rect b="b" l="l" r="r" t="t"/>
              <a:pathLst>
                <a:path extrusionOk="0" h="58713" w="37212">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113"/>
            <p:cNvSpPr/>
            <p:nvPr/>
          </p:nvSpPr>
          <p:spPr>
            <a:xfrm>
              <a:off x="2288425" y="1370500"/>
              <a:ext cx="948950" cy="1344950"/>
            </a:xfrm>
            <a:custGeom>
              <a:rect b="b" l="l" r="r" t="t"/>
              <a:pathLst>
                <a:path extrusionOk="0" h="53798" w="37958">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113"/>
            <p:cNvSpPr/>
            <p:nvPr/>
          </p:nvSpPr>
          <p:spPr>
            <a:xfrm>
              <a:off x="2083300" y="1434125"/>
              <a:ext cx="1010375" cy="1095925"/>
            </a:xfrm>
            <a:custGeom>
              <a:rect b="b" l="l" r="r" t="t"/>
              <a:pathLst>
                <a:path extrusionOk="0" h="43837" w="40415">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113"/>
            <p:cNvSpPr/>
            <p:nvPr/>
          </p:nvSpPr>
          <p:spPr>
            <a:xfrm>
              <a:off x="1945075" y="1451675"/>
              <a:ext cx="982950" cy="954425"/>
            </a:xfrm>
            <a:custGeom>
              <a:rect b="b" l="l" r="r" t="t"/>
              <a:pathLst>
                <a:path extrusionOk="0" h="38177" w="39318">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113"/>
            <p:cNvSpPr/>
            <p:nvPr/>
          </p:nvSpPr>
          <p:spPr>
            <a:xfrm>
              <a:off x="1822200" y="1600875"/>
              <a:ext cx="866675" cy="694425"/>
            </a:xfrm>
            <a:custGeom>
              <a:rect b="b" l="l" r="r" t="t"/>
              <a:pathLst>
                <a:path extrusionOk="0" h="27777" w="34667">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113"/>
            <p:cNvSpPr/>
            <p:nvPr/>
          </p:nvSpPr>
          <p:spPr>
            <a:xfrm>
              <a:off x="1699325" y="2110975"/>
              <a:ext cx="133875" cy="74625"/>
            </a:xfrm>
            <a:custGeom>
              <a:rect b="b" l="l" r="r" t="t"/>
              <a:pathLst>
                <a:path extrusionOk="0" h="2985" w="5355">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113"/>
            <p:cNvSpPr/>
            <p:nvPr/>
          </p:nvSpPr>
          <p:spPr>
            <a:xfrm>
              <a:off x="2929075" y="3201400"/>
              <a:ext cx="121800" cy="42800"/>
            </a:xfrm>
            <a:custGeom>
              <a:rect b="b" l="l" r="r" t="t"/>
              <a:pathLst>
                <a:path extrusionOk="0" h="1712" w="4872">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113"/>
            <p:cNvSpPr/>
            <p:nvPr/>
          </p:nvSpPr>
          <p:spPr>
            <a:xfrm>
              <a:off x="463000" y="1796125"/>
              <a:ext cx="3006950" cy="2565925"/>
            </a:xfrm>
            <a:custGeom>
              <a:rect b="b" l="l" r="r" t="t"/>
              <a:pathLst>
                <a:path extrusionOk="0" h="102637" w="120278">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113"/>
            <p:cNvSpPr/>
            <p:nvPr/>
          </p:nvSpPr>
          <p:spPr>
            <a:xfrm>
              <a:off x="1260525" y="3161900"/>
              <a:ext cx="125100" cy="1464550"/>
            </a:xfrm>
            <a:custGeom>
              <a:rect b="b" l="l" r="r" t="t"/>
              <a:pathLst>
                <a:path extrusionOk="0" h="58582" w="5004">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113"/>
            <p:cNvSpPr/>
            <p:nvPr/>
          </p:nvSpPr>
          <p:spPr>
            <a:xfrm>
              <a:off x="1226525" y="3169575"/>
              <a:ext cx="129475" cy="1510625"/>
            </a:xfrm>
            <a:custGeom>
              <a:rect b="b" l="l" r="r" t="t"/>
              <a:pathLst>
                <a:path extrusionOk="0" h="60425" w="5179">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113"/>
            <p:cNvSpPr/>
            <p:nvPr/>
          </p:nvSpPr>
          <p:spPr>
            <a:xfrm>
              <a:off x="1190325" y="3178350"/>
              <a:ext cx="129475" cy="1474425"/>
            </a:xfrm>
            <a:custGeom>
              <a:rect b="b" l="l" r="r" t="t"/>
              <a:pathLst>
                <a:path extrusionOk="0" h="58977" w="5179">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113"/>
            <p:cNvSpPr/>
            <p:nvPr/>
          </p:nvSpPr>
          <p:spPr>
            <a:xfrm>
              <a:off x="1174950" y="3213475"/>
              <a:ext cx="113025" cy="1464525"/>
            </a:xfrm>
            <a:custGeom>
              <a:rect b="b" l="l" r="r" t="t"/>
              <a:pathLst>
                <a:path extrusionOk="0" h="58581" w="4521">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113"/>
            <p:cNvSpPr/>
            <p:nvPr/>
          </p:nvSpPr>
          <p:spPr>
            <a:xfrm>
              <a:off x="1139850" y="4002225"/>
              <a:ext cx="64750" cy="674675"/>
            </a:xfrm>
            <a:custGeom>
              <a:rect b="b" l="l" r="r" t="t"/>
              <a:pathLst>
                <a:path extrusionOk="0" h="26987" w="259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113"/>
            <p:cNvSpPr/>
            <p:nvPr/>
          </p:nvSpPr>
          <p:spPr>
            <a:xfrm>
              <a:off x="1106950" y="3840950"/>
              <a:ext cx="64750" cy="782200"/>
            </a:xfrm>
            <a:custGeom>
              <a:rect b="b" l="l" r="r" t="t"/>
              <a:pathLst>
                <a:path extrusionOk="0" h="31288" w="259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113"/>
            <p:cNvSpPr/>
            <p:nvPr/>
          </p:nvSpPr>
          <p:spPr>
            <a:xfrm>
              <a:off x="1074025" y="3794875"/>
              <a:ext cx="75725" cy="787675"/>
            </a:xfrm>
            <a:custGeom>
              <a:rect b="b" l="l" r="r" t="t"/>
              <a:pathLst>
                <a:path extrusionOk="0" h="31507" w="3029">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113"/>
            <p:cNvSpPr/>
            <p:nvPr/>
          </p:nvSpPr>
          <p:spPr>
            <a:xfrm>
              <a:off x="1043325" y="4272075"/>
              <a:ext cx="50475" cy="285250"/>
            </a:xfrm>
            <a:custGeom>
              <a:rect b="b" l="l" r="r" t="t"/>
              <a:pathLst>
                <a:path extrusionOk="0" h="11410" w="2019">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113"/>
            <p:cNvSpPr/>
            <p:nvPr/>
          </p:nvSpPr>
          <p:spPr>
            <a:xfrm>
              <a:off x="1022475" y="4402625"/>
              <a:ext cx="26350" cy="111925"/>
            </a:xfrm>
            <a:custGeom>
              <a:rect b="b" l="l" r="r" t="t"/>
              <a:pathLst>
                <a:path extrusionOk="0" h="4477" w="1054">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113"/>
            <p:cNvSpPr/>
            <p:nvPr/>
          </p:nvSpPr>
          <p:spPr>
            <a:xfrm>
              <a:off x="1765150" y="4491475"/>
              <a:ext cx="95475" cy="49400"/>
            </a:xfrm>
            <a:custGeom>
              <a:rect b="b" l="l" r="r" t="t"/>
              <a:pathLst>
                <a:path extrusionOk="0" h="1976" w="3819">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113"/>
            <p:cNvSpPr/>
            <p:nvPr/>
          </p:nvSpPr>
          <p:spPr>
            <a:xfrm>
              <a:off x="1765150" y="4467350"/>
              <a:ext cx="97675" cy="45000"/>
            </a:xfrm>
            <a:custGeom>
              <a:rect b="b" l="l" r="r" t="t"/>
              <a:pathLst>
                <a:path extrusionOk="0" h="1800" w="3907">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113"/>
            <p:cNvSpPr/>
            <p:nvPr/>
          </p:nvSpPr>
          <p:spPr>
            <a:xfrm>
              <a:off x="1765150" y="4441025"/>
              <a:ext cx="127275" cy="43900"/>
            </a:xfrm>
            <a:custGeom>
              <a:rect b="b" l="l" r="r" t="t"/>
              <a:pathLst>
                <a:path extrusionOk="0" h="1756" w="5091">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113"/>
            <p:cNvSpPr/>
            <p:nvPr/>
          </p:nvSpPr>
          <p:spPr>
            <a:xfrm>
              <a:off x="1728950" y="4366425"/>
              <a:ext cx="241375" cy="79000"/>
            </a:xfrm>
            <a:custGeom>
              <a:rect b="b" l="l" r="r" t="t"/>
              <a:pathLst>
                <a:path extrusionOk="0" h="3160" w="9655">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113"/>
            <p:cNvSpPr/>
            <p:nvPr/>
          </p:nvSpPr>
          <p:spPr>
            <a:xfrm>
              <a:off x="1807950" y="4679075"/>
              <a:ext cx="25" cy="25"/>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113"/>
            <p:cNvSpPr/>
            <p:nvPr/>
          </p:nvSpPr>
          <p:spPr>
            <a:xfrm>
              <a:off x="1807950" y="4679075"/>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113"/>
            <p:cNvSpPr/>
            <p:nvPr/>
          </p:nvSpPr>
          <p:spPr>
            <a:xfrm>
              <a:off x="1490900" y="2760400"/>
              <a:ext cx="866675" cy="1925275"/>
            </a:xfrm>
            <a:custGeom>
              <a:rect b="b" l="l" r="r" t="t"/>
              <a:pathLst>
                <a:path extrusionOk="0" h="77011" w="34667">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113"/>
            <p:cNvSpPr/>
            <p:nvPr/>
          </p:nvSpPr>
          <p:spPr>
            <a:xfrm>
              <a:off x="1465675" y="2732975"/>
              <a:ext cx="861175" cy="1931850"/>
            </a:xfrm>
            <a:custGeom>
              <a:rect b="b" l="l" r="r" t="t"/>
              <a:pathLst>
                <a:path extrusionOk="0" h="77274" w="34447">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113"/>
            <p:cNvSpPr/>
            <p:nvPr/>
          </p:nvSpPr>
          <p:spPr>
            <a:xfrm>
              <a:off x="1417400" y="2679225"/>
              <a:ext cx="851300" cy="1981225"/>
            </a:xfrm>
            <a:custGeom>
              <a:rect b="b" l="l" r="r" t="t"/>
              <a:pathLst>
                <a:path extrusionOk="0" h="79249" w="34052">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113"/>
            <p:cNvSpPr/>
            <p:nvPr/>
          </p:nvSpPr>
          <p:spPr>
            <a:xfrm>
              <a:off x="1386675" y="2654000"/>
              <a:ext cx="852425" cy="2016325"/>
            </a:xfrm>
            <a:custGeom>
              <a:rect b="b" l="l" r="r" t="t"/>
              <a:pathLst>
                <a:path extrusionOk="0" h="80653" w="34097">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113"/>
            <p:cNvSpPr/>
            <p:nvPr/>
          </p:nvSpPr>
          <p:spPr>
            <a:xfrm>
              <a:off x="1355975" y="2603525"/>
              <a:ext cx="827175" cy="2027300"/>
            </a:xfrm>
            <a:custGeom>
              <a:rect b="b" l="l" r="r" t="t"/>
              <a:pathLst>
                <a:path extrusionOk="0" h="81092" w="33087">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113"/>
            <p:cNvSpPr/>
            <p:nvPr/>
          </p:nvSpPr>
          <p:spPr>
            <a:xfrm>
              <a:off x="1323050" y="2546475"/>
              <a:ext cx="796475" cy="2115075"/>
            </a:xfrm>
            <a:custGeom>
              <a:rect b="b" l="l" r="r" t="t"/>
              <a:pathLst>
                <a:path extrusionOk="0" h="84603" w="31859">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113"/>
            <p:cNvSpPr/>
            <p:nvPr/>
          </p:nvSpPr>
          <p:spPr>
            <a:xfrm>
              <a:off x="1713600" y="2496025"/>
              <a:ext cx="349975" cy="388375"/>
            </a:xfrm>
            <a:custGeom>
              <a:rect b="b" l="l" r="r" t="t"/>
              <a:pathLst>
                <a:path extrusionOk="0" h="15535" w="13999">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113"/>
            <p:cNvSpPr/>
            <p:nvPr/>
          </p:nvSpPr>
          <p:spPr>
            <a:xfrm>
              <a:off x="1630225" y="2470800"/>
              <a:ext cx="405925" cy="425650"/>
            </a:xfrm>
            <a:custGeom>
              <a:rect b="b" l="l" r="r" t="t"/>
              <a:pathLst>
                <a:path extrusionOk="0" h="17026" w="16237">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113"/>
            <p:cNvSpPr/>
            <p:nvPr/>
          </p:nvSpPr>
          <p:spPr>
            <a:xfrm>
              <a:off x="1524900" y="2445550"/>
              <a:ext cx="483825" cy="495875"/>
            </a:xfrm>
            <a:custGeom>
              <a:rect b="b" l="l" r="r" t="t"/>
              <a:pathLst>
                <a:path extrusionOk="0" h="19835" w="19353">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113"/>
            <p:cNvSpPr/>
            <p:nvPr/>
          </p:nvSpPr>
          <p:spPr>
            <a:xfrm>
              <a:off x="399375" y="2885450"/>
              <a:ext cx="584725" cy="1657625"/>
            </a:xfrm>
            <a:custGeom>
              <a:rect b="b" l="l" r="r" t="t"/>
              <a:pathLst>
                <a:path extrusionOk="0" h="66305" w="23389">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113"/>
            <p:cNvSpPr/>
            <p:nvPr/>
          </p:nvSpPr>
          <p:spPr>
            <a:xfrm>
              <a:off x="363175" y="2357800"/>
              <a:ext cx="590225" cy="2187450"/>
            </a:xfrm>
            <a:custGeom>
              <a:rect b="b" l="l" r="r" t="t"/>
              <a:pathLst>
                <a:path extrusionOk="0" h="87498" w="23609">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113"/>
            <p:cNvSpPr/>
            <p:nvPr/>
          </p:nvSpPr>
          <p:spPr>
            <a:xfrm>
              <a:off x="445450" y="2236025"/>
              <a:ext cx="687850" cy="2201725"/>
            </a:xfrm>
            <a:custGeom>
              <a:rect b="b" l="l" r="r" t="t"/>
              <a:pathLst>
                <a:path extrusionOk="0" h="88069" w="27514">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113"/>
            <p:cNvSpPr/>
            <p:nvPr/>
          </p:nvSpPr>
          <p:spPr>
            <a:xfrm>
              <a:off x="296250" y="2349025"/>
              <a:ext cx="510150" cy="2108475"/>
            </a:xfrm>
            <a:custGeom>
              <a:rect b="b" l="l" r="r" t="t"/>
              <a:pathLst>
                <a:path extrusionOk="0" h="84339" w="20406">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113"/>
            <p:cNvSpPr/>
            <p:nvPr/>
          </p:nvSpPr>
          <p:spPr>
            <a:xfrm>
              <a:off x="1687275" y="2939225"/>
              <a:ext cx="868850" cy="1159550"/>
            </a:xfrm>
            <a:custGeom>
              <a:rect b="b" l="l" r="r" t="t"/>
              <a:pathLst>
                <a:path extrusionOk="0" h="46382" w="34754">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113"/>
            <p:cNvSpPr/>
            <p:nvPr/>
          </p:nvSpPr>
          <p:spPr>
            <a:xfrm>
              <a:off x="1675200" y="2913975"/>
              <a:ext cx="853500" cy="1173825"/>
            </a:xfrm>
            <a:custGeom>
              <a:rect b="b" l="l" r="r" t="t"/>
              <a:pathLst>
                <a:path extrusionOk="0" h="46953" w="3414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113"/>
            <p:cNvSpPr/>
            <p:nvPr/>
          </p:nvSpPr>
          <p:spPr>
            <a:xfrm>
              <a:off x="1666425" y="2888750"/>
              <a:ext cx="833750" cy="1184800"/>
            </a:xfrm>
            <a:custGeom>
              <a:rect b="b" l="l" r="r" t="t"/>
              <a:pathLst>
                <a:path extrusionOk="0" h="47392" w="3335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113"/>
            <p:cNvSpPr/>
            <p:nvPr/>
          </p:nvSpPr>
          <p:spPr>
            <a:xfrm>
              <a:off x="1654350" y="2862425"/>
              <a:ext cx="817300" cy="1200150"/>
            </a:xfrm>
            <a:custGeom>
              <a:rect b="b" l="l" r="r" t="t"/>
              <a:pathLst>
                <a:path extrusionOk="0" h="48006" w="32692">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113"/>
            <p:cNvSpPr/>
            <p:nvPr/>
          </p:nvSpPr>
          <p:spPr>
            <a:xfrm>
              <a:off x="1560025" y="2811950"/>
              <a:ext cx="854575" cy="1804625"/>
            </a:xfrm>
            <a:custGeom>
              <a:rect b="b" l="l" r="r" t="t"/>
              <a:pathLst>
                <a:path extrusionOk="0" h="72185" w="34183">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113"/>
            <p:cNvSpPr/>
            <p:nvPr/>
          </p:nvSpPr>
          <p:spPr>
            <a:xfrm>
              <a:off x="1524900" y="2786725"/>
              <a:ext cx="862275" cy="1885775"/>
            </a:xfrm>
            <a:custGeom>
              <a:rect b="b" l="l" r="r" t="t"/>
              <a:pathLst>
                <a:path extrusionOk="0" h="75431" w="34491">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113"/>
            <p:cNvSpPr/>
            <p:nvPr/>
          </p:nvSpPr>
          <p:spPr>
            <a:xfrm>
              <a:off x="2067925" y="3861800"/>
              <a:ext cx="110825" cy="71325"/>
            </a:xfrm>
            <a:custGeom>
              <a:rect b="b" l="l" r="r" t="t"/>
              <a:pathLst>
                <a:path extrusionOk="0" h="2853" w="4433">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113"/>
            <p:cNvSpPr/>
            <p:nvPr/>
          </p:nvSpPr>
          <p:spPr>
            <a:xfrm>
              <a:off x="2024050" y="3843150"/>
              <a:ext cx="172250" cy="154700"/>
            </a:xfrm>
            <a:custGeom>
              <a:rect b="b" l="l" r="r" t="t"/>
              <a:pathLst>
                <a:path extrusionOk="0" h="6188" w="689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113"/>
            <p:cNvSpPr/>
            <p:nvPr/>
          </p:nvSpPr>
          <p:spPr>
            <a:xfrm>
              <a:off x="1979075" y="3826700"/>
              <a:ext cx="240275" cy="215025"/>
            </a:xfrm>
            <a:custGeom>
              <a:rect b="b" l="l" r="r" t="t"/>
              <a:pathLst>
                <a:path extrusionOk="0" h="8601" w="9611">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113"/>
            <p:cNvSpPr/>
            <p:nvPr/>
          </p:nvSpPr>
          <p:spPr>
            <a:xfrm>
              <a:off x="1923125" y="3808050"/>
              <a:ext cx="342300" cy="295125"/>
            </a:xfrm>
            <a:custGeom>
              <a:rect b="b" l="l" r="r" t="t"/>
              <a:pathLst>
                <a:path extrusionOk="0" h="11805" w="13692">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113"/>
            <p:cNvSpPr/>
            <p:nvPr/>
          </p:nvSpPr>
          <p:spPr>
            <a:xfrm>
              <a:off x="1712500" y="4127275"/>
              <a:ext cx="79000" cy="51575"/>
            </a:xfrm>
            <a:custGeom>
              <a:rect b="b" l="l" r="r" t="t"/>
              <a:pathLst>
                <a:path extrusionOk="0" h="2063" w="316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113"/>
            <p:cNvSpPr/>
            <p:nvPr/>
          </p:nvSpPr>
          <p:spPr>
            <a:xfrm>
              <a:off x="2405800" y="1437400"/>
              <a:ext cx="928100" cy="1383375"/>
            </a:xfrm>
            <a:custGeom>
              <a:rect b="b" l="l" r="r" t="t"/>
              <a:pathLst>
                <a:path extrusionOk="0" h="55335" w="37124">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113"/>
            <p:cNvSpPr/>
            <p:nvPr/>
          </p:nvSpPr>
          <p:spPr>
            <a:xfrm>
              <a:off x="2378375" y="1436325"/>
              <a:ext cx="928100" cy="1359200"/>
            </a:xfrm>
            <a:custGeom>
              <a:rect b="b" l="l" r="r" t="t"/>
              <a:pathLst>
                <a:path extrusionOk="0" h="54368" w="37124">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113"/>
            <p:cNvSpPr/>
            <p:nvPr/>
          </p:nvSpPr>
          <p:spPr>
            <a:xfrm>
              <a:off x="2348775" y="1447275"/>
              <a:ext cx="932475" cy="1321925"/>
            </a:xfrm>
            <a:custGeom>
              <a:rect b="b" l="l" r="r" t="t"/>
              <a:pathLst>
                <a:path extrusionOk="0" h="52877" w="37299">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113"/>
            <p:cNvSpPr/>
            <p:nvPr/>
          </p:nvSpPr>
          <p:spPr>
            <a:xfrm>
              <a:off x="2318050" y="1439600"/>
              <a:ext cx="942350" cy="1302175"/>
            </a:xfrm>
            <a:custGeom>
              <a:rect b="b" l="l" r="r" t="t"/>
              <a:pathLst>
                <a:path extrusionOk="0" h="52087" w="37694">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113"/>
            <p:cNvSpPr/>
            <p:nvPr/>
          </p:nvSpPr>
          <p:spPr>
            <a:xfrm>
              <a:off x="2259900" y="1412175"/>
              <a:ext cx="956625" cy="1275850"/>
            </a:xfrm>
            <a:custGeom>
              <a:rect b="b" l="l" r="r" t="t"/>
              <a:pathLst>
                <a:path extrusionOk="0" h="51034" w="38265">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113"/>
            <p:cNvSpPr/>
            <p:nvPr/>
          </p:nvSpPr>
          <p:spPr>
            <a:xfrm>
              <a:off x="2230300" y="1375975"/>
              <a:ext cx="970875" cy="1286825"/>
            </a:xfrm>
            <a:custGeom>
              <a:rect b="b" l="l" r="r" t="t"/>
              <a:pathLst>
                <a:path extrusionOk="0" h="51473" w="38835">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113"/>
            <p:cNvSpPr/>
            <p:nvPr/>
          </p:nvSpPr>
          <p:spPr>
            <a:xfrm>
              <a:off x="2174350" y="1371600"/>
              <a:ext cx="1005975" cy="1239625"/>
            </a:xfrm>
            <a:custGeom>
              <a:rect b="b" l="l" r="r" t="t"/>
              <a:pathLst>
                <a:path extrusionOk="0" h="49585" w="40239">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113"/>
            <p:cNvSpPr/>
            <p:nvPr/>
          </p:nvSpPr>
          <p:spPr>
            <a:xfrm>
              <a:off x="2110725" y="1407800"/>
              <a:ext cx="1024625" cy="1147475"/>
            </a:xfrm>
            <a:custGeom>
              <a:rect b="b" l="l" r="r" t="t"/>
              <a:pathLst>
                <a:path extrusionOk="0" h="45899" w="40985">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113"/>
            <p:cNvSpPr/>
            <p:nvPr/>
          </p:nvSpPr>
          <p:spPr>
            <a:xfrm>
              <a:off x="2054775" y="1420950"/>
              <a:ext cx="1012550" cy="1083875"/>
            </a:xfrm>
            <a:custGeom>
              <a:rect b="b" l="l" r="r" t="t"/>
              <a:pathLst>
                <a:path extrusionOk="0" h="43355" w="40502">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113"/>
            <p:cNvSpPr/>
            <p:nvPr/>
          </p:nvSpPr>
          <p:spPr>
            <a:xfrm>
              <a:off x="2027350" y="1430825"/>
              <a:ext cx="1003775" cy="1048775"/>
            </a:xfrm>
            <a:custGeom>
              <a:rect b="b" l="l" r="r" t="t"/>
              <a:pathLst>
                <a:path extrusionOk="0" h="41951" w="40151">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113"/>
            <p:cNvSpPr/>
            <p:nvPr/>
          </p:nvSpPr>
          <p:spPr>
            <a:xfrm>
              <a:off x="1999925" y="1430825"/>
              <a:ext cx="998300" cy="1023525"/>
            </a:xfrm>
            <a:custGeom>
              <a:rect b="b" l="l" r="r" t="t"/>
              <a:pathLst>
                <a:path extrusionOk="0" h="40941" w="39932">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113"/>
            <p:cNvSpPr/>
            <p:nvPr/>
          </p:nvSpPr>
          <p:spPr>
            <a:xfrm>
              <a:off x="1972500" y="1430825"/>
              <a:ext cx="995000" cy="999400"/>
            </a:xfrm>
            <a:custGeom>
              <a:rect b="b" l="l" r="r" t="t"/>
              <a:pathLst>
                <a:path extrusionOk="0" h="39976" w="3980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113"/>
            <p:cNvSpPr/>
            <p:nvPr/>
          </p:nvSpPr>
          <p:spPr>
            <a:xfrm>
              <a:off x="1917650" y="1488975"/>
              <a:ext cx="967575" cy="891875"/>
            </a:xfrm>
            <a:custGeom>
              <a:rect b="b" l="l" r="r" t="t"/>
              <a:pathLst>
                <a:path extrusionOk="0" h="35675" w="38703">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113"/>
            <p:cNvSpPr/>
            <p:nvPr/>
          </p:nvSpPr>
          <p:spPr>
            <a:xfrm>
              <a:off x="1893500" y="1524075"/>
              <a:ext cx="943450" cy="835950"/>
            </a:xfrm>
            <a:custGeom>
              <a:rect b="b" l="l" r="r" t="t"/>
              <a:pathLst>
                <a:path extrusionOk="0" h="33438" w="37738">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113"/>
            <p:cNvSpPr/>
            <p:nvPr/>
          </p:nvSpPr>
          <p:spPr>
            <a:xfrm>
              <a:off x="1870475" y="1528450"/>
              <a:ext cx="929200" cy="809625"/>
            </a:xfrm>
            <a:custGeom>
              <a:rect b="b" l="l" r="r" t="t"/>
              <a:pathLst>
                <a:path extrusionOk="0" h="32385" w="37168">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113"/>
            <p:cNvSpPr/>
            <p:nvPr/>
          </p:nvSpPr>
          <p:spPr>
            <a:xfrm>
              <a:off x="1846325" y="1555900"/>
              <a:ext cx="900675" cy="760250"/>
            </a:xfrm>
            <a:custGeom>
              <a:rect b="b" l="l" r="r" t="t"/>
              <a:pathLst>
                <a:path extrusionOk="0" h="30410" w="36027">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113"/>
            <p:cNvSpPr/>
            <p:nvPr/>
          </p:nvSpPr>
          <p:spPr>
            <a:xfrm>
              <a:off x="1799150" y="1626100"/>
              <a:ext cx="840350" cy="647250"/>
            </a:xfrm>
            <a:custGeom>
              <a:rect b="b" l="l" r="r" t="t"/>
              <a:pathLst>
                <a:path extrusionOk="0" h="25890" w="33614">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113"/>
            <p:cNvSpPr/>
            <p:nvPr/>
          </p:nvSpPr>
          <p:spPr>
            <a:xfrm>
              <a:off x="1775025" y="2163625"/>
              <a:ext cx="160200" cy="88875"/>
            </a:xfrm>
            <a:custGeom>
              <a:rect b="b" l="l" r="r" t="t"/>
              <a:pathLst>
                <a:path extrusionOk="0" h="3555" w="6408">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113"/>
            <p:cNvSpPr/>
            <p:nvPr/>
          </p:nvSpPr>
          <p:spPr>
            <a:xfrm>
              <a:off x="2327925" y="1808200"/>
              <a:ext cx="137150" cy="118500"/>
            </a:xfrm>
            <a:custGeom>
              <a:rect b="b" l="l" r="r" t="t"/>
              <a:pathLst>
                <a:path extrusionOk="0" h="4740" w="5486">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113"/>
            <p:cNvSpPr/>
            <p:nvPr/>
          </p:nvSpPr>
          <p:spPr>
            <a:xfrm>
              <a:off x="2313650" y="1698500"/>
              <a:ext cx="210675" cy="199675"/>
            </a:xfrm>
            <a:custGeom>
              <a:rect b="b" l="l" r="r" t="t"/>
              <a:pathLst>
                <a:path extrusionOk="0" h="7987" w="8427">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113"/>
            <p:cNvSpPr/>
            <p:nvPr/>
          </p:nvSpPr>
          <p:spPr>
            <a:xfrm>
              <a:off x="1726750" y="2143875"/>
              <a:ext cx="109725" cy="64750"/>
            </a:xfrm>
            <a:custGeom>
              <a:rect b="b" l="l" r="r" t="t"/>
              <a:pathLst>
                <a:path extrusionOk="0" h="2590" w="4389">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113"/>
            <p:cNvSpPr/>
            <p:nvPr/>
          </p:nvSpPr>
          <p:spPr>
            <a:xfrm>
              <a:off x="2462850" y="1368300"/>
              <a:ext cx="930300" cy="1502925"/>
            </a:xfrm>
            <a:custGeom>
              <a:rect b="b" l="l" r="r" t="t"/>
              <a:pathLst>
                <a:path extrusionOk="0" h="60117" w="37212">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113"/>
            <p:cNvSpPr/>
            <p:nvPr/>
          </p:nvSpPr>
          <p:spPr>
            <a:xfrm>
              <a:off x="2491375" y="1390250"/>
              <a:ext cx="930300" cy="1507300"/>
            </a:xfrm>
            <a:custGeom>
              <a:rect b="b" l="l" r="r" t="t"/>
              <a:pathLst>
                <a:path extrusionOk="0" h="60292" w="37212">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113"/>
            <p:cNvSpPr/>
            <p:nvPr/>
          </p:nvSpPr>
          <p:spPr>
            <a:xfrm>
              <a:off x="3740875" y="4014275"/>
              <a:ext cx="64750" cy="40625"/>
            </a:xfrm>
            <a:custGeom>
              <a:rect b="b" l="l" r="r" t="t"/>
              <a:pathLst>
                <a:path extrusionOk="0" h="1625" w="259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113"/>
            <p:cNvSpPr/>
            <p:nvPr/>
          </p:nvSpPr>
          <p:spPr>
            <a:xfrm>
              <a:off x="3707975" y="3983575"/>
              <a:ext cx="41700" cy="39500"/>
            </a:xfrm>
            <a:custGeom>
              <a:rect b="b" l="l" r="r" t="t"/>
              <a:pathLst>
                <a:path extrusionOk="0" h="1580" w="1668">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113"/>
            <p:cNvSpPr/>
            <p:nvPr/>
          </p:nvSpPr>
          <p:spPr>
            <a:xfrm>
              <a:off x="3532450" y="3825600"/>
              <a:ext cx="231500" cy="292925"/>
            </a:xfrm>
            <a:custGeom>
              <a:rect b="b" l="l" r="r" t="t"/>
              <a:pathLst>
                <a:path extrusionOk="0" h="11717" w="926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113"/>
            <p:cNvSpPr/>
            <p:nvPr/>
          </p:nvSpPr>
          <p:spPr>
            <a:xfrm>
              <a:off x="3401900" y="3726875"/>
              <a:ext cx="378500" cy="413600"/>
            </a:xfrm>
            <a:custGeom>
              <a:rect b="b" l="l" r="r" t="t"/>
              <a:pathLst>
                <a:path extrusionOk="0" h="16544" w="1514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113"/>
            <p:cNvSpPr/>
            <p:nvPr/>
          </p:nvSpPr>
          <p:spPr>
            <a:xfrm>
              <a:off x="3290000" y="3667625"/>
              <a:ext cx="453100" cy="490400"/>
            </a:xfrm>
            <a:custGeom>
              <a:rect b="b" l="l" r="r" t="t"/>
              <a:pathLst>
                <a:path extrusionOk="0" h="19616" w="18124">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113"/>
            <p:cNvSpPr/>
            <p:nvPr/>
          </p:nvSpPr>
          <p:spPr>
            <a:xfrm>
              <a:off x="3240650" y="3634725"/>
              <a:ext cx="515600" cy="540850"/>
            </a:xfrm>
            <a:custGeom>
              <a:rect b="b" l="l" r="r" t="t"/>
              <a:pathLst>
                <a:path extrusionOk="0" h="21634" w="20624">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113"/>
            <p:cNvSpPr/>
            <p:nvPr/>
          </p:nvSpPr>
          <p:spPr>
            <a:xfrm>
              <a:off x="3616925" y="3530500"/>
              <a:ext cx="99850" cy="461875"/>
            </a:xfrm>
            <a:custGeom>
              <a:rect b="b" l="l" r="r" t="t"/>
              <a:pathLst>
                <a:path extrusionOk="0" h="18475" w="3994">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113"/>
            <p:cNvSpPr/>
            <p:nvPr/>
          </p:nvSpPr>
          <p:spPr>
            <a:xfrm>
              <a:off x="3513800" y="3504175"/>
              <a:ext cx="102050" cy="330225"/>
            </a:xfrm>
            <a:custGeom>
              <a:rect b="b" l="l" r="r" t="t"/>
              <a:pathLst>
                <a:path extrusionOk="0" h="13209" w="4082">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113"/>
            <p:cNvSpPr/>
            <p:nvPr/>
          </p:nvSpPr>
          <p:spPr>
            <a:xfrm>
              <a:off x="3422750" y="3478950"/>
              <a:ext cx="183225" cy="256725"/>
            </a:xfrm>
            <a:custGeom>
              <a:rect b="b" l="l" r="r" t="t"/>
              <a:pathLst>
                <a:path extrusionOk="0" h="10269" w="7329">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113"/>
            <p:cNvSpPr/>
            <p:nvPr/>
          </p:nvSpPr>
          <p:spPr>
            <a:xfrm>
              <a:off x="3356925" y="3428475"/>
              <a:ext cx="228200" cy="247950"/>
            </a:xfrm>
            <a:custGeom>
              <a:rect b="b" l="l" r="r" t="t"/>
              <a:pathLst>
                <a:path extrusionOk="0" h="9918" w="9128">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113"/>
            <p:cNvSpPr/>
            <p:nvPr/>
          </p:nvSpPr>
          <p:spPr>
            <a:xfrm>
              <a:off x="906200" y="2307350"/>
              <a:ext cx="948925" cy="1026800"/>
            </a:xfrm>
            <a:custGeom>
              <a:rect b="b" l="l" r="r" t="t"/>
              <a:pathLst>
                <a:path extrusionOk="0" h="41072" w="37957">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113"/>
            <p:cNvSpPr/>
            <p:nvPr/>
          </p:nvSpPr>
          <p:spPr>
            <a:xfrm>
              <a:off x="970925" y="2329275"/>
              <a:ext cx="908350" cy="911650"/>
            </a:xfrm>
            <a:custGeom>
              <a:rect b="b" l="l" r="r" t="t"/>
              <a:pathLst>
                <a:path extrusionOk="0" h="36466" w="36334">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113"/>
            <p:cNvSpPr/>
            <p:nvPr/>
          </p:nvSpPr>
          <p:spPr>
            <a:xfrm>
              <a:off x="1070750" y="2351225"/>
              <a:ext cx="831550" cy="835950"/>
            </a:xfrm>
            <a:custGeom>
              <a:rect b="b" l="l" r="r" t="t"/>
              <a:pathLst>
                <a:path extrusionOk="0" h="33438" w="33262">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113"/>
            <p:cNvSpPr/>
            <p:nvPr/>
          </p:nvSpPr>
          <p:spPr>
            <a:xfrm>
              <a:off x="1213350" y="2372050"/>
              <a:ext cx="713100" cy="742700"/>
            </a:xfrm>
            <a:custGeom>
              <a:rect b="b" l="l" r="r" t="t"/>
              <a:pathLst>
                <a:path extrusionOk="0" h="29708" w="28524">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113"/>
            <p:cNvSpPr/>
            <p:nvPr/>
          </p:nvSpPr>
          <p:spPr>
            <a:xfrm>
              <a:off x="1438250" y="2649600"/>
              <a:ext cx="150300" cy="318150"/>
            </a:xfrm>
            <a:custGeom>
              <a:rect b="b" l="l" r="r" t="t"/>
              <a:pathLst>
                <a:path extrusionOk="0" h="12726" w="6012">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113"/>
            <p:cNvSpPr/>
            <p:nvPr/>
          </p:nvSpPr>
          <p:spPr>
            <a:xfrm>
              <a:off x="812950" y="2979800"/>
              <a:ext cx="295125" cy="758050"/>
            </a:xfrm>
            <a:custGeom>
              <a:rect b="b" l="l" r="r" t="t"/>
              <a:pathLst>
                <a:path extrusionOk="0" h="30322" w="11805">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113"/>
            <p:cNvSpPr/>
            <p:nvPr/>
          </p:nvSpPr>
          <p:spPr>
            <a:xfrm>
              <a:off x="752600" y="2734075"/>
              <a:ext cx="357675" cy="1117875"/>
            </a:xfrm>
            <a:custGeom>
              <a:rect b="b" l="l" r="r" t="t"/>
              <a:pathLst>
                <a:path extrusionOk="0" h="44715" w="14307">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113"/>
            <p:cNvSpPr/>
            <p:nvPr/>
          </p:nvSpPr>
          <p:spPr>
            <a:xfrm>
              <a:off x="699950" y="2628750"/>
              <a:ext cx="400450" cy="1287925"/>
            </a:xfrm>
            <a:custGeom>
              <a:rect b="b" l="l" r="r" t="t"/>
              <a:pathLst>
                <a:path extrusionOk="0" h="51517" w="16018">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113"/>
            <p:cNvSpPr/>
            <p:nvPr/>
          </p:nvSpPr>
          <p:spPr>
            <a:xfrm>
              <a:off x="651675" y="2566225"/>
              <a:ext cx="432250" cy="1407500"/>
            </a:xfrm>
            <a:custGeom>
              <a:rect b="b" l="l" r="r" t="t"/>
              <a:pathLst>
                <a:path extrusionOk="0" h="56300" w="1729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113"/>
            <p:cNvSpPr/>
            <p:nvPr/>
          </p:nvSpPr>
          <p:spPr>
            <a:xfrm>
              <a:off x="591350" y="2376450"/>
              <a:ext cx="593500" cy="1676250"/>
            </a:xfrm>
            <a:custGeom>
              <a:rect b="b" l="l" r="r" t="t"/>
              <a:pathLst>
                <a:path extrusionOk="0" h="67050" w="2374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113"/>
            <p:cNvSpPr/>
            <p:nvPr/>
          </p:nvSpPr>
          <p:spPr>
            <a:xfrm>
              <a:off x="576000" y="2354500"/>
              <a:ext cx="578150" cy="1726725"/>
            </a:xfrm>
            <a:custGeom>
              <a:rect b="b" l="l" r="r" t="t"/>
              <a:pathLst>
                <a:path extrusionOk="0" h="69069" w="23126">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113"/>
            <p:cNvSpPr/>
            <p:nvPr/>
          </p:nvSpPr>
          <p:spPr>
            <a:xfrm>
              <a:off x="549675" y="2291975"/>
              <a:ext cx="648350" cy="1851775"/>
            </a:xfrm>
            <a:custGeom>
              <a:rect b="b" l="l" r="r" t="t"/>
              <a:pathLst>
                <a:path extrusionOk="0" h="74071" w="25934">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113"/>
            <p:cNvSpPr/>
            <p:nvPr/>
          </p:nvSpPr>
          <p:spPr>
            <a:xfrm>
              <a:off x="520050" y="2414850"/>
              <a:ext cx="434425" cy="1781550"/>
            </a:xfrm>
            <a:custGeom>
              <a:rect b="b" l="l" r="r" t="t"/>
              <a:pathLst>
                <a:path extrusionOk="0" h="71262" w="17377">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113"/>
            <p:cNvSpPr/>
            <p:nvPr/>
          </p:nvSpPr>
          <p:spPr>
            <a:xfrm>
              <a:off x="1580850" y="2421425"/>
              <a:ext cx="400450" cy="236975"/>
            </a:xfrm>
            <a:custGeom>
              <a:rect b="b" l="l" r="r" t="t"/>
              <a:pathLst>
                <a:path extrusionOk="0" h="9479" w="16018">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113"/>
            <p:cNvSpPr/>
            <p:nvPr/>
          </p:nvSpPr>
          <p:spPr>
            <a:xfrm>
              <a:off x="1302225" y="2397300"/>
              <a:ext cx="651650" cy="660425"/>
            </a:xfrm>
            <a:custGeom>
              <a:rect b="b" l="l" r="r" t="t"/>
              <a:pathLst>
                <a:path extrusionOk="0" h="26417" w="26066">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113"/>
            <p:cNvSpPr/>
            <p:nvPr/>
          </p:nvSpPr>
          <p:spPr>
            <a:xfrm>
              <a:off x="853525" y="2286500"/>
              <a:ext cx="977475" cy="1079475"/>
            </a:xfrm>
            <a:custGeom>
              <a:rect b="b" l="l" r="r" t="t"/>
              <a:pathLst>
                <a:path extrusionOk="0" h="43179" w="39099">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113"/>
            <p:cNvSpPr/>
            <p:nvPr/>
          </p:nvSpPr>
          <p:spPr>
            <a:xfrm>
              <a:off x="805275" y="2264550"/>
              <a:ext cx="1002700" cy="724050"/>
            </a:xfrm>
            <a:custGeom>
              <a:rect b="b" l="l" r="r" t="t"/>
              <a:pathLst>
                <a:path extrusionOk="0" h="28962" w="40108">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113"/>
            <p:cNvSpPr/>
            <p:nvPr/>
          </p:nvSpPr>
          <p:spPr>
            <a:xfrm>
              <a:off x="814050" y="2243700"/>
              <a:ext cx="969775" cy="499175"/>
            </a:xfrm>
            <a:custGeom>
              <a:rect b="b" l="l" r="r" t="t"/>
              <a:pathLst>
                <a:path extrusionOk="0" h="19967" w="38791">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113"/>
            <p:cNvSpPr/>
            <p:nvPr/>
          </p:nvSpPr>
          <p:spPr>
            <a:xfrm>
              <a:off x="993950" y="2188850"/>
              <a:ext cx="823875" cy="448700"/>
            </a:xfrm>
            <a:custGeom>
              <a:rect b="b" l="l" r="r" t="t"/>
              <a:pathLst>
                <a:path extrusionOk="0" h="17948" w="32955">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113"/>
            <p:cNvSpPr/>
            <p:nvPr/>
          </p:nvSpPr>
          <p:spPr>
            <a:xfrm>
              <a:off x="1017000" y="2199825"/>
              <a:ext cx="718550" cy="375200"/>
            </a:xfrm>
            <a:custGeom>
              <a:rect b="b" l="l" r="r" t="t"/>
              <a:pathLst>
                <a:path extrusionOk="0" h="15008" w="28742">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113"/>
            <p:cNvSpPr/>
            <p:nvPr/>
          </p:nvSpPr>
          <p:spPr>
            <a:xfrm>
              <a:off x="1051000" y="2176800"/>
              <a:ext cx="657125" cy="330225"/>
            </a:xfrm>
            <a:custGeom>
              <a:rect b="b" l="l" r="r" t="t"/>
              <a:pathLst>
                <a:path extrusionOk="0" h="13209" w="26285">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113"/>
            <p:cNvSpPr/>
            <p:nvPr/>
          </p:nvSpPr>
          <p:spPr>
            <a:xfrm>
              <a:off x="1176050" y="2151575"/>
              <a:ext cx="504650" cy="233675"/>
            </a:xfrm>
            <a:custGeom>
              <a:rect b="b" l="l" r="r" t="t"/>
              <a:pathLst>
                <a:path extrusionOk="0" h="9347" w="20186">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113"/>
            <p:cNvSpPr/>
            <p:nvPr/>
          </p:nvSpPr>
          <p:spPr>
            <a:xfrm>
              <a:off x="1145350" y="2127425"/>
              <a:ext cx="509025" cy="235875"/>
            </a:xfrm>
            <a:custGeom>
              <a:rect b="b" l="l" r="r" t="t"/>
              <a:pathLst>
                <a:path extrusionOk="0" h="9435" w="20361">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113"/>
            <p:cNvSpPr/>
            <p:nvPr/>
          </p:nvSpPr>
          <p:spPr>
            <a:xfrm>
              <a:off x="1190325" y="2262350"/>
              <a:ext cx="66950" cy="38425"/>
            </a:xfrm>
            <a:custGeom>
              <a:rect b="b" l="l" r="r" t="t"/>
              <a:pathLst>
                <a:path extrusionOk="0" h="1537" w="2678">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113"/>
            <p:cNvSpPr/>
            <p:nvPr/>
          </p:nvSpPr>
          <p:spPr>
            <a:xfrm>
              <a:off x="916075" y="2376450"/>
              <a:ext cx="69125" cy="47200"/>
            </a:xfrm>
            <a:custGeom>
              <a:rect b="b" l="l" r="r" t="t"/>
              <a:pathLst>
                <a:path extrusionOk="0" h="1888" w="2765">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113"/>
            <p:cNvSpPr/>
            <p:nvPr/>
          </p:nvSpPr>
          <p:spPr>
            <a:xfrm>
              <a:off x="1008225" y="2288700"/>
              <a:ext cx="72425" cy="46100"/>
            </a:xfrm>
            <a:custGeom>
              <a:rect b="b" l="l" r="r" t="t"/>
              <a:pathLst>
                <a:path extrusionOk="0" h="1844" w="2897">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113"/>
            <p:cNvSpPr/>
            <p:nvPr/>
          </p:nvSpPr>
          <p:spPr>
            <a:xfrm>
              <a:off x="1671900" y="2078075"/>
              <a:ext cx="158000" cy="82300"/>
            </a:xfrm>
            <a:custGeom>
              <a:rect b="b" l="l" r="r" t="t"/>
              <a:pathLst>
                <a:path extrusionOk="0" h="3292" w="632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113"/>
            <p:cNvSpPr/>
            <p:nvPr/>
          </p:nvSpPr>
          <p:spPr>
            <a:xfrm>
              <a:off x="1645575" y="2080250"/>
              <a:ext cx="110825" cy="55975"/>
            </a:xfrm>
            <a:custGeom>
              <a:rect b="b" l="l" r="r" t="t"/>
              <a:pathLst>
                <a:path extrusionOk="0" h="2239" w="4433">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0" name="Google Shape;3420;p113"/>
          <p:cNvSpPr/>
          <p:nvPr/>
        </p:nvSpPr>
        <p:spPr>
          <a:xfrm>
            <a:off x="-5113275" y="5143500"/>
            <a:ext cx="99486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113"/>
          <p:cNvSpPr/>
          <p:nvPr/>
        </p:nvSpPr>
        <p:spPr>
          <a:xfrm>
            <a:off x="-5113275" y="-631275"/>
            <a:ext cx="5113200" cy="6277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113"/>
          <p:cNvSpPr/>
          <p:nvPr/>
        </p:nvSpPr>
        <p:spPr>
          <a:xfrm>
            <a:off x="-545325" y="-3263632"/>
            <a:ext cx="125244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113"/>
          <p:cNvSpPr/>
          <p:nvPr/>
        </p:nvSpPr>
        <p:spPr>
          <a:xfrm>
            <a:off x="9144075" y="-1273075"/>
            <a:ext cx="9948600" cy="71739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ASU Learn to Thrive Morse code pattern edges, white">
  <p:cSld name="CUSTOM_23_1_1_2_1_1_1_1_1_1_1_1_1_1_1_1_1_1_1">
    <p:spTree>
      <p:nvGrpSpPr>
        <p:cNvPr id="3424" name="Shape 3424"/>
        <p:cNvGrpSpPr/>
        <p:nvPr/>
      </p:nvGrpSpPr>
      <p:grpSpPr>
        <a:xfrm>
          <a:off x="0" y="0"/>
          <a:ext cx="0" cy="0"/>
          <a:chOff x="0" y="0"/>
          <a:chExt cx="0" cy="0"/>
        </a:xfrm>
      </p:grpSpPr>
      <p:grpSp>
        <p:nvGrpSpPr>
          <p:cNvPr id="3425" name="Google Shape;3425;p114"/>
          <p:cNvGrpSpPr/>
          <p:nvPr/>
        </p:nvGrpSpPr>
        <p:grpSpPr>
          <a:xfrm>
            <a:off x="4572001" y="223051"/>
            <a:ext cx="9269048" cy="542679"/>
            <a:chOff x="-62524" y="217501"/>
            <a:chExt cx="9269048" cy="542679"/>
          </a:xfrm>
        </p:grpSpPr>
        <p:sp>
          <p:nvSpPr>
            <p:cNvPr id="3426" name="Google Shape;3426;p114"/>
            <p:cNvSpPr/>
            <p:nvPr/>
          </p:nvSpPr>
          <p:spPr>
            <a:xfrm>
              <a:off x="-62524" y="217501"/>
              <a:ext cx="9267232" cy="540895"/>
            </a:xfrm>
            <a:custGeom>
              <a:rect b="b" l="l" r="r" t="t"/>
              <a:pathLst>
                <a:path extrusionOk="0" h="16675" w="285695">
                  <a:moveTo>
                    <a:pt x="669" y="0"/>
                  </a:moveTo>
                  <a:lnTo>
                    <a:pt x="502" y="56"/>
                  </a:lnTo>
                  <a:lnTo>
                    <a:pt x="223" y="223"/>
                  </a:lnTo>
                  <a:lnTo>
                    <a:pt x="56" y="502"/>
                  </a:lnTo>
                  <a:lnTo>
                    <a:pt x="0" y="669"/>
                  </a:lnTo>
                  <a:lnTo>
                    <a:pt x="0" y="837"/>
                  </a:lnTo>
                  <a:lnTo>
                    <a:pt x="0" y="1004"/>
                  </a:lnTo>
                  <a:lnTo>
                    <a:pt x="56" y="1171"/>
                  </a:lnTo>
                  <a:lnTo>
                    <a:pt x="223" y="1394"/>
                  </a:lnTo>
                  <a:lnTo>
                    <a:pt x="502" y="1617"/>
                  </a:lnTo>
                  <a:lnTo>
                    <a:pt x="669" y="1673"/>
                  </a:lnTo>
                  <a:lnTo>
                    <a:pt x="1004" y="1673"/>
                  </a:lnTo>
                  <a:lnTo>
                    <a:pt x="1171" y="1617"/>
                  </a:lnTo>
                  <a:lnTo>
                    <a:pt x="1394" y="1394"/>
                  </a:lnTo>
                  <a:lnTo>
                    <a:pt x="1617" y="1171"/>
                  </a:lnTo>
                  <a:lnTo>
                    <a:pt x="1617" y="1004"/>
                  </a:lnTo>
                  <a:lnTo>
                    <a:pt x="1673" y="837"/>
                  </a:lnTo>
                  <a:lnTo>
                    <a:pt x="1617" y="669"/>
                  </a:lnTo>
                  <a:lnTo>
                    <a:pt x="1617" y="502"/>
                  </a:lnTo>
                  <a:lnTo>
                    <a:pt x="1394" y="223"/>
                  </a:lnTo>
                  <a:lnTo>
                    <a:pt x="1171" y="56"/>
                  </a:lnTo>
                  <a:lnTo>
                    <a:pt x="1004" y="0"/>
                  </a:lnTo>
                  <a:close/>
                  <a:moveTo>
                    <a:pt x="3959" y="0"/>
                  </a:moveTo>
                  <a:lnTo>
                    <a:pt x="3792" y="56"/>
                  </a:lnTo>
                  <a:lnTo>
                    <a:pt x="3569" y="223"/>
                  </a:lnTo>
                  <a:lnTo>
                    <a:pt x="3402" y="502"/>
                  </a:lnTo>
                  <a:lnTo>
                    <a:pt x="3346" y="669"/>
                  </a:lnTo>
                  <a:lnTo>
                    <a:pt x="3290" y="837"/>
                  </a:lnTo>
                  <a:lnTo>
                    <a:pt x="3346" y="1004"/>
                  </a:lnTo>
                  <a:lnTo>
                    <a:pt x="3402" y="1171"/>
                  </a:lnTo>
                  <a:lnTo>
                    <a:pt x="3569" y="1394"/>
                  </a:lnTo>
                  <a:lnTo>
                    <a:pt x="3792" y="1617"/>
                  </a:lnTo>
                  <a:lnTo>
                    <a:pt x="3959" y="1673"/>
                  </a:lnTo>
                  <a:lnTo>
                    <a:pt x="4294" y="1673"/>
                  </a:lnTo>
                  <a:lnTo>
                    <a:pt x="4461" y="1617"/>
                  </a:lnTo>
                  <a:lnTo>
                    <a:pt x="4740" y="1394"/>
                  </a:lnTo>
                  <a:lnTo>
                    <a:pt x="4907" y="1171"/>
                  </a:lnTo>
                  <a:lnTo>
                    <a:pt x="4963" y="1004"/>
                  </a:lnTo>
                  <a:lnTo>
                    <a:pt x="4963" y="837"/>
                  </a:lnTo>
                  <a:lnTo>
                    <a:pt x="4963" y="669"/>
                  </a:lnTo>
                  <a:lnTo>
                    <a:pt x="4907" y="502"/>
                  </a:lnTo>
                  <a:lnTo>
                    <a:pt x="4740" y="223"/>
                  </a:lnTo>
                  <a:lnTo>
                    <a:pt x="4461" y="56"/>
                  </a:lnTo>
                  <a:lnTo>
                    <a:pt x="4294" y="0"/>
                  </a:lnTo>
                  <a:close/>
                  <a:moveTo>
                    <a:pt x="9090" y="0"/>
                  </a:moveTo>
                  <a:lnTo>
                    <a:pt x="8923" y="56"/>
                  </a:lnTo>
                  <a:lnTo>
                    <a:pt x="8644" y="223"/>
                  </a:lnTo>
                  <a:lnTo>
                    <a:pt x="8477" y="502"/>
                  </a:lnTo>
                  <a:lnTo>
                    <a:pt x="8421" y="669"/>
                  </a:lnTo>
                  <a:lnTo>
                    <a:pt x="8421" y="837"/>
                  </a:lnTo>
                  <a:lnTo>
                    <a:pt x="8421" y="1004"/>
                  </a:lnTo>
                  <a:lnTo>
                    <a:pt x="8477" y="1171"/>
                  </a:lnTo>
                  <a:lnTo>
                    <a:pt x="8644" y="1394"/>
                  </a:lnTo>
                  <a:lnTo>
                    <a:pt x="8923" y="1617"/>
                  </a:lnTo>
                  <a:lnTo>
                    <a:pt x="9090" y="1673"/>
                  </a:lnTo>
                  <a:lnTo>
                    <a:pt x="9425" y="1673"/>
                  </a:lnTo>
                  <a:lnTo>
                    <a:pt x="9536" y="1617"/>
                  </a:lnTo>
                  <a:lnTo>
                    <a:pt x="9815" y="1394"/>
                  </a:lnTo>
                  <a:lnTo>
                    <a:pt x="9982" y="1171"/>
                  </a:lnTo>
                  <a:lnTo>
                    <a:pt x="10038" y="1004"/>
                  </a:lnTo>
                  <a:lnTo>
                    <a:pt x="10038" y="837"/>
                  </a:lnTo>
                  <a:lnTo>
                    <a:pt x="10038" y="669"/>
                  </a:lnTo>
                  <a:lnTo>
                    <a:pt x="9982" y="502"/>
                  </a:lnTo>
                  <a:lnTo>
                    <a:pt x="9815" y="223"/>
                  </a:lnTo>
                  <a:lnTo>
                    <a:pt x="9536" y="56"/>
                  </a:lnTo>
                  <a:lnTo>
                    <a:pt x="9425" y="0"/>
                  </a:lnTo>
                  <a:close/>
                  <a:moveTo>
                    <a:pt x="14165" y="0"/>
                  </a:moveTo>
                  <a:lnTo>
                    <a:pt x="13998" y="56"/>
                  </a:lnTo>
                  <a:lnTo>
                    <a:pt x="13719" y="223"/>
                  </a:lnTo>
                  <a:lnTo>
                    <a:pt x="13551" y="502"/>
                  </a:lnTo>
                  <a:lnTo>
                    <a:pt x="13496" y="669"/>
                  </a:lnTo>
                  <a:lnTo>
                    <a:pt x="13496" y="837"/>
                  </a:lnTo>
                  <a:lnTo>
                    <a:pt x="13496" y="1004"/>
                  </a:lnTo>
                  <a:lnTo>
                    <a:pt x="13551" y="1171"/>
                  </a:lnTo>
                  <a:lnTo>
                    <a:pt x="13719" y="1394"/>
                  </a:lnTo>
                  <a:lnTo>
                    <a:pt x="13998" y="1617"/>
                  </a:lnTo>
                  <a:lnTo>
                    <a:pt x="14165" y="1673"/>
                  </a:lnTo>
                  <a:lnTo>
                    <a:pt x="14499" y="1673"/>
                  </a:lnTo>
                  <a:lnTo>
                    <a:pt x="14611" y="1617"/>
                  </a:lnTo>
                  <a:lnTo>
                    <a:pt x="14890" y="1394"/>
                  </a:lnTo>
                  <a:lnTo>
                    <a:pt x="15057" y="1171"/>
                  </a:lnTo>
                  <a:lnTo>
                    <a:pt x="15113" y="1004"/>
                  </a:lnTo>
                  <a:lnTo>
                    <a:pt x="15113" y="837"/>
                  </a:lnTo>
                  <a:lnTo>
                    <a:pt x="15113" y="669"/>
                  </a:lnTo>
                  <a:lnTo>
                    <a:pt x="15057" y="502"/>
                  </a:lnTo>
                  <a:lnTo>
                    <a:pt x="14890" y="223"/>
                  </a:lnTo>
                  <a:lnTo>
                    <a:pt x="14611" y="56"/>
                  </a:lnTo>
                  <a:lnTo>
                    <a:pt x="14499" y="0"/>
                  </a:lnTo>
                  <a:close/>
                  <a:moveTo>
                    <a:pt x="24203" y="0"/>
                  </a:moveTo>
                  <a:lnTo>
                    <a:pt x="24036" y="56"/>
                  </a:lnTo>
                  <a:lnTo>
                    <a:pt x="23757" y="223"/>
                  </a:lnTo>
                  <a:lnTo>
                    <a:pt x="23589" y="502"/>
                  </a:lnTo>
                  <a:lnTo>
                    <a:pt x="23534" y="669"/>
                  </a:lnTo>
                  <a:lnTo>
                    <a:pt x="23534" y="837"/>
                  </a:lnTo>
                  <a:lnTo>
                    <a:pt x="23534" y="1004"/>
                  </a:lnTo>
                  <a:lnTo>
                    <a:pt x="23589" y="1171"/>
                  </a:lnTo>
                  <a:lnTo>
                    <a:pt x="23757" y="1394"/>
                  </a:lnTo>
                  <a:lnTo>
                    <a:pt x="24036" y="1617"/>
                  </a:lnTo>
                  <a:lnTo>
                    <a:pt x="24203" y="1673"/>
                  </a:lnTo>
                  <a:lnTo>
                    <a:pt x="24537" y="1673"/>
                  </a:lnTo>
                  <a:lnTo>
                    <a:pt x="24649" y="1617"/>
                  </a:lnTo>
                  <a:lnTo>
                    <a:pt x="24928" y="1394"/>
                  </a:lnTo>
                  <a:lnTo>
                    <a:pt x="25095" y="1171"/>
                  </a:lnTo>
                  <a:lnTo>
                    <a:pt x="25151" y="1004"/>
                  </a:lnTo>
                  <a:lnTo>
                    <a:pt x="25207" y="837"/>
                  </a:lnTo>
                  <a:lnTo>
                    <a:pt x="25151" y="669"/>
                  </a:lnTo>
                  <a:lnTo>
                    <a:pt x="25095" y="502"/>
                  </a:lnTo>
                  <a:lnTo>
                    <a:pt x="24928" y="223"/>
                  </a:lnTo>
                  <a:lnTo>
                    <a:pt x="24649" y="56"/>
                  </a:lnTo>
                  <a:lnTo>
                    <a:pt x="24537" y="0"/>
                  </a:lnTo>
                  <a:close/>
                  <a:moveTo>
                    <a:pt x="32624" y="0"/>
                  </a:moveTo>
                  <a:lnTo>
                    <a:pt x="32456" y="56"/>
                  </a:lnTo>
                  <a:lnTo>
                    <a:pt x="32178" y="223"/>
                  </a:lnTo>
                  <a:lnTo>
                    <a:pt x="32010" y="502"/>
                  </a:lnTo>
                  <a:lnTo>
                    <a:pt x="31954" y="669"/>
                  </a:lnTo>
                  <a:lnTo>
                    <a:pt x="31954" y="837"/>
                  </a:lnTo>
                  <a:lnTo>
                    <a:pt x="31954" y="1004"/>
                  </a:lnTo>
                  <a:lnTo>
                    <a:pt x="32010" y="1171"/>
                  </a:lnTo>
                  <a:lnTo>
                    <a:pt x="32178" y="1394"/>
                  </a:lnTo>
                  <a:lnTo>
                    <a:pt x="32456" y="1617"/>
                  </a:lnTo>
                  <a:lnTo>
                    <a:pt x="32624" y="1673"/>
                  </a:lnTo>
                  <a:lnTo>
                    <a:pt x="32958" y="1673"/>
                  </a:lnTo>
                  <a:lnTo>
                    <a:pt x="33126" y="1617"/>
                  </a:lnTo>
                  <a:lnTo>
                    <a:pt x="33349" y="1394"/>
                  </a:lnTo>
                  <a:lnTo>
                    <a:pt x="33572" y="1171"/>
                  </a:lnTo>
                  <a:lnTo>
                    <a:pt x="33627" y="1004"/>
                  </a:lnTo>
                  <a:lnTo>
                    <a:pt x="33627" y="837"/>
                  </a:lnTo>
                  <a:lnTo>
                    <a:pt x="33627" y="669"/>
                  </a:lnTo>
                  <a:lnTo>
                    <a:pt x="33572" y="502"/>
                  </a:lnTo>
                  <a:lnTo>
                    <a:pt x="33349" y="223"/>
                  </a:lnTo>
                  <a:lnTo>
                    <a:pt x="33126" y="56"/>
                  </a:lnTo>
                  <a:lnTo>
                    <a:pt x="32958" y="0"/>
                  </a:lnTo>
                  <a:close/>
                  <a:moveTo>
                    <a:pt x="42773" y="0"/>
                  </a:moveTo>
                  <a:lnTo>
                    <a:pt x="42606" y="56"/>
                  </a:lnTo>
                  <a:lnTo>
                    <a:pt x="42383" y="223"/>
                  </a:lnTo>
                  <a:lnTo>
                    <a:pt x="42216" y="502"/>
                  </a:lnTo>
                  <a:lnTo>
                    <a:pt x="42160" y="669"/>
                  </a:lnTo>
                  <a:lnTo>
                    <a:pt x="42104" y="837"/>
                  </a:lnTo>
                  <a:lnTo>
                    <a:pt x="42160" y="1004"/>
                  </a:lnTo>
                  <a:lnTo>
                    <a:pt x="42216" y="1171"/>
                  </a:lnTo>
                  <a:lnTo>
                    <a:pt x="42383" y="1394"/>
                  </a:lnTo>
                  <a:lnTo>
                    <a:pt x="42606" y="1617"/>
                  </a:lnTo>
                  <a:lnTo>
                    <a:pt x="42773" y="1673"/>
                  </a:lnTo>
                  <a:lnTo>
                    <a:pt x="43108" y="1673"/>
                  </a:lnTo>
                  <a:lnTo>
                    <a:pt x="43275" y="1617"/>
                  </a:lnTo>
                  <a:lnTo>
                    <a:pt x="43554" y="1394"/>
                  </a:lnTo>
                  <a:lnTo>
                    <a:pt x="43721" y="1171"/>
                  </a:lnTo>
                  <a:lnTo>
                    <a:pt x="43777" y="1004"/>
                  </a:lnTo>
                  <a:lnTo>
                    <a:pt x="43777" y="837"/>
                  </a:lnTo>
                  <a:lnTo>
                    <a:pt x="43777" y="669"/>
                  </a:lnTo>
                  <a:lnTo>
                    <a:pt x="43721" y="502"/>
                  </a:lnTo>
                  <a:lnTo>
                    <a:pt x="43554" y="223"/>
                  </a:lnTo>
                  <a:lnTo>
                    <a:pt x="43275" y="56"/>
                  </a:lnTo>
                  <a:lnTo>
                    <a:pt x="43108" y="0"/>
                  </a:lnTo>
                  <a:close/>
                  <a:moveTo>
                    <a:pt x="51083" y="0"/>
                  </a:moveTo>
                  <a:lnTo>
                    <a:pt x="50915" y="56"/>
                  </a:lnTo>
                  <a:lnTo>
                    <a:pt x="50636" y="223"/>
                  </a:lnTo>
                  <a:lnTo>
                    <a:pt x="50469" y="502"/>
                  </a:lnTo>
                  <a:lnTo>
                    <a:pt x="50413" y="669"/>
                  </a:lnTo>
                  <a:lnTo>
                    <a:pt x="50413" y="837"/>
                  </a:lnTo>
                  <a:lnTo>
                    <a:pt x="50413" y="1004"/>
                  </a:lnTo>
                  <a:lnTo>
                    <a:pt x="50469" y="1171"/>
                  </a:lnTo>
                  <a:lnTo>
                    <a:pt x="50636" y="1394"/>
                  </a:lnTo>
                  <a:lnTo>
                    <a:pt x="50915" y="1617"/>
                  </a:lnTo>
                  <a:lnTo>
                    <a:pt x="51083" y="1673"/>
                  </a:lnTo>
                  <a:lnTo>
                    <a:pt x="51417" y="1673"/>
                  </a:lnTo>
                  <a:lnTo>
                    <a:pt x="51529" y="1617"/>
                  </a:lnTo>
                  <a:lnTo>
                    <a:pt x="51808" y="1394"/>
                  </a:lnTo>
                  <a:lnTo>
                    <a:pt x="51975" y="1171"/>
                  </a:lnTo>
                  <a:lnTo>
                    <a:pt x="52031" y="1004"/>
                  </a:lnTo>
                  <a:lnTo>
                    <a:pt x="52031" y="837"/>
                  </a:lnTo>
                  <a:lnTo>
                    <a:pt x="52031" y="669"/>
                  </a:lnTo>
                  <a:lnTo>
                    <a:pt x="51975" y="502"/>
                  </a:lnTo>
                  <a:lnTo>
                    <a:pt x="51808" y="223"/>
                  </a:lnTo>
                  <a:lnTo>
                    <a:pt x="51529" y="56"/>
                  </a:lnTo>
                  <a:lnTo>
                    <a:pt x="51417" y="0"/>
                  </a:lnTo>
                  <a:close/>
                  <a:moveTo>
                    <a:pt x="61176" y="0"/>
                  </a:moveTo>
                  <a:lnTo>
                    <a:pt x="61009" y="56"/>
                  </a:lnTo>
                  <a:lnTo>
                    <a:pt x="60730" y="223"/>
                  </a:lnTo>
                  <a:lnTo>
                    <a:pt x="60563" y="502"/>
                  </a:lnTo>
                  <a:lnTo>
                    <a:pt x="60507" y="669"/>
                  </a:lnTo>
                  <a:lnTo>
                    <a:pt x="60507" y="837"/>
                  </a:lnTo>
                  <a:lnTo>
                    <a:pt x="60507" y="1004"/>
                  </a:lnTo>
                  <a:lnTo>
                    <a:pt x="60563" y="1171"/>
                  </a:lnTo>
                  <a:lnTo>
                    <a:pt x="60730" y="1394"/>
                  </a:lnTo>
                  <a:lnTo>
                    <a:pt x="61009" y="1617"/>
                  </a:lnTo>
                  <a:lnTo>
                    <a:pt x="61176" y="1673"/>
                  </a:lnTo>
                  <a:lnTo>
                    <a:pt x="61511" y="1673"/>
                  </a:lnTo>
                  <a:lnTo>
                    <a:pt x="61623" y="1617"/>
                  </a:lnTo>
                  <a:lnTo>
                    <a:pt x="61901" y="1394"/>
                  </a:lnTo>
                  <a:lnTo>
                    <a:pt x="62069" y="1171"/>
                  </a:lnTo>
                  <a:lnTo>
                    <a:pt x="62124" y="1004"/>
                  </a:lnTo>
                  <a:lnTo>
                    <a:pt x="62124" y="837"/>
                  </a:lnTo>
                  <a:lnTo>
                    <a:pt x="62124" y="669"/>
                  </a:lnTo>
                  <a:lnTo>
                    <a:pt x="62069" y="502"/>
                  </a:lnTo>
                  <a:lnTo>
                    <a:pt x="61901" y="223"/>
                  </a:lnTo>
                  <a:lnTo>
                    <a:pt x="61623" y="56"/>
                  </a:lnTo>
                  <a:lnTo>
                    <a:pt x="61511" y="0"/>
                  </a:lnTo>
                  <a:close/>
                  <a:moveTo>
                    <a:pt x="64522" y="0"/>
                  </a:moveTo>
                  <a:lnTo>
                    <a:pt x="64355" y="56"/>
                  </a:lnTo>
                  <a:lnTo>
                    <a:pt x="64076" y="223"/>
                  </a:lnTo>
                  <a:lnTo>
                    <a:pt x="63909" y="502"/>
                  </a:lnTo>
                  <a:lnTo>
                    <a:pt x="63853" y="669"/>
                  </a:lnTo>
                  <a:lnTo>
                    <a:pt x="63853" y="837"/>
                  </a:lnTo>
                  <a:lnTo>
                    <a:pt x="63853" y="1004"/>
                  </a:lnTo>
                  <a:lnTo>
                    <a:pt x="63909" y="1171"/>
                  </a:lnTo>
                  <a:lnTo>
                    <a:pt x="64076" y="1394"/>
                  </a:lnTo>
                  <a:lnTo>
                    <a:pt x="64355" y="1617"/>
                  </a:lnTo>
                  <a:lnTo>
                    <a:pt x="64522" y="1673"/>
                  </a:lnTo>
                  <a:lnTo>
                    <a:pt x="64857" y="1673"/>
                  </a:lnTo>
                  <a:lnTo>
                    <a:pt x="65024" y="1617"/>
                  </a:lnTo>
                  <a:lnTo>
                    <a:pt x="65247" y="1394"/>
                  </a:lnTo>
                  <a:lnTo>
                    <a:pt x="65470" y="1171"/>
                  </a:lnTo>
                  <a:lnTo>
                    <a:pt x="65470" y="1004"/>
                  </a:lnTo>
                  <a:lnTo>
                    <a:pt x="65526" y="837"/>
                  </a:lnTo>
                  <a:lnTo>
                    <a:pt x="65470" y="669"/>
                  </a:lnTo>
                  <a:lnTo>
                    <a:pt x="65470" y="502"/>
                  </a:lnTo>
                  <a:lnTo>
                    <a:pt x="65247" y="223"/>
                  </a:lnTo>
                  <a:lnTo>
                    <a:pt x="65024" y="56"/>
                  </a:lnTo>
                  <a:lnTo>
                    <a:pt x="64857" y="0"/>
                  </a:lnTo>
                  <a:close/>
                  <a:moveTo>
                    <a:pt x="67868" y="0"/>
                  </a:moveTo>
                  <a:lnTo>
                    <a:pt x="67757" y="56"/>
                  </a:lnTo>
                  <a:lnTo>
                    <a:pt x="67478" y="223"/>
                  </a:lnTo>
                  <a:lnTo>
                    <a:pt x="67311" y="502"/>
                  </a:lnTo>
                  <a:lnTo>
                    <a:pt x="67255" y="669"/>
                  </a:lnTo>
                  <a:lnTo>
                    <a:pt x="67199" y="837"/>
                  </a:lnTo>
                  <a:lnTo>
                    <a:pt x="67255" y="1004"/>
                  </a:lnTo>
                  <a:lnTo>
                    <a:pt x="67311" y="1171"/>
                  </a:lnTo>
                  <a:lnTo>
                    <a:pt x="67478" y="1394"/>
                  </a:lnTo>
                  <a:lnTo>
                    <a:pt x="67757" y="1617"/>
                  </a:lnTo>
                  <a:lnTo>
                    <a:pt x="67868" y="1673"/>
                  </a:lnTo>
                  <a:lnTo>
                    <a:pt x="68203" y="1673"/>
                  </a:lnTo>
                  <a:lnTo>
                    <a:pt x="68370" y="1617"/>
                  </a:lnTo>
                  <a:lnTo>
                    <a:pt x="68649" y="1394"/>
                  </a:lnTo>
                  <a:lnTo>
                    <a:pt x="68816" y="1171"/>
                  </a:lnTo>
                  <a:lnTo>
                    <a:pt x="68872" y="1004"/>
                  </a:lnTo>
                  <a:lnTo>
                    <a:pt x="68872" y="837"/>
                  </a:lnTo>
                  <a:lnTo>
                    <a:pt x="68872" y="669"/>
                  </a:lnTo>
                  <a:lnTo>
                    <a:pt x="68816" y="502"/>
                  </a:lnTo>
                  <a:lnTo>
                    <a:pt x="68649" y="223"/>
                  </a:lnTo>
                  <a:lnTo>
                    <a:pt x="68370" y="56"/>
                  </a:lnTo>
                  <a:lnTo>
                    <a:pt x="68203" y="0"/>
                  </a:lnTo>
                  <a:close/>
                  <a:moveTo>
                    <a:pt x="72943" y="0"/>
                  </a:moveTo>
                  <a:lnTo>
                    <a:pt x="72776" y="56"/>
                  </a:lnTo>
                  <a:lnTo>
                    <a:pt x="72553" y="223"/>
                  </a:lnTo>
                  <a:lnTo>
                    <a:pt x="72386" y="502"/>
                  </a:lnTo>
                  <a:lnTo>
                    <a:pt x="72330" y="669"/>
                  </a:lnTo>
                  <a:lnTo>
                    <a:pt x="72274" y="837"/>
                  </a:lnTo>
                  <a:lnTo>
                    <a:pt x="72330" y="1004"/>
                  </a:lnTo>
                  <a:lnTo>
                    <a:pt x="72386" y="1171"/>
                  </a:lnTo>
                  <a:lnTo>
                    <a:pt x="72553" y="1394"/>
                  </a:lnTo>
                  <a:lnTo>
                    <a:pt x="72776" y="1617"/>
                  </a:lnTo>
                  <a:lnTo>
                    <a:pt x="72943" y="1673"/>
                  </a:lnTo>
                  <a:lnTo>
                    <a:pt x="73278" y="1673"/>
                  </a:lnTo>
                  <a:lnTo>
                    <a:pt x="73445" y="1617"/>
                  </a:lnTo>
                  <a:lnTo>
                    <a:pt x="73724" y="1394"/>
                  </a:lnTo>
                  <a:lnTo>
                    <a:pt x="73891" y="1171"/>
                  </a:lnTo>
                  <a:lnTo>
                    <a:pt x="73947" y="1004"/>
                  </a:lnTo>
                  <a:lnTo>
                    <a:pt x="73947" y="837"/>
                  </a:lnTo>
                  <a:lnTo>
                    <a:pt x="73947" y="669"/>
                  </a:lnTo>
                  <a:lnTo>
                    <a:pt x="73891" y="502"/>
                  </a:lnTo>
                  <a:lnTo>
                    <a:pt x="73724" y="223"/>
                  </a:lnTo>
                  <a:lnTo>
                    <a:pt x="73445" y="56"/>
                  </a:lnTo>
                  <a:lnTo>
                    <a:pt x="73278" y="0"/>
                  </a:lnTo>
                  <a:close/>
                  <a:moveTo>
                    <a:pt x="76289" y="0"/>
                  </a:moveTo>
                  <a:lnTo>
                    <a:pt x="76122" y="56"/>
                  </a:lnTo>
                  <a:lnTo>
                    <a:pt x="75899" y="223"/>
                  </a:lnTo>
                  <a:lnTo>
                    <a:pt x="75676" y="502"/>
                  </a:lnTo>
                  <a:lnTo>
                    <a:pt x="75620" y="669"/>
                  </a:lnTo>
                  <a:lnTo>
                    <a:pt x="75620" y="837"/>
                  </a:lnTo>
                  <a:lnTo>
                    <a:pt x="75620" y="1004"/>
                  </a:lnTo>
                  <a:lnTo>
                    <a:pt x="75676" y="1171"/>
                  </a:lnTo>
                  <a:lnTo>
                    <a:pt x="75899" y="1394"/>
                  </a:lnTo>
                  <a:lnTo>
                    <a:pt x="76122" y="1617"/>
                  </a:lnTo>
                  <a:lnTo>
                    <a:pt x="76289" y="1673"/>
                  </a:lnTo>
                  <a:lnTo>
                    <a:pt x="76624" y="1673"/>
                  </a:lnTo>
                  <a:lnTo>
                    <a:pt x="76791" y="1617"/>
                  </a:lnTo>
                  <a:lnTo>
                    <a:pt x="77070" y="1394"/>
                  </a:lnTo>
                  <a:lnTo>
                    <a:pt x="77237" y="1171"/>
                  </a:lnTo>
                  <a:lnTo>
                    <a:pt x="77293" y="1004"/>
                  </a:lnTo>
                  <a:lnTo>
                    <a:pt x="77293" y="837"/>
                  </a:lnTo>
                  <a:lnTo>
                    <a:pt x="77293" y="669"/>
                  </a:lnTo>
                  <a:lnTo>
                    <a:pt x="77237" y="502"/>
                  </a:lnTo>
                  <a:lnTo>
                    <a:pt x="77070" y="223"/>
                  </a:lnTo>
                  <a:lnTo>
                    <a:pt x="76791" y="56"/>
                  </a:lnTo>
                  <a:lnTo>
                    <a:pt x="76624" y="0"/>
                  </a:lnTo>
                  <a:close/>
                  <a:moveTo>
                    <a:pt x="88056" y="0"/>
                  </a:moveTo>
                  <a:lnTo>
                    <a:pt x="87889" y="56"/>
                  </a:lnTo>
                  <a:lnTo>
                    <a:pt x="87610" y="223"/>
                  </a:lnTo>
                  <a:lnTo>
                    <a:pt x="87443" y="502"/>
                  </a:lnTo>
                  <a:lnTo>
                    <a:pt x="87387" y="669"/>
                  </a:lnTo>
                  <a:lnTo>
                    <a:pt x="87387" y="837"/>
                  </a:lnTo>
                  <a:lnTo>
                    <a:pt x="87387" y="1004"/>
                  </a:lnTo>
                  <a:lnTo>
                    <a:pt x="87443" y="1171"/>
                  </a:lnTo>
                  <a:lnTo>
                    <a:pt x="87610" y="1394"/>
                  </a:lnTo>
                  <a:lnTo>
                    <a:pt x="87889" y="1617"/>
                  </a:lnTo>
                  <a:lnTo>
                    <a:pt x="88056" y="1673"/>
                  </a:lnTo>
                  <a:lnTo>
                    <a:pt x="88391" y="1673"/>
                  </a:lnTo>
                  <a:lnTo>
                    <a:pt x="88558" y="1617"/>
                  </a:lnTo>
                  <a:lnTo>
                    <a:pt x="88781" y="1394"/>
                  </a:lnTo>
                  <a:lnTo>
                    <a:pt x="88948" y="1171"/>
                  </a:lnTo>
                  <a:lnTo>
                    <a:pt x="89004" y="1004"/>
                  </a:lnTo>
                  <a:lnTo>
                    <a:pt x="89060" y="837"/>
                  </a:lnTo>
                  <a:lnTo>
                    <a:pt x="89004" y="669"/>
                  </a:lnTo>
                  <a:lnTo>
                    <a:pt x="88948" y="502"/>
                  </a:lnTo>
                  <a:lnTo>
                    <a:pt x="88781" y="223"/>
                  </a:lnTo>
                  <a:lnTo>
                    <a:pt x="88558" y="56"/>
                  </a:lnTo>
                  <a:lnTo>
                    <a:pt x="88391" y="0"/>
                  </a:lnTo>
                  <a:close/>
                  <a:moveTo>
                    <a:pt x="96477" y="0"/>
                  </a:moveTo>
                  <a:lnTo>
                    <a:pt x="96310" y="56"/>
                  </a:lnTo>
                  <a:lnTo>
                    <a:pt x="96087" y="223"/>
                  </a:lnTo>
                  <a:lnTo>
                    <a:pt x="95863" y="502"/>
                  </a:lnTo>
                  <a:lnTo>
                    <a:pt x="95863" y="669"/>
                  </a:lnTo>
                  <a:lnTo>
                    <a:pt x="95808" y="837"/>
                  </a:lnTo>
                  <a:lnTo>
                    <a:pt x="95863" y="1004"/>
                  </a:lnTo>
                  <a:lnTo>
                    <a:pt x="95863" y="1171"/>
                  </a:lnTo>
                  <a:lnTo>
                    <a:pt x="96087" y="1394"/>
                  </a:lnTo>
                  <a:lnTo>
                    <a:pt x="96310" y="1617"/>
                  </a:lnTo>
                  <a:lnTo>
                    <a:pt x="96477" y="1673"/>
                  </a:lnTo>
                  <a:lnTo>
                    <a:pt x="96811" y="1673"/>
                  </a:lnTo>
                  <a:lnTo>
                    <a:pt x="96979" y="1617"/>
                  </a:lnTo>
                  <a:lnTo>
                    <a:pt x="97258" y="1394"/>
                  </a:lnTo>
                  <a:lnTo>
                    <a:pt x="97425" y="1171"/>
                  </a:lnTo>
                  <a:lnTo>
                    <a:pt x="97481" y="1004"/>
                  </a:lnTo>
                  <a:lnTo>
                    <a:pt x="97481" y="837"/>
                  </a:lnTo>
                  <a:lnTo>
                    <a:pt x="97481" y="669"/>
                  </a:lnTo>
                  <a:lnTo>
                    <a:pt x="97425" y="502"/>
                  </a:lnTo>
                  <a:lnTo>
                    <a:pt x="97258" y="223"/>
                  </a:lnTo>
                  <a:lnTo>
                    <a:pt x="96979" y="56"/>
                  </a:lnTo>
                  <a:lnTo>
                    <a:pt x="96811" y="0"/>
                  </a:lnTo>
                  <a:close/>
                  <a:moveTo>
                    <a:pt x="99767" y="0"/>
                  </a:moveTo>
                  <a:lnTo>
                    <a:pt x="99656" y="56"/>
                  </a:lnTo>
                  <a:lnTo>
                    <a:pt x="99377" y="223"/>
                  </a:lnTo>
                  <a:lnTo>
                    <a:pt x="99209" y="502"/>
                  </a:lnTo>
                  <a:lnTo>
                    <a:pt x="99154" y="669"/>
                  </a:lnTo>
                  <a:lnTo>
                    <a:pt x="99154" y="837"/>
                  </a:lnTo>
                  <a:lnTo>
                    <a:pt x="99154" y="1004"/>
                  </a:lnTo>
                  <a:lnTo>
                    <a:pt x="99209" y="1171"/>
                  </a:lnTo>
                  <a:lnTo>
                    <a:pt x="99377" y="1394"/>
                  </a:lnTo>
                  <a:lnTo>
                    <a:pt x="99656" y="1617"/>
                  </a:lnTo>
                  <a:lnTo>
                    <a:pt x="99767" y="1673"/>
                  </a:lnTo>
                  <a:lnTo>
                    <a:pt x="100102" y="1673"/>
                  </a:lnTo>
                  <a:lnTo>
                    <a:pt x="100269" y="1617"/>
                  </a:lnTo>
                  <a:lnTo>
                    <a:pt x="100548" y="1394"/>
                  </a:lnTo>
                  <a:lnTo>
                    <a:pt x="100715" y="1171"/>
                  </a:lnTo>
                  <a:lnTo>
                    <a:pt x="100771" y="1004"/>
                  </a:lnTo>
                  <a:lnTo>
                    <a:pt x="100771" y="837"/>
                  </a:lnTo>
                  <a:lnTo>
                    <a:pt x="100771" y="669"/>
                  </a:lnTo>
                  <a:lnTo>
                    <a:pt x="100715" y="502"/>
                  </a:lnTo>
                  <a:lnTo>
                    <a:pt x="100548" y="223"/>
                  </a:lnTo>
                  <a:lnTo>
                    <a:pt x="100269" y="56"/>
                  </a:lnTo>
                  <a:lnTo>
                    <a:pt x="100102" y="0"/>
                  </a:lnTo>
                  <a:close/>
                  <a:moveTo>
                    <a:pt x="104898" y="0"/>
                  </a:moveTo>
                  <a:lnTo>
                    <a:pt x="104730" y="56"/>
                  </a:lnTo>
                  <a:lnTo>
                    <a:pt x="104452" y="223"/>
                  </a:lnTo>
                  <a:lnTo>
                    <a:pt x="104284" y="502"/>
                  </a:lnTo>
                  <a:lnTo>
                    <a:pt x="104228" y="669"/>
                  </a:lnTo>
                  <a:lnTo>
                    <a:pt x="104228" y="837"/>
                  </a:lnTo>
                  <a:lnTo>
                    <a:pt x="104228" y="1004"/>
                  </a:lnTo>
                  <a:lnTo>
                    <a:pt x="104284" y="1171"/>
                  </a:lnTo>
                  <a:lnTo>
                    <a:pt x="104452" y="1394"/>
                  </a:lnTo>
                  <a:lnTo>
                    <a:pt x="104730" y="1617"/>
                  </a:lnTo>
                  <a:lnTo>
                    <a:pt x="104898" y="1673"/>
                  </a:lnTo>
                  <a:lnTo>
                    <a:pt x="105232" y="1673"/>
                  </a:lnTo>
                  <a:lnTo>
                    <a:pt x="105344" y="1617"/>
                  </a:lnTo>
                  <a:lnTo>
                    <a:pt x="105623" y="1394"/>
                  </a:lnTo>
                  <a:lnTo>
                    <a:pt x="105790" y="1171"/>
                  </a:lnTo>
                  <a:lnTo>
                    <a:pt x="105846" y="1004"/>
                  </a:lnTo>
                  <a:lnTo>
                    <a:pt x="105901" y="837"/>
                  </a:lnTo>
                  <a:lnTo>
                    <a:pt x="105846" y="669"/>
                  </a:lnTo>
                  <a:lnTo>
                    <a:pt x="105790" y="502"/>
                  </a:lnTo>
                  <a:lnTo>
                    <a:pt x="105623" y="223"/>
                  </a:lnTo>
                  <a:lnTo>
                    <a:pt x="105344" y="56"/>
                  </a:lnTo>
                  <a:lnTo>
                    <a:pt x="105232" y="0"/>
                  </a:lnTo>
                  <a:close/>
                  <a:moveTo>
                    <a:pt x="109972" y="0"/>
                  </a:moveTo>
                  <a:lnTo>
                    <a:pt x="109805" y="56"/>
                  </a:lnTo>
                  <a:lnTo>
                    <a:pt x="109526" y="223"/>
                  </a:lnTo>
                  <a:lnTo>
                    <a:pt x="109359" y="502"/>
                  </a:lnTo>
                  <a:lnTo>
                    <a:pt x="109303" y="669"/>
                  </a:lnTo>
                  <a:lnTo>
                    <a:pt x="109303" y="837"/>
                  </a:lnTo>
                  <a:lnTo>
                    <a:pt x="109303" y="1004"/>
                  </a:lnTo>
                  <a:lnTo>
                    <a:pt x="109359" y="1171"/>
                  </a:lnTo>
                  <a:lnTo>
                    <a:pt x="109526" y="1394"/>
                  </a:lnTo>
                  <a:lnTo>
                    <a:pt x="109805" y="1617"/>
                  </a:lnTo>
                  <a:lnTo>
                    <a:pt x="109972" y="1673"/>
                  </a:lnTo>
                  <a:lnTo>
                    <a:pt x="110307" y="1673"/>
                  </a:lnTo>
                  <a:lnTo>
                    <a:pt x="110474" y="1617"/>
                  </a:lnTo>
                  <a:lnTo>
                    <a:pt x="110697" y="1394"/>
                  </a:lnTo>
                  <a:lnTo>
                    <a:pt x="110921" y="1171"/>
                  </a:lnTo>
                  <a:lnTo>
                    <a:pt x="110921" y="1004"/>
                  </a:lnTo>
                  <a:lnTo>
                    <a:pt x="110976" y="837"/>
                  </a:lnTo>
                  <a:lnTo>
                    <a:pt x="110921" y="669"/>
                  </a:lnTo>
                  <a:lnTo>
                    <a:pt x="110921" y="502"/>
                  </a:lnTo>
                  <a:lnTo>
                    <a:pt x="110697" y="223"/>
                  </a:lnTo>
                  <a:lnTo>
                    <a:pt x="110474" y="56"/>
                  </a:lnTo>
                  <a:lnTo>
                    <a:pt x="110307" y="0"/>
                  </a:lnTo>
                  <a:close/>
                  <a:moveTo>
                    <a:pt x="120011" y="0"/>
                  </a:moveTo>
                  <a:lnTo>
                    <a:pt x="119843" y="56"/>
                  </a:lnTo>
                  <a:lnTo>
                    <a:pt x="119564" y="223"/>
                  </a:lnTo>
                  <a:lnTo>
                    <a:pt x="119397" y="502"/>
                  </a:lnTo>
                  <a:lnTo>
                    <a:pt x="119341" y="669"/>
                  </a:lnTo>
                  <a:lnTo>
                    <a:pt x="119341" y="837"/>
                  </a:lnTo>
                  <a:lnTo>
                    <a:pt x="119341" y="1004"/>
                  </a:lnTo>
                  <a:lnTo>
                    <a:pt x="119397" y="1171"/>
                  </a:lnTo>
                  <a:lnTo>
                    <a:pt x="119564" y="1394"/>
                  </a:lnTo>
                  <a:lnTo>
                    <a:pt x="119843" y="1617"/>
                  </a:lnTo>
                  <a:lnTo>
                    <a:pt x="120011" y="1673"/>
                  </a:lnTo>
                  <a:lnTo>
                    <a:pt x="120345" y="1673"/>
                  </a:lnTo>
                  <a:lnTo>
                    <a:pt x="120512" y="1617"/>
                  </a:lnTo>
                  <a:lnTo>
                    <a:pt x="120736" y="1394"/>
                  </a:lnTo>
                  <a:lnTo>
                    <a:pt x="120959" y="1171"/>
                  </a:lnTo>
                  <a:lnTo>
                    <a:pt x="120959" y="1004"/>
                  </a:lnTo>
                  <a:lnTo>
                    <a:pt x="121014" y="837"/>
                  </a:lnTo>
                  <a:lnTo>
                    <a:pt x="120959" y="669"/>
                  </a:lnTo>
                  <a:lnTo>
                    <a:pt x="120959" y="502"/>
                  </a:lnTo>
                  <a:lnTo>
                    <a:pt x="120736" y="223"/>
                  </a:lnTo>
                  <a:lnTo>
                    <a:pt x="120512" y="56"/>
                  </a:lnTo>
                  <a:lnTo>
                    <a:pt x="120345" y="0"/>
                  </a:lnTo>
                  <a:close/>
                  <a:moveTo>
                    <a:pt x="128431" y="0"/>
                  </a:moveTo>
                  <a:lnTo>
                    <a:pt x="128264" y="56"/>
                  </a:lnTo>
                  <a:lnTo>
                    <a:pt x="128041" y="223"/>
                  </a:lnTo>
                  <a:lnTo>
                    <a:pt x="127818" y="502"/>
                  </a:lnTo>
                  <a:lnTo>
                    <a:pt x="127818" y="669"/>
                  </a:lnTo>
                  <a:lnTo>
                    <a:pt x="127762" y="837"/>
                  </a:lnTo>
                  <a:lnTo>
                    <a:pt x="127818" y="1004"/>
                  </a:lnTo>
                  <a:lnTo>
                    <a:pt x="127818" y="1171"/>
                  </a:lnTo>
                  <a:lnTo>
                    <a:pt x="128041" y="1394"/>
                  </a:lnTo>
                  <a:lnTo>
                    <a:pt x="128264" y="1617"/>
                  </a:lnTo>
                  <a:lnTo>
                    <a:pt x="128431" y="1673"/>
                  </a:lnTo>
                  <a:lnTo>
                    <a:pt x="128766" y="1673"/>
                  </a:lnTo>
                  <a:lnTo>
                    <a:pt x="128933" y="1617"/>
                  </a:lnTo>
                  <a:lnTo>
                    <a:pt x="129212" y="1394"/>
                  </a:lnTo>
                  <a:lnTo>
                    <a:pt x="129379" y="1171"/>
                  </a:lnTo>
                  <a:lnTo>
                    <a:pt x="129435" y="1004"/>
                  </a:lnTo>
                  <a:lnTo>
                    <a:pt x="129435" y="837"/>
                  </a:lnTo>
                  <a:lnTo>
                    <a:pt x="129435" y="669"/>
                  </a:lnTo>
                  <a:lnTo>
                    <a:pt x="129379" y="502"/>
                  </a:lnTo>
                  <a:lnTo>
                    <a:pt x="129212" y="223"/>
                  </a:lnTo>
                  <a:lnTo>
                    <a:pt x="128933" y="56"/>
                  </a:lnTo>
                  <a:lnTo>
                    <a:pt x="128766" y="0"/>
                  </a:lnTo>
                  <a:close/>
                  <a:moveTo>
                    <a:pt x="138581" y="0"/>
                  </a:moveTo>
                  <a:lnTo>
                    <a:pt x="138469" y="56"/>
                  </a:lnTo>
                  <a:lnTo>
                    <a:pt x="138191" y="223"/>
                  </a:lnTo>
                  <a:lnTo>
                    <a:pt x="138023" y="502"/>
                  </a:lnTo>
                  <a:lnTo>
                    <a:pt x="137968" y="669"/>
                  </a:lnTo>
                  <a:lnTo>
                    <a:pt x="137968" y="837"/>
                  </a:lnTo>
                  <a:lnTo>
                    <a:pt x="137968" y="1004"/>
                  </a:lnTo>
                  <a:lnTo>
                    <a:pt x="138023" y="1171"/>
                  </a:lnTo>
                  <a:lnTo>
                    <a:pt x="138191" y="1394"/>
                  </a:lnTo>
                  <a:lnTo>
                    <a:pt x="138469" y="1617"/>
                  </a:lnTo>
                  <a:lnTo>
                    <a:pt x="138581" y="1673"/>
                  </a:lnTo>
                  <a:lnTo>
                    <a:pt x="138916" y="1673"/>
                  </a:lnTo>
                  <a:lnTo>
                    <a:pt x="139083" y="1617"/>
                  </a:lnTo>
                  <a:lnTo>
                    <a:pt x="139362" y="1394"/>
                  </a:lnTo>
                  <a:lnTo>
                    <a:pt x="139529" y="1171"/>
                  </a:lnTo>
                  <a:lnTo>
                    <a:pt x="139585" y="1004"/>
                  </a:lnTo>
                  <a:lnTo>
                    <a:pt x="139585" y="837"/>
                  </a:lnTo>
                  <a:lnTo>
                    <a:pt x="139585" y="669"/>
                  </a:lnTo>
                  <a:lnTo>
                    <a:pt x="139529" y="502"/>
                  </a:lnTo>
                  <a:lnTo>
                    <a:pt x="139362" y="223"/>
                  </a:lnTo>
                  <a:lnTo>
                    <a:pt x="139083" y="56"/>
                  </a:lnTo>
                  <a:lnTo>
                    <a:pt x="138916" y="0"/>
                  </a:lnTo>
                  <a:close/>
                  <a:moveTo>
                    <a:pt x="146834" y="0"/>
                  </a:moveTo>
                  <a:lnTo>
                    <a:pt x="146723" y="56"/>
                  </a:lnTo>
                  <a:lnTo>
                    <a:pt x="146444" y="223"/>
                  </a:lnTo>
                  <a:lnTo>
                    <a:pt x="146277" y="502"/>
                  </a:lnTo>
                  <a:lnTo>
                    <a:pt x="146221" y="669"/>
                  </a:lnTo>
                  <a:lnTo>
                    <a:pt x="146221" y="837"/>
                  </a:lnTo>
                  <a:lnTo>
                    <a:pt x="146221" y="1004"/>
                  </a:lnTo>
                  <a:lnTo>
                    <a:pt x="146277" y="1171"/>
                  </a:lnTo>
                  <a:lnTo>
                    <a:pt x="146444" y="1394"/>
                  </a:lnTo>
                  <a:lnTo>
                    <a:pt x="146723" y="1617"/>
                  </a:lnTo>
                  <a:lnTo>
                    <a:pt x="146834" y="1673"/>
                  </a:lnTo>
                  <a:lnTo>
                    <a:pt x="147169" y="1673"/>
                  </a:lnTo>
                  <a:lnTo>
                    <a:pt x="147336" y="1617"/>
                  </a:lnTo>
                  <a:lnTo>
                    <a:pt x="147615" y="1394"/>
                  </a:lnTo>
                  <a:lnTo>
                    <a:pt x="147783" y="1171"/>
                  </a:lnTo>
                  <a:lnTo>
                    <a:pt x="147838" y="1004"/>
                  </a:lnTo>
                  <a:lnTo>
                    <a:pt x="147838" y="837"/>
                  </a:lnTo>
                  <a:lnTo>
                    <a:pt x="147838" y="669"/>
                  </a:lnTo>
                  <a:lnTo>
                    <a:pt x="147783" y="502"/>
                  </a:lnTo>
                  <a:lnTo>
                    <a:pt x="147615" y="223"/>
                  </a:lnTo>
                  <a:lnTo>
                    <a:pt x="147336" y="56"/>
                  </a:lnTo>
                  <a:lnTo>
                    <a:pt x="147169" y="0"/>
                  </a:lnTo>
                  <a:close/>
                  <a:moveTo>
                    <a:pt x="156928" y="0"/>
                  </a:moveTo>
                  <a:lnTo>
                    <a:pt x="156817" y="56"/>
                  </a:lnTo>
                  <a:lnTo>
                    <a:pt x="156538" y="223"/>
                  </a:lnTo>
                  <a:lnTo>
                    <a:pt x="156371" y="502"/>
                  </a:lnTo>
                  <a:lnTo>
                    <a:pt x="156315" y="669"/>
                  </a:lnTo>
                  <a:lnTo>
                    <a:pt x="156315" y="837"/>
                  </a:lnTo>
                  <a:lnTo>
                    <a:pt x="156315" y="1004"/>
                  </a:lnTo>
                  <a:lnTo>
                    <a:pt x="156371" y="1171"/>
                  </a:lnTo>
                  <a:lnTo>
                    <a:pt x="156538" y="1394"/>
                  </a:lnTo>
                  <a:lnTo>
                    <a:pt x="156817" y="1617"/>
                  </a:lnTo>
                  <a:lnTo>
                    <a:pt x="156928" y="1673"/>
                  </a:lnTo>
                  <a:lnTo>
                    <a:pt x="157263" y="1673"/>
                  </a:lnTo>
                  <a:lnTo>
                    <a:pt x="157430" y="1617"/>
                  </a:lnTo>
                  <a:lnTo>
                    <a:pt x="157709" y="1394"/>
                  </a:lnTo>
                  <a:lnTo>
                    <a:pt x="157876" y="1171"/>
                  </a:lnTo>
                  <a:lnTo>
                    <a:pt x="157932" y="1004"/>
                  </a:lnTo>
                  <a:lnTo>
                    <a:pt x="157932" y="837"/>
                  </a:lnTo>
                  <a:lnTo>
                    <a:pt x="157932" y="669"/>
                  </a:lnTo>
                  <a:lnTo>
                    <a:pt x="157876" y="502"/>
                  </a:lnTo>
                  <a:lnTo>
                    <a:pt x="157709" y="223"/>
                  </a:lnTo>
                  <a:lnTo>
                    <a:pt x="157430" y="56"/>
                  </a:lnTo>
                  <a:lnTo>
                    <a:pt x="157263" y="0"/>
                  </a:lnTo>
                  <a:close/>
                  <a:moveTo>
                    <a:pt x="160330" y="0"/>
                  </a:moveTo>
                  <a:lnTo>
                    <a:pt x="160163" y="56"/>
                  </a:lnTo>
                  <a:lnTo>
                    <a:pt x="159884" y="223"/>
                  </a:lnTo>
                  <a:lnTo>
                    <a:pt x="159717" y="502"/>
                  </a:lnTo>
                  <a:lnTo>
                    <a:pt x="159661" y="669"/>
                  </a:lnTo>
                  <a:lnTo>
                    <a:pt x="159661" y="837"/>
                  </a:lnTo>
                  <a:lnTo>
                    <a:pt x="159661" y="1004"/>
                  </a:lnTo>
                  <a:lnTo>
                    <a:pt x="159717" y="1171"/>
                  </a:lnTo>
                  <a:lnTo>
                    <a:pt x="159884" y="1394"/>
                  </a:lnTo>
                  <a:lnTo>
                    <a:pt x="160163" y="1617"/>
                  </a:lnTo>
                  <a:lnTo>
                    <a:pt x="160330" y="1673"/>
                  </a:lnTo>
                  <a:lnTo>
                    <a:pt x="160665" y="1673"/>
                  </a:lnTo>
                  <a:lnTo>
                    <a:pt x="160832" y="1617"/>
                  </a:lnTo>
                  <a:lnTo>
                    <a:pt x="161055" y="1394"/>
                  </a:lnTo>
                  <a:lnTo>
                    <a:pt x="161222" y="1171"/>
                  </a:lnTo>
                  <a:lnTo>
                    <a:pt x="161278" y="1004"/>
                  </a:lnTo>
                  <a:lnTo>
                    <a:pt x="161334" y="837"/>
                  </a:lnTo>
                  <a:lnTo>
                    <a:pt x="161278" y="669"/>
                  </a:lnTo>
                  <a:lnTo>
                    <a:pt x="161222" y="502"/>
                  </a:lnTo>
                  <a:lnTo>
                    <a:pt x="161055" y="223"/>
                  </a:lnTo>
                  <a:lnTo>
                    <a:pt x="160832" y="56"/>
                  </a:lnTo>
                  <a:lnTo>
                    <a:pt x="160665" y="0"/>
                  </a:lnTo>
                  <a:close/>
                  <a:moveTo>
                    <a:pt x="163676" y="0"/>
                  </a:moveTo>
                  <a:lnTo>
                    <a:pt x="163509" y="56"/>
                  </a:lnTo>
                  <a:lnTo>
                    <a:pt x="163286" y="223"/>
                  </a:lnTo>
                  <a:lnTo>
                    <a:pt x="163063" y="502"/>
                  </a:lnTo>
                  <a:lnTo>
                    <a:pt x="163063" y="669"/>
                  </a:lnTo>
                  <a:lnTo>
                    <a:pt x="163007" y="837"/>
                  </a:lnTo>
                  <a:lnTo>
                    <a:pt x="163063" y="1004"/>
                  </a:lnTo>
                  <a:lnTo>
                    <a:pt x="163063" y="1171"/>
                  </a:lnTo>
                  <a:lnTo>
                    <a:pt x="163286" y="1394"/>
                  </a:lnTo>
                  <a:lnTo>
                    <a:pt x="163509" y="1617"/>
                  </a:lnTo>
                  <a:lnTo>
                    <a:pt x="163676" y="1673"/>
                  </a:lnTo>
                  <a:lnTo>
                    <a:pt x="164011" y="1673"/>
                  </a:lnTo>
                  <a:lnTo>
                    <a:pt x="164178" y="1617"/>
                  </a:lnTo>
                  <a:lnTo>
                    <a:pt x="164457" y="1394"/>
                  </a:lnTo>
                  <a:lnTo>
                    <a:pt x="164624" y="1171"/>
                  </a:lnTo>
                  <a:lnTo>
                    <a:pt x="164680" y="1004"/>
                  </a:lnTo>
                  <a:lnTo>
                    <a:pt x="164680" y="837"/>
                  </a:lnTo>
                  <a:lnTo>
                    <a:pt x="164680" y="669"/>
                  </a:lnTo>
                  <a:lnTo>
                    <a:pt x="164624" y="502"/>
                  </a:lnTo>
                  <a:lnTo>
                    <a:pt x="164457" y="223"/>
                  </a:lnTo>
                  <a:lnTo>
                    <a:pt x="164178" y="56"/>
                  </a:lnTo>
                  <a:lnTo>
                    <a:pt x="164011" y="0"/>
                  </a:lnTo>
                  <a:close/>
                  <a:moveTo>
                    <a:pt x="168751" y="0"/>
                  </a:moveTo>
                  <a:lnTo>
                    <a:pt x="168584" y="56"/>
                  </a:lnTo>
                  <a:lnTo>
                    <a:pt x="168361" y="223"/>
                  </a:lnTo>
                  <a:lnTo>
                    <a:pt x="168137" y="502"/>
                  </a:lnTo>
                  <a:lnTo>
                    <a:pt x="168137" y="669"/>
                  </a:lnTo>
                  <a:lnTo>
                    <a:pt x="168082" y="837"/>
                  </a:lnTo>
                  <a:lnTo>
                    <a:pt x="168137" y="1004"/>
                  </a:lnTo>
                  <a:lnTo>
                    <a:pt x="168137" y="1171"/>
                  </a:lnTo>
                  <a:lnTo>
                    <a:pt x="168361" y="1394"/>
                  </a:lnTo>
                  <a:lnTo>
                    <a:pt x="168584" y="1617"/>
                  </a:lnTo>
                  <a:lnTo>
                    <a:pt x="168751" y="1673"/>
                  </a:lnTo>
                  <a:lnTo>
                    <a:pt x="169085" y="1673"/>
                  </a:lnTo>
                  <a:lnTo>
                    <a:pt x="169253" y="1617"/>
                  </a:lnTo>
                  <a:lnTo>
                    <a:pt x="169532" y="1394"/>
                  </a:lnTo>
                  <a:lnTo>
                    <a:pt x="169699" y="1171"/>
                  </a:lnTo>
                  <a:lnTo>
                    <a:pt x="169755" y="1004"/>
                  </a:lnTo>
                  <a:lnTo>
                    <a:pt x="169755" y="837"/>
                  </a:lnTo>
                  <a:lnTo>
                    <a:pt x="169755" y="669"/>
                  </a:lnTo>
                  <a:lnTo>
                    <a:pt x="169699" y="502"/>
                  </a:lnTo>
                  <a:lnTo>
                    <a:pt x="169532" y="223"/>
                  </a:lnTo>
                  <a:lnTo>
                    <a:pt x="169253" y="56"/>
                  </a:lnTo>
                  <a:lnTo>
                    <a:pt x="169085" y="0"/>
                  </a:lnTo>
                  <a:close/>
                  <a:moveTo>
                    <a:pt x="172097" y="0"/>
                  </a:moveTo>
                  <a:lnTo>
                    <a:pt x="171930" y="56"/>
                  </a:lnTo>
                  <a:lnTo>
                    <a:pt x="171651" y="223"/>
                  </a:lnTo>
                  <a:lnTo>
                    <a:pt x="171483" y="502"/>
                  </a:lnTo>
                  <a:lnTo>
                    <a:pt x="171428" y="669"/>
                  </a:lnTo>
                  <a:lnTo>
                    <a:pt x="171428" y="837"/>
                  </a:lnTo>
                  <a:lnTo>
                    <a:pt x="171428" y="1004"/>
                  </a:lnTo>
                  <a:lnTo>
                    <a:pt x="171483" y="1171"/>
                  </a:lnTo>
                  <a:lnTo>
                    <a:pt x="171651" y="1394"/>
                  </a:lnTo>
                  <a:lnTo>
                    <a:pt x="171930" y="1617"/>
                  </a:lnTo>
                  <a:lnTo>
                    <a:pt x="172097" y="1673"/>
                  </a:lnTo>
                  <a:lnTo>
                    <a:pt x="172432" y="1673"/>
                  </a:lnTo>
                  <a:lnTo>
                    <a:pt x="172599" y="1617"/>
                  </a:lnTo>
                  <a:lnTo>
                    <a:pt x="172822" y="1394"/>
                  </a:lnTo>
                  <a:lnTo>
                    <a:pt x="173045" y="1171"/>
                  </a:lnTo>
                  <a:lnTo>
                    <a:pt x="173045" y="1004"/>
                  </a:lnTo>
                  <a:lnTo>
                    <a:pt x="173101" y="837"/>
                  </a:lnTo>
                  <a:lnTo>
                    <a:pt x="173045" y="669"/>
                  </a:lnTo>
                  <a:lnTo>
                    <a:pt x="173045" y="502"/>
                  </a:lnTo>
                  <a:lnTo>
                    <a:pt x="172822" y="223"/>
                  </a:lnTo>
                  <a:lnTo>
                    <a:pt x="172599" y="56"/>
                  </a:lnTo>
                  <a:lnTo>
                    <a:pt x="172432" y="0"/>
                  </a:lnTo>
                  <a:close/>
                  <a:moveTo>
                    <a:pt x="183864" y="0"/>
                  </a:moveTo>
                  <a:lnTo>
                    <a:pt x="183696" y="56"/>
                  </a:lnTo>
                  <a:lnTo>
                    <a:pt x="183418" y="223"/>
                  </a:lnTo>
                  <a:lnTo>
                    <a:pt x="183250" y="502"/>
                  </a:lnTo>
                  <a:lnTo>
                    <a:pt x="183195" y="669"/>
                  </a:lnTo>
                  <a:lnTo>
                    <a:pt x="183195" y="837"/>
                  </a:lnTo>
                  <a:lnTo>
                    <a:pt x="183195" y="1004"/>
                  </a:lnTo>
                  <a:lnTo>
                    <a:pt x="183250" y="1171"/>
                  </a:lnTo>
                  <a:lnTo>
                    <a:pt x="183418" y="1394"/>
                  </a:lnTo>
                  <a:lnTo>
                    <a:pt x="183696" y="1617"/>
                  </a:lnTo>
                  <a:lnTo>
                    <a:pt x="183864" y="1673"/>
                  </a:lnTo>
                  <a:lnTo>
                    <a:pt x="184198" y="1673"/>
                  </a:lnTo>
                  <a:lnTo>
                    <a:pt x="184310" y="1617"/>
                  </a:lnTo>
                  <a:lnTo>
                    <a:pt x="184589" y="1394"/>
                  </a:lnTo>
                  <a:lnTo>
                    <a:pt x="184756" y="1171"/>
                  </a:lnTo>
                  <a:lnTo>
                    <a:pt x="184812" y="1004"/>
                  </a:lnTo>
                  <a:lnTo>
                    <a:pt x="184812" y="837"/>
                  </a:lnTo>
                  <a:lnTo>
                    <a:pt x="184812" y="669"/>
                  </a:lnTo>
                  <a:lnTo>
                    <a:pt x="184756" y="502"/>
                  </a:lnTo>
                  <a:lnTo>
                    <a:pt x="184589" y="223"/>
                  </a:lnTo>
                  <a:lnTo>
                    <a:pt x="184310" y="56"/>
                  </a:lnTo>
                  <a:lnTo>
                    <a:pt x="184198" y="0"/>
                  </a:lnTo>
                  <a:close/>
                  <a:moveTo>
                    <a:pt x="192285" y="0"/>
                  </a:moveTo>
                  <a:lnTo>
                    <a:pt x="192117" y="56"/>
                  </a:lnTo>
                  <a:lnTo>
                    <a:pt x="191838" y="223"/>
                  </a:lnTo>
                  <a:lnTo>
                    <a:pt x="191671" y="502"/>
                  </a:lnTo>
                  <a:lnTo>
                    <a:pt x="191615" y="669"/>
                  </a:lnTo>
                  <a:lnTo>
                    <a:pt x="191615" y="837"/>
                  </a:lnTo>
                  <a:lnTo>
                    <a:pt x="191615" y="1004"/>
                  </a:lnTo>
                  <a:lnTo>
                    <a:pt x="191671" y="1171"/>
                  </a:lnTo>
                  <a:lnTo>
                    <a:pt x="191838" y="1394"/>
                  </a:lnTo>
                  <a:lnTo>
                    <a:pt x="192117" y="1617"/>
                  </a:lnTo>
                  <a:lnTo>
                    <a:pt x="192285" y="1673"/>
                  </a:lnTo>
                  <a:lnTo>
                    <a:pt x="192619" y="1673"/>
                  </a:lnTo>
                  <a:lnTo>
                    <a:pt x="192786" y="1617"/>
                  </a:lnTo>
                  <a:lnTo>
                    <a:pt x="193010" y="1394"/>
                  </a:lnTo>
                  <a:lnTo>
                    <a:pt x="193233" y="1171"/>
                  </a:lnTo>
                  <a:lnTo>
                    <a:pt x="193233" y="1004"/>
                  </a:lnTo>
                  <a:lnTo>
                    <a:pt x="193288" y="837"/>
                  </a:lnTo>
                  <a:lnTo>
                    <a:pt x="193233" y="669"/>
                  </a:lnTo>
                  <a:lnTo>
                    <a:pt x="193233" y="502"/>
                  </a:lnTo>
                  <a:lnTo>
                    <a:pt x="193010" y="223"/>
                  </a:lnTo>
                  <a:lnTo>
                    <a:pt x="192786" y="56"/>
                  </a:lnTo>
                  <a:lnTo>
                    <a:pt x="192619" y="0"/>
                  </a:lnTo>
                  <a:close/>
                  <a:moveTo>
                    <a:pt x="195575" y="0"/>
                  </a:moveTo>
                  <a:lnTo>
                    <a:pt x="195463" y="56"/>
                  </a:lnTo>
                  <a:lnTo>
                    <a:pt x="195184" y="223"/>
                  </a:lnTo>
                  <a:lnTo>
                    <a:pt x="195017" y="502"/>
                  </a:lnTo>
                  <a:lnTo>
                    <a:pt x="194961" y="669"/>
                  </a:lnTo>
                  <a:lnTo>
                    <a:pt x="194906" y="837"/>
                  </a:lnTo>
                  <a:lnTo>
                    <a:pt x="194961" y="1004"/>
                  </a:lnTo>
                  <a:lnTo>
                    <a:pt x="195017" y="1171"/>
                  </a:lnTo>
                  <a:lnTo>
                    <a:pt x="195184" y="1394"/>
                  </a:lnTo>
                  <a:lnTo>
                    <a:pt x="195463" y="1617"/>
                  </a:lnTo>
                  <a:lnTo>
                    <a:pt x="195575" y="1673"/>
                  </a:lnTo>
                  <a:lnTo>
                    <a:pt x="195909" y="1673"/>
                  </a:lnTo>
                  <a:lnTo>
                    <a:pt x="196077" y="1617"/>
                  </a:lnTo>
                  <a:lnTo>
                    <a:pt x="196356" y="1394"/>
                  </a:lnTo>
                  <a:lnTo>
                    <a:pt x="196523" y="1171"/>
                  </a:lnTo>
                  <a:lnTo>
                    <a:pt x="196579" y="1004"/>
                  </a:lnTo>
                  <a:lnTo>
                    <a:pt x="196579" y="837"/>
                  </a:lnTo>
                  <a:lnTo>
                    <a:pt x="196579" y="669"/>
                  </a:lnTo>
                  <a:lnTo>
                    <a:pt x="196523" y="502"/>
                  </a:lnTo>
                  <a:lnTo>
                    <a:pt x="196356" y="223"/>
                  </a:lnTo>
                  <a:lnTo>
                    <a:pt x="196077" y="56"/>
                  </a:lnTo>
                  <a:lnTo>
                    <a:pt x="195909" y="0"/>
                  </a:lnTo>
                  <a:close/>
                  <a:moveTo>
                    <a:pt x="200705" y="0"/>
                  </a:moveTo>
                  <a:lnTo>
                    <a:pt x="200538" y="56"/>
                  </a:lnTo>
                  <a:lnTo>
                    <a:pt x="200259" y="223"/>
                  </a:lnTo>
                  <a:lnTo>
                    <a:pt x="200092" y="502"/>
                  </a:lnTo>
                  <a:lnTo>
                    <a:pt x="200036" y="669"/>
                  </a:lnTo>
                  <a:lnTo>
                    <a:pt x="200036" y="837"/>
                  </a:lnTo>
                  <a:lnTo>
                    <a:pt x="200036" y="1004"/>
                  </a:lnTo>
                  <a:lnTo>
                    <a:pt x="200092" y="1171"/>
                  </a:lnTo>
                  <a:lnTo>
                    <a:pt x="200259" y="1394"/>
                  </a:lnTo>
                  <a:lnTo>
                    <a:pt x="200538" y="1617"/>
                  </a:lnTo>
                  <a:lnTo>
                    <a:pt x="200705" y="1673"/>
                  </a:lnTo>
                  <a:lnTo>
                    <a:pt x="201040" y="1673"/>
                  </a:lnTo>
                  <a:lnTo>
                    <a:pt x="201152" y="1617"/>
                  </a:lnTo>
                  <a:lnTo>
                    <a:pt x="201430" y="1394"/>
                  </a:lnTo>
                  <a:lnTo>
                    <a:pt x="201598" y="1171"/>
                  </a:lnTo>
                  <a:lnTo>
                    <a:pt x="201653" y="1004"/>
                  </a:lnTo>
                  <a:lnTo>
                    <a:pt x="201653" y="837"/>
                  </a:lnTo>
                  <a:lnTo>
                    <a:pt x="201653" y="669"/>
                  </a:lnTo>
                  <a:lnTo>
                    <a:pt x="201598" y="502"/>
                  </a:lnTo>
                  <a:lnTo>
                    <a:pt x="201430" y="223"/>
                  </a:lnTo>
                  <a:lnTo>
                    <a:pt x="201152" y="56"/>
                  </a:lnTo>
                  <a:lnTo>
                    <a:pt x="201040" y="0"/>
                  </a:lnTo>
                  <a:close/>
                  <a:moveTo>
                    <a:pt x="205780" y="0"/>
                  </a:moveTo>
                  <a:lnTo>
                    <a:pt x="205613" y="56"/>
                  </a:lnTo>
                  <a:lnTo>
                    <a:pt x="205334" y="223"/>
                  </a:lnTo>
                  <a:lnTo>
                    <a:pt x="205167" y="502"/>
                  </a:lnTo>
                  <a:lnTo>
                    <a:pt x="205111" y="669"/>
                  </a:lnTo>
                  <a:lnTo>
                    <a:pt x="205111" y="837"/>
                  </a:lnTo>
                  <a:lnTo>
                    <a:pt x="205111" y="1004"/>
                  </a:lnTo>
                  <a:lnTo>
                    <a:pt x="205167" y="1171"/>
                  </a:lnTo>
                  <a:lnTo>
                    <a:pt x="205334" y="1394"/>
                  </a:lnTo>
                  <a:lnTo>
                    <a:pt x="205613" y="1617"/>
                  </a:lnTo>
                  <a:lnTo>
                    <a:pt x="205780" y="1673"/>
                  </a:lnTo>
                  <a:lnTo>
                    <a:pt x="206115" y="1673"/>
                  </a:lnTo>
                  <a:lnTo>
                    <a:pt x="206226" y="1617"/>
                  </a:lnTo>
                  <a:lnTo>
                    <a:pt x="206505" y="1394"/>
                  </a:lnTo>
                  <a:lnTo>
                    <a:pt x="206672" y="1171"/>
                  </a:lnTo>
                  <a:lnTo>
                    <a:pt x="206728" y="1004"/>
                  </a:lnTo>
                  <a:lnTo>
                    <a:pt x="206784" y="837"/>
                  </a:lnTo>
                  <a:lnTo>
                    <a:pt x="206728" y="669"/>
                  </a:lnTo>
                  <a:lnTo>
                    <a:pt x="206672" y="502"/>
                  </a:lnTo>
                  <a:lnTo>
                    <a:pt x="206505" y="223"/>
                  </a:lnTo>
                  <a:lnTo>
                    <a:pt x="206226" y="56"/>
                  </a:lnTo>
                  <a:lnTo>
                    <a:pt x="206115" y="0"/>
                  </a:lnTo>
                  <a:close/>
                  <a:moveTo>
                    <a:pt x="215818" y="0"/>
                  </a:moveTo>
                  <a:lnTo>
                    <a:pt x="215651" y="56"/>
                  </a:lnTo>
                  <a:lnTo>
                    <a:pt x="215372" y="223"/>
                  </a:lnTo>
                  <a:lnTo>
                    <a:pt x="215205" y="502"/>
                  </a:lnTo>
                  <a:lnTo>
                    <a:pt x="215149" y="669"/>
                  </a:lnTo>
                  <a:lnTo>
                    <a:pt x="215149" y="837"/>
                  </a:lnTo>
                  <a:lnTo>
                    <a:pt x="215149" y="1004"/>
                  </a:lnTo>
                  <a:lnTo>
                    <a:pt x="215205" y="1171"/>
                  </a:lnTo>
                  <a:lnTo>
                    <a:pt x="215372" y="1394"/>
                  </a:lnTo>
                  <a:lnTo>
                    <a:pt x="215651" y="1617"/>
                  </a:lnTo>
                  <a:lnTo>
                    <a:pt x="215818" y="1673"/>
                  </a:lnTo>
                  <a:lnTo>
                    <a:pt x="216153" y="1673"/>
                  </a:lnTo>
                  <a:lnTo>
                    <a:pt x="216264" y="1617"/>
                  </a:lnTo>
                  <a:lnTo>
                    <a:pt x="216543" y="1394"/>
                  </a:lnTo>
                  <a:lnTo>
                    <a:pt x="216710" y="1171"/>
                  </a:lnTo>
                  <a:lnTo>
                    <a:pt x="216766" y="1004"/>
                  </a:lnTo>
                  <a:lnTo>
                    <a:pt x="216822" y="837"/>
                  </a:lnTo>
                  <a:lnTo>
                    <a:pt x="216766" y="669"/>
                  </a:lnTo>
                  <a:lnTo>
                    <a:pt x="216710" y="502"/>
                  </a:lnTo>
                  <a:lnTo>
                    <a:pt x="216543" y="223"/>
                  </a:lnTo>
                  <a:lnTo>
                    <a:pt x="216264" y="56"/>
                  </a:lnTo>
                  <a:lnTo>
                    <a:pt x="216153" y="0"/>
                  </a:lnTo>
                  <a:close/>
                  <a:moveTo>
                    <a:pt x="224239" y="0"/>
                  </a:moveTo>
                  <a:lnTo>
                    <a:pt x="224072" y="56"/>
                  </a:lnTo>
                  <a:lnTo>
                    <a:pt x="223849" y="223"/>
                  </a:lnTo>
                  <a:lnTo>
                    <a:pt x="223626" y="502"/>
                  </a:lnTo>
                  <a:lnTo>
                    <a:pt x="223570" y="669"/>
                  </a:lnTo>
                  <a:lnTo>
                    <a:pt x="223570" y="837"/>
                  </a:lnTo>
                  <a:lnTo>
                    <a:pt x="223570" y="1004"/>
                  </a:lnTo>
                  <a:lnTo>
                    <a:pt x="223626" y="1171"/>
                  </a:lnTo>
                  <a:lnTo>
                    <a:pt x="223849" y="1394"/>
                  </a:lnTo>
                  <a:lnTo>
                    <a:pt x="224072" y="1617"/>
                  </a:lnTo>
                  <a:lnTo>
                    <a:pt x="224239" y="1673"/>
                  </a:lnTo>
                  <a:lnTo>
                    <a:pt x="224574" y="1673"/>
                  </a:lnTo>
                  <a:lnTo>
                    <a:pt x="224741" y="1617"/>
                  </a:lnTo>
                  <a:lnTo>
                    <a:pt x="225020" y="1394"/>
                  </a:lnTo>
                  <a:lnTo>
                    <a:pt x="225187" y="1171"/>
                  </a:lnTo>
                  <a:lnTo>
                    <a:pt x="225243" y="1004"/>
                  </a:lnTo>
                  <a:lnTo>
                    <a:pt x="225243" y="837"/>
                  </a:lnTo>
                  <a:lnTo>
                    <a:pt x="225243" y="669"/>
                  </a:lnTo>
                  <a:lnTo>
                    <a:pt x="225187" y="502"/>
                  </a:lnTo>
                  <a:lnTo>
                    <a:pt x="225020" y="223"/>
                  </a:lnTo>
                  <a:lnTo>
                    <a:pt x="224741" y="56"/>
                  </a:lnTo>
                  <a:lnTo>
                    <a:pt x="224574" y="0"/>
                  </a:lnTo>
                  <a:close/>
                  <a:moveTo>
                    <a:pt x="234389" y="0"/>
                  </a:moveTo>
                  <a:lnTo>
                    <a:pt x="234221" y="56"/>
                  </a:lnTo>
                  <a:lnTo>
                    <a:pt x="233998" y="223"/>
                  </a:lnTo>
                  <a:lnTo>
                    <a:pt x="233831" y="502"/>
                  </a:lnTo>
                  <a:lnTo>
                    <a:pt x="233775" y="669"/>
                  </a:lnTo>
                  <a:lnTo>
                    <a:pt x="233719" y="837"/>
                  </a:lnTo>
                  <a:lnTo>
                    <a:pt x="233775" y="1004"/>
                  </a:lnTo>
                  <a:lnTo>
                    <a:pt x="233831" y="1171"/>
                  </a:lnTo>
                  <a:lnTo>
                    <a:pt x="233998" y="1394"/>
                  </a:lnTo>
                  <a:lnTo>
                    <a:pt x="234221" y="1617"/>
                  </a:lnTo>
                  <a:lnTo>
                    <a:pt x="234389" y="1673"/>
                  </a:lnTo>
                  <a:lnTo>
                    <a:pt x="234723" y="1673"/>
                  </a:lnTo>
                  <a:lnTo>
                    <a:pt x="234891" y="1617"/>
                  </a:lnTo>
                  <a:lnTo>
                    <a:pt x="235169" y="1394"/>
                  </a:lnTo>
                  <a:lnTo>
                    <a:pt x="235337" y="1171"/>
                  </a:lnTo>
                  <a:lnTo>
                    <a:pt x="235392" y="1004"/>
                  </a:lnTo>
                  <a:lnTo>
                    <a:pt x="235392" y="837"/>
                  </a:lnTo>
                  <a:lnTo>
                    <a:pt x="235392" y="669"/>
                  </a:lnTo>
                  <a:lnTo>
                    <a:pt x="235337" y="502"/>
                  </a:lnTo>
                  <a:lnTo>
                    <a:pt x="235169" y="223"/>
                  </a:lnTo>
                  <a:lnTo>
                    <a:pt x="234891" y="56"/>
                  </a:lnTo>
                  <a:lnTo>
                    <a:pt x="234723" y="0"/>
                  </a:lnTo>
                  <a:close/>
                  <a:moveTo>
                    <a:pt x="242698" y="0"/>
                  </a:moveTo>
                  <a:lnTo>
                    <a:pt x="242531" y="56"/>
                  </a:lnTo>
                  <a:lnTo>
                    <a:pt x="242252" y="223"/>
                  </a:lnTo>
                  <a:lnTo>
                    <a:pt x="242084" y="502"/>
                  </a:lnTo>
                  <a:lnTo>
                    <a:pt x="242029" y="669"/>
                  </a:lnTo>
                  <a:lnTo>
                    <a:pt x="242029" y="837"/>
                  </a:lnTo>
                  <a:lnTo>
                    <a:pt x="242029" y="1004"/>
                  </a:lnTo>
                  <a:lnTo>
                    <a:pt x="242084" y="1171"/>
                  </a:lnTo>
                  <a:lnTo>
                    <a:pt x="242252" y="1394"/>
                  </a:lnTo>
                  <a:lnTo>
                    <a:pt x="242531" y="1617"/>
                  </a:lnTo>
                  <a:lnTo>
                    <a:pt x="242698" y="1673"/>
                  </a:lnTo>
                  <a:lnTo>
                    <a:pt x="243033" y="1673"/>
                  </a:lnTo>
                  <a:lnTo>
                    <a:pt x="243144" y="1617"/>
                  </a:lnTo>
                  <a:lnTo>
                    <a:pt x="243423" y="1394"/>
                  </a:lnTo>
                  <a:lnTo>
                    <a:pt x="243590" y="1171"/>
                  </a:lnTo>
                  <a:lnTo>
                    <a:pt x="243646" y="1004"/>
                  </a:lnTo>
                  <a:lnTo>
                    <a:pt x="243646" y="837"/>
                  </a:lnTo>
                  <a:lnTo>
                    <a:pt x="243646" y="669"/>
                  </a:lnTo>
                  <a:lnTo>
                    <a:pt x="243590" y="502"/>
                  </a:lnTo>
                  <a:lnTo>
                    <a:pt x="243423" y="223"/>
                  </a:lnTo>
                  <a:lnTo>
                    <a:pt x="243144" y="56"/>
                  </a:lnTo>
                  <a:lnTo>
                    <a:pt x="243033" y="0"/>
                  </a:lnTo>
                  <a:close/>
                  <a:moveTo>
                    <a:pt x="252792" y="0"/>
                  </a:moveTo>
                  <a:lnTo>
                    <a:pt x="252624" y="56"/>
                  </a:lnTo>
                  <a:lnTo>
                    <a:pt x="252346" y="223"/>
                  </a:lnTo>
                  <a:lnTo>
                    <a:pt x="252178" y="502"/>
                  </a:lnTo>
                  <a:lnTo>
                    <a:pt x="252123" y="669"/>
                  </a:lnTo>
                  <a:lnTo>
                    <a:pt x="252123" y="837"/>
                  </a:lnTo>
                  <a:lnTo>
                    <a:pt x="252123" y="1004"/>
                  </a:lnTo>
                  <a:lnTo>
                    <a:pt x="252178" y="1171"/>
                  </a:lnTo>
                  <a:lnTo>
                    <a:pt x="252346" y="1394"/>
                  </a:lnTo>
                  <a:lnTo>
                    <a:pt x="252624" y="1617"/>
                  </a:lnTo>
                  <a:lnTo>
                    <a:pt x="252792" y="1673"/>
                  </a:lnTo>
                  <a:lnTo>
                    <a:pt x="253126" y="1673"/>
                  </a:lnTo>
                  <a:lnTo>
                    <a:pt x="253238" y="1617"/>
                  </a:lnTo>
                  <a:lnTo>
                    <a:pt x="253517" y="1394"/>
                  </a:lnTo>
                  <a:lnTo>
                    <a:pt x="253684" y="1171"/>
                  </a:lnTo>
                  <a:lnTo>
                    <a:pt x="253740" y="1004"/>
                  </a:lnTo>
                  <a:lnTo>
                    <a:pt x="253740" y="837"/>
                  </a:lnTo>
                  <a:lnTo>
                    <a:pt x="253740" y="669"/>
                  </a:lnTo>
                  <a:lnTo>
                    <a:pt x="253684" y="502"/>
                  </a:lnTo>
                  <a:lnTo>
                    <a:pt x="253517" y="223"/>
                  </a:lnTo>
                  <a:lnTo>
                    <a:pt x="253238" y="56"/>
                  </a:lnTo>
                  <a:lnTo>
                    <a:pt x="253126" y="0"/>
                  </a:lnTo>
                  <a:close/>
                  <a:moveTo>
                    <a:pt x="256138" y="0"/>
                  </a:moveTo>
                  <a:lnTo>
                    <a:pt x="255970" y="56"/>
                  </a:lnTo>
                  <a:lnTo>
                    <a:pt x="255692" y="223"/>
                  </a:lnTo>
                  <a:lnTo>
                    <a:pt x="255524" y="502"/>
                  </a:lnTo>
                  <a:lnTo>
                    <a:pt x="255469" y="669"/>
                  </a:lnTo>
                  <a:lnTo>
                    <a:pt x="255469" y="837"/>
                  </a:lnTo>
                  <a:lnTo>
                    <a:pt x="255469" y="1004"/>
                  </a:lnTo>
                  <a:lnTo>
                    <a:pt x="255524" y="1171"/>
                  </a:lnTo>
                  <a:lnTo>
                    <a:pt x="255692" y="1394"/>
                  </a:lnTo>
                  <a:lnTo>
                    <a:pt x="255970" y="1617"/>
                  </a:lnTo>
                  <a:lnTo>
                    <a:pt x="256138" y="1673"/>
                  </a:lnTo>
                  <a:lnTo>
                    <a:pt x="256472" y="1673"/>
                  </a:lnTo>
                  <a:lnTo>
                    <a:pt x="256640" y="1617"/>
                  </a:lnTo>
                  <a:lnTo>
                    <a:pt x="256863" y="1394"/>
                  </a:lnTo>
                  <a:lnTo>
                    <a:pt x="257086" y="1171"/>
                  </a:lnTo>
                  <a:lnTo>
                    <a:pt x="257142" y="1004"/>
                  </a:lnTo>
                  <a:lnTo>
                    <a:pt x="257142" y="837"/>
                  </a:lnTo>
                  <a:lnTo>
                    <a:pt x="257142" y="669"/>
                  </a:lnTo>
                  <a:lnTo>
                    <a:pt x="257086" y="502"/>
                  </a:lnTo>
                  <a:lnTo>
                    <a:pt x="256863" y="223"/>
                  </a:lnTo>
                  <a:lnTo>
                    <a:pt x="256640" y="56"/>
                  </a:lnTo>
                  <a:lnTo>
                    <a:pt x="256472" y="0"/>
                  </a:lnTo>
                  <a:close/>
                  <a:moveTo>
                    <a:pt x="259484" y="0"/>
                  </a:moveTo>
                  <a:lnTo>
                    <a:pt x="259372" y="56"/>
                  </a:lnTo>
                  <a:lnTo>
                    <a:pt x="259093" y="223"/>
                  </a:lnTo>
                  <a:lnTo>
                    <a:pt x="258926" y="502"/>
                  </a:lnTo>
                  <a:lnTo>
                    <a:pt x="258870" y="669"/>
                  </a:lnTo>
                  <a:lnTo>
                    <a:pt x="258815" y="837"/>
                  </a:lnTo>
                  <a:lnTo>
                    <a:pt x="258870" y="1004"/>
                  </a:lnTo>
                  <a:lnTo>
                    <a:pt x="258926" y="1171"/>
                  </a:lnTo>
                  <a:lnTo>
                    <a:pt x="259093" y="1394"/>
                  </a:lnTo>
                  <a:lnTo>
                    <a:pt x="259372" y="1617"/>
                  </a:lnTo>
                  <a:lnTo>
                    <a:pt x="259484" y="1673"/>
                  </a:lnTo>
                  <a:lnTo>
                    <a:pt x="259818" y="1673"/>
                  </a:lnTo>
                  <a:lnTo>
                    <a:pt x="259986" y="1617"/>
                  </a:lnTo>
                  <a:lnTo>
                    <a:pt x="260265" y="1394"/>
                  </a:lnTo>
                  <a:lnTo>
                    <a:pt x="260432" y="1171"/>
                  </a:lnTo>
                  <a:lnTo>
                    <a:pt x="260488" y="1004"/>
                  </a:lnTo>
                  <a:lnTo>
                    <a:pt x="260488" y="837"/>
                  </a:lnTo>
                  <a:lnTo>
                    <a:pt x="260488" y="669"/>
                  </a:lnTo>
                  <a:lnTo>
                    <a:pt x="260432" y="502"/>
                  </a:lnTo>
                  <a:lnTo>
                    <a:pt x="260265" y="223"/>
                  </a:lnTo>
                  <a:lnTo>
                    <a:pt x="259986" y="56"/>
                  </a:lnTo>
                  <a:lnTo>
                    <a:pt x="259818" y="0"/>
                  </a:lnTo>
                  <a:close/>
                  <a:moveTo>
                    <a:pt x="264559" y="0"/>
                  </a:moveTo>
                  <a:lnTo>
                    <a:pt x="264447" y="56"/>
                  </a:lnTo>
                  <a:lnTo>
                    <a:pt x="264168" y="223"/>
                  </a:lnTo>
                  <a:lnTo>
                    <a:pt x="264001" y="502"/>
                  </a:lnTo>
                  <a:lnTo>
                    <a:pt x="263945" y="669"/>
                  </a:lnTo>
                  <a:lnTo>
                    <a:pt x="263889" y="837"/>
                  </a:lnTo>
                  <a:lnTo>
                    <a:pt x="263945" y="1004"/>
                  </a:lnTo>
                  <a:lnTo>
                    <a:pt x="264001" y="1171"/>
                  </a:lnTo>
                  <a:lnTo>
                    <a:pt x="264168" y="1394"/>
                  </a:lnTo>
                  <a:lnTo>
                    <a:pt x="264447" y="1617"/>
                  </a:lnTo>
                  <a:lnTo>
                    <a:pt x="264559" y="1673"/>
                  </a:lnTo>
                  <a:lnTo>
                    <a:pt x="264893" y="1673"/>
                  </a:lnTo>
                  <a:lnTo>
                    <a:pt x="265060" y="1617"/>
                  </a:lnTo>
                  <a:lnTo>
                    <a:pt x="265339" y="1394"/>
                  </a:lnTo>
                  <a:lnTo>
                    <a:pt x="265507" y="1171"/>
                  </a:lnTo>
                  <a:lnTo>
                    <a:pt x="265562" y="1004"/>
                  </a:lnTo>
                  <a:lnTo>
                    <a:pt x="265562" y="837"/>
                  </a:lnTo>
                  <a:lnTo>
                    <a:pt x="265562" y="669"/>
                  </a:lnTo>
                  <a:lnTo>
                    <a:pt x="265507" y="502"/>
                  </a:lnTo>
                  <a:lnTo>
                    <a:pt x="265339" y="223"/>
                  </a:lnTo>
                  <a:lnTo>
                    <a:pt x="265060" y="56"/>
                  </a:lnTo>
                  <a:lnTo>
                    <a:pt x="264893" y="0"/>
                  </a:lnTo>
                  <a:close/>
                  <a:moveTo>
                    <a:pt x="267905" y="0"/>
                  </a:moveTo>
                  <a:lnTo>
                    <a:pt x="267737" y="56"/>
                  </a:lnTo>
                  <a:lnTo>
                    <a:pt x="267514" y="223"/>
                  </a:lnTo>
                  <a:lnTo>
                    <a:pt x="267291" y="502"/>
                  </a:lnTo>
                  <a:lnTo>
                    <a:pt x="267291" y="669"/>
                  </a:lnTo>
                  <a:lnTo>
                    <a:pt x="267235" y="837"/>
                  </a:lnTo>
                  <a:lnTo>
                    <a:pt x="267291" y="1004"/>
                  </a:lnTo>
                  <a:lnTo>
                    <a:pt x="267291" y="1171"/>
                  </a:lnTo>
                  <a:lnTo>
                    <a:pt x="267514" y="1394"/>
                  </a:lnTo>
                  <a:lnTo>
                    <a:pt x="267737" y="1617"/>
                  </a:lnTo>
                  <a:lnTo>
                    <a:pt x="267905" y="1673"/>
                  </a:lnTo>
                  <a:lnTo>
                    <a:pt x="268239" y="1673"/>
                  </a:lnTo>
                  <a:lnTo>
                    <a:pt x="268406" y="1617"/>
                  </a:lnTo>
                  <a:lnTo>
                    <a:pt x="268685" y="1394"/>
                  </a:lnTo>
                  <a:lnTo>
                    <a:pt x="268853" y="1171"/>
                  </a:lnTo>
                  <a:lnTo>
                    <a:pt x="268908" y="1004"/>
                  </a:lnTo>
                  <a:lnTo>
                    <a:pt x="268908" y="837"/>
                  </a:lnTo>
                  <a:lnTo>
                    <a:pt x="268908" y="669"/>
                  </a:lnTo>
                  <a:lnTo>
                    <a:pt x="268853" y="502"/>
                  </a:lnTo>
                  <a:lnTo>
                    <a:pt x="268685" y="223"/>
                  </a:lnTo>
                  <a:lnTo>
                    <a:pt x="268406" y="56"/>
                  </a:lnTo>
                  <a:lnTo>
                    <a:pt x="268239" y="0"/>
                  </a:lnTo>
                  <a:close/>
                  <a:moveTo>
                    <a:pt x="279671" y="0"/>
                  </a:moveTo>
                  <a:lnTo>
                    <a:pt x="279504" y="56"/>
                  </a:lnTo>
                  <a:lnTo>
                    <a:pt x="279225" y="223"/>
                  </a:lnTo>
                  <a:lnTo>
                    <a:pt x="279058" y="502"/>
                  </a:lnTo>
                  <a:lnTo>
                    <a:pt x="279002" y="669"/>
                  </a:lnTo>
                  <a:lnTo>
                    <a:pt x="279002" y="837"/>
                  </a:lnTo>
                  <a:lnTo>
                    <a:pt x="279002" y="1004"/>
                  </a:lnTo>
                  <a:lnTo>
                    <a:pt x="279058" y="1171"/>
                  </a:lnTo>
                  <a:lnTo>
                    <a:pt x="279225" y="1394"/>
                  </a:lnTo>
                  <a:lnTo>
                    <a:pt x="279504" y="1617"/>
                  </a:lnTo>
                  <a:lnTo>
                    <a:pt x="279671" y="1673"/>
                  </a:lnTo>
                  <a:lnTo>
                    <a:pt x="280006" y="1673"/>
                  </a:lnTo>
                  <a:lnTo>
                    <a:pt x="280173" y="1617"/>
                  </a:lnTo>
                  <a:lnTo>
                    <a:pt x="280396" y="1394"/>
                  </a:lnTo>
                  <a:lnTo>
                    <a:pt x="280564" y="1171"/>
                  </a:lnTo>
                  <a:lnTo>
                    <a:pt x="280619" y="1004"/>
                  </a:lnTo>
                  <a:lnTo>
                    <a:pt x="280675" y="837"/>
                  </a:lnTo>
                  <a:lnTo>
                    <a:pt x="280619" y="669"/>
                  </a:lnTo>
                  <a:lnTo>
                    <a:pt x="280564" y="502"/>
                  </a:lnTo>
                  <a:lnTo>
                    <a:pt x="280396" y="223"/>
                  </a:lnTo>
                  <a:lnTo>
                    <a:pt x="280173" y="56"/>
                  </a:lnTo>
                  <a:lnTo>
                    <a:pt x="280006" y="0"/>
                  </a:lnTo>
                  <a:close/>
                  <a:moveTo>
                    <a:pt x="2510" y="3346"/>
                  </a:moveTo>
                  <a:lnTo>
                    <a:pt x="2342" y="3402"/>
                  </a:lnTo>
                  <a:lnTo>
                    <a:pt x="2175" y="3458"/>
                  </a:lnTo>
                  <a:lnTo>
                    <a:pt x="1896" y="3625"/>
                  </a:lnTo>
                  <a:lnTo>
                    <a:pt x="1729" y="3848"/>
                  </a:lnTo>
                  <a:lnTo>
                    <a:pt x="1673" y="4015"/>
                  </a:lnTo>
                  <a:lnTo>
                    <a:pt x="1673" y="4183"/>
                  </a:lnTo>
                  <a:lnTo>
                    <a:pt x="1673" y="4350"/>
                  </a:lnTo>
                  <a:lnTo>
                    <a:pt x="1729" y="4517"/>
                  </a:lnTo>
                  <a:lnTo>
                    <a:pt x="1896" y="4796"/>
                  </a:lnTo>
                  <a:lnTo>
                    <a:pt x="2175" y="4963"/>
                  </a:lnTo>
                  <a:lnTo>
                    <a:pt x="2342" y="5019"/>
                  </a:lnTo>
                  <a:lnTo>
                    <a:pt x="2677" y="5019"/>
                  </a:lnTo>
                  <a:lnTo>
                    <a:pt x="2788" y="4963"/>
                  </a:lnTo>
                  <a:lnTo>
                    <a:pt x="3067" y="4796"/>
                  </a:lnTo>
                  <a:lnTo>
                    <a:pt x="3234" y="4517"/>
                  </a:lnTo>
                  <a:lnTo>
                    <a:pt x="3290" y="4350"/>
                  </a:lnTo>
                  <a:lnTo>
                    <a:pt x="3290" y="4183"/>
                  </a:lnTo>
                  <a:lnTo>
                    <a:pt x="3290" y="4015"/>
                  </a:lnTo>
                  <a:lnTo>
                    <a:pt x="3234" y="3848"/>
                  </a:lnTo>
                  <a:lnTo>
                    <a:pt x="3067" y="3625"/>
                  </a:lnTo>
                  <a:lnTo>
                    <a:pt x="2788" y="3458"/>
                  </a:lnTo>
                  <a:lnTo>
                    <a:pt x="2677" y="3402"/>
                  </a:lnTo>
                  <a:lnTo>
                    <a:pt x="2510" y="3346"/>
                  </a:lnTo>
                  <a:close/>
                  <a:moveTo>
                    <a:pt x="10930" y="3346"/>
                  </a:moveTo>
                  <a:lnTo>
                    <a:pt x="10763" y="3402"/>
                  </a:lnTo>
                  <a:lnTo>
                    <a:pt x="10596" y="3458"/>
                  </a:lnTo>
                  <a:lnTo>
                    <a:pt x="10317" y="3625"/>
                  </a:lnTo>
                  <a:lnTo>
                    <a:pt x="10150" y="3848"/>
                  </a:lnTo>
                  <a:lnTo>
                    <a:pt x="10094" y="4015"/>
                  </a:lnTo>
                  <a:lnTo>
                    <a:pt x="10094" y="4183"/>
                  </a:lnTo>
                  <a:lnTo>
                    <a:pt x="10094" y="4350"/>
                  </a:lnTo>
                  <a:lnTo>
                    <a:pt x="10150" y="4517"/>
                  </a:lnTo>
                  <a:lnTo>
                    <a:pt x="10317" y="4796"/>
                  </a:lnTo>
                  <a:lnTo>
                    <a:pt x="10596" y="4963"/>
                  </a:lnTo>
                  <a:lnTo>
                    <a:pt x="10763" y="5019"/>
                  </a:lnTo>
                  <a:lnTo>
                    <a:pt x="11098" y="5019"/>
                  </a:lnTo>
                  <a:lnTo>
                    <a:pt x="11265" y="4963"/>
                  </a:lnTo>
                  <a:lnTo>
                    <a:pt x="11488" y="4796"/>
                  </a:lnTo>
                  <a:lnTo>
                    <a:pt x="11711" y="4517"/>
                  </a:lnTo>
                  <a:lnTo>
                    <a:pt x="11711" y="4350"/>
                  </a:lnTo>
                  <a:lnTo>
                    <a:pt x="11767" y="4183"/>
                  </a:lnTo>
                  <a:lnTo>
                    <a:pt x="11711" y="4015"/>
                  </a:lnTo>
                  <a:lnTo>
                    <a:pt x="11711" y="3848"/>
                  </a:lnTo>
                  <a:lnTo>
                    <a:pt x="11488" y="3625"/>
                  </a:lnTo>
                  <a:lnTo>
                    <a:pt x="11265" y="3458"/>
                  </a:lnTo>
                  <a:lnTo>
                    <a:pt x="11098" y="3402"/>
                  </a:lnTo>
                  <a:lnTo>
                    <a:pt x="10930" y="3346"/>
                  </a:lnTo>
                  <a:close/>
                  <a:moveTo>
                    <a:pt x="15949" y="3346"/>
                  </a:moveTo>
                  <a:lnTo>
                    <a:pt x="15782" y="3402"/>
                  </a:lnTo>
                  <a:lnTo>
                    <a:pt x="15671" y="3458"/>
                  </a:lnTo>
                  <a:lnTo>
                    <a:pt x="15392" y="3625"/>
                  </a:lnTo>
                  <a:lnTo>
                    <a:pt x="15224" y="3848"/>
                  </a:lnTo>
                  <a:lnTo>
                    <a:pt x="15169" y="4015"/>
                  </a:lnTo>
                  <a:lnTo>
                    <a:pt x="15113" y="4183"/>
                  </a:lnTo>
                  <a:lnTo>
                    <a:pt x="15169" y="4350"/>
                  </a:lnTo>
                  <a:lnTo>
                    <a:pt x="15224" y="4517"/>
                  </a:lnTo>
                  <a:lnTo>
                    <a:pt x="15392" y="4796"/>
                  </a:lnTo>
                  <a:lnTo>
                    <a:pt x="15671" y="4963"/>
                  </a:lnTo>
                  <a:lnTo>
                    <a:pt x="15782" y="5019"/>
                  </a:lnTo>
                  <a:lnTo>
                    <a:pt x="16117" y="5019"/>
                  </a:lnTo>
                  <a:lnTo>
                    <a:pt x="16284" y="4963"/>
                  </a:lnTo>
                  <a:lnTo>
                    <a:pt x="16563" y="4796"/>
                  </a:lnTo>
                  <a:lnTo>
                    <a:pt x="16730" y="4517"/>
                  </a:lnTo>
                  <a:lnTo>
                    <a:pt x="16786" y="4350"/>
                  </a:lnTo>
                  <a:lnTo>
                    <a:pt x="16786" y="4183"/>
                  </a:lnTo>
                  <a:lnTo>
                    <a:pt x="16786" y="4015"/>
                  </a:lnTo>
                  <a:lnTo>
                    <a:pt x="16730" y="3848"/>
                  </a:lnTo>
                  <a:lnTo>
                    <a:pt x="16563" y="3625"/>
                  </a:lnTo>
                  <a:lnTo>
                    <a:pt x="16284" y="3458"/>
                  </a:lnTo>
                  <a:lnTo>
                    <a:pt x="16117" y="3402"/>
                  </a:lnTo>
                  <a:lnTo>
                    <a:pt x="15949" y="3346"/>
                  </a:lnTo>
                  <a:close/>
                  <a:moveTo>
                    <a:pt x="19295" y="3346"/>
                  </a:moveTo>
                  <a:lnTo>
                    <a:pt x="19128" y="3402"/>
                  </a:lnTo>
                  <a:lnTo>
                    <a:pt x="18961" y="3458"/>
                  </a:lnTo>
                  <a:lnTo>
                    <a:pt x="18682" y="3625"/>
                  </a:lnTo>
                  <a:lnTo>
                    <a:pt x="18515" y="3848"/>
                  </a:lnTo>
                  <a:lnTo>
                    <a:pt x="18459" y="4015"/>
                  </a:lnTo>
                  <a:lnTo>
                    <a:pt x="18459" y="4183"/>
                  </a:lnTo>
                  <a:lnTo>
                    <a:pt x="18459" y="4350"/>
                  </a:lnTo>
                  <a:lnTo>
                    <a:pt x="18515" y="4517"/>
                  </a:lnTo>
                  <a:lnTo>
                    <a:pt x="18682" y="4796"/>
                  </a:lnTo>
                  <a:lnTo>
                    <a:pt x="18961" y="4963"/>
                  </a:lnTo>
                  <a:lnTo>
                    <a:pt x="19128" y="5019"/>
                  </a:lnTo>
                  <a:lnTo>
                    <a:pt x="19463" y="5019"/>
                  </a:lnTo>
                  <a:lnTo>
                    <a:pt x="19630" y="4963"/>
                  </a:lnTo>
                  <a:lnTo>
                    <a:pt x="19853" y="4796"/>
                  </a:lnTo>
                  <a:lnTo>
                    <a:pt x="20076" y="4517"/>
                  </a:lnTo>
                  <a:lnTo>
                    <a:pt x="20076" y="4350"/>
                  </a:lnTo>
                  <a:lnTo>
                    <a:pt x="20132" y="4183"/>
                  </a:lnTo>
                  <a:lnTo>
                    <a:pt x="20076" y="4015"/>
                  </a:lnTo>
                  <a:lnTo>
                    <a:pt x="20076" y="3848"/>
                  </a:lnTo>
                  <a:lnTo>
                    <a:pt x="19853" y="3625"/>
                  </a:lnTo>
                  <a:lnTo>
                    <a:pt x="19630" y="3458"/>
                  </a:lnTo>
                  <a:lnTo>
                    <a:pt x="19463" y="3402"/>
                  </a:lnTo>
                  <a:lnTo>
                    <a:pt x="19295" y="3346"/>
                  </a:lnTo>
                  <a:close/>
                  <a:moveTo>
                    <a:pt x="24370" y="3346"/>
                  </a:moveTo>
                  <a:lnTo>
                    <a:pt x="24203" y="3402"/>
                  </a:lnTo>
                  <a:lnTo>
                    <a:pt x="24036" y="3458"/>
                  </a:lnTo>
                  <a:lnTo>
                    <a:pt x="23757" y="3625"/>
                  </a:lnTo>
                  <a:lnTo>
                    <a:pt x="23589" y="3848"/>
                  </a:lnTo>
                  <a:lnTo>
                    <a:pt x="23534" y="4015"/>
                  </a:lnTo>
                  <a:lnTo>
                    <a:pt x="23534" y="4183"/>
                  </a:lnTo>
                  <a:lnTo>
                    <a:pt x="23534" y="4350"/>
                  </a:lnTo>
                  <a:lnTo>
                    <a:pt x="23589" y="4517"/>
                  </a:lnTo>
                  <a:lnTo>
                    <a:pt x="23757" y="4796"/>
                  </a:lnTo>
                  <a:lnTo>
                    <a:pt x="24036" y="4963"/>
                  </a:lnTo>
                  <a:lnTo>
                    <a:pt x="24203" y="5019"/>
                  </a:lnTo>
                  <a:lnTo>
                    <a:pt x="24537" y="5019"/>
                  </a:lnTo>
                  <a:lnTo>
                    <a:pt x="24649" y="4963"/>
                  </a:lnTo>
                  <a:lnTo>
                    <a:pt x="24928" y="4796"/>
                  </a:lnTo>
                  <a:lnTo>
                    <a:pt x="25095" y="4517"/>
                  </a:lnTo>
                  <a:lnTo>
                    <a:pt x="25151" y="4350"/>
                  </a:lnTo>
                  <a:lnTo>
                    <a:pt x="25207" y="4183"/>
                  </a:lnTo>
                  <a:lnTo>
                    <a:pt x="25151" y="4015"/>
                  </a:lnTo>
                  <a:lnTo>
                    <a:pt x="25095" y="3848"/>
                  </a:lnTo>
                  <a:lnTo>
                    <a:pt x="24928" y="3625"/>
                  </a:lnTo>
                  <a:lnTo>
                    <a:pt x="24649" y="3458"/>
                  </a:lnTo>
                  <a:lnTo>
                    <a:pt x="24537" y="3402"/>
                  </a:lnTo>
                  <a:lnTo>
                    <a:pt x="24370" y="3346"/>
                  </a:lnTo>
                  <a:close/>
                  <a:moveTo>
                    <a:pt x="27660" y="3346"/>
                  </a:moveTo>
                  <a:lnTo>
                    <a:pt x="27493" y="3402"/>
                  </a:lnTo>
                  <a:lnTo>
                    <a:pt x="27326" y="3458"/>
                  </a:lnTo>
                  <a:lnTo>
                    <a:pt x="27103" y="3625"/>
                  </a:lnTo>
                  <a:lnTo>
                    <a:pt x="26880" y="3848"/>
                  </a:lnTo>
                  <a:lnTo>
                    <a:pt x="26880" y="4015"/>
                  </a:lnTo>
                  <a:lnTo>
                    <a:pt x="26824" y="4183"/>
                  </a:lnTo>
                  <a:lnTo>
                    <a:pt x="26880" y="4350"/>
                  </a:lnTo>
                  <a:lnTo>
                    <a:pt x="26880" y="4517"/>
                  </a:lnTo>
                  <a:lnTo>
                    <a:pt x="27103" y="4796"/>
                  </a:lnTo>
                  <a:lnTo>
                    <a:pt x="27326" y="4963"/>
                  </a:lnTo>
                  <a:lnTo>
                    <a:pt x="27493" y="5019"/>
                  </a:lnTo>
                  <a:lnTo>
                    <a:pt x="27828" y="5019"/>
                  </a:lnTo>
                  <a:lnTo>
                    <a:pt x="27995" y="4963"/>
                  </a:lnTo>
                  <a:lnTo>
                    <a:pt x="28274" y="4796"/>
                  </a:lnTo>
                  <a:lnTo>
                    <a:pt x="28441" y="4517"/>
                  </a:lnTo>
                  <a:lnTo>
                    <a:pt x="28497" y="4350"/>
                  </a:lnTo>
                  <a:lnTo>
                    <a:pt x="28497" y="4183"/>
                  </a:lnTo>
                  <a:lnTo>
                    <a:pt x="28497" y="4015"/>
                  </a:lnTo>
                  <a:lnTo>
                    <a:pt x="28441" y="3848"/>
                  </a:lnTo>
                  <a:lnTo>
                    <a:pt x="28274" y="3625"/>
                  </a:lnTo>
                  <a:lnTo>
                    <a:pt x="27995" y="3458"/>
                  </a:lnTo>
                  <a:lnTo>
                    <a:pt x="27828" y="3402"/>
                  </a:lnTo>
                  <a:lnTo>
                    <a:pt x="27660" y="3346"/>
                  </a:lnTo>
                  <a:close/>
                  <a:moveTo>
                    <a:pt x="31118" y="3346"/>
                  </a:moveTo>
                  <a:lnTo>
                    <a:pt x="30951" y="3402"/>
                  </a:lnTo>
                  <a:lnTo>
                    <a:pt x="30783" y="3458"/>
                  </a:lnTo>
                  <a:lnTo>
                    <a:pt x="30505" y="3625"/>
                  </a:lnTo>
                  <a:lnTo>
                    <a:pt x="30337" y="3848"/>
                  </a:lnTo>
                  <a:lnTo>
                    <a:pt x="30281" y="4015"/>
                  </a:lnTo>
                  <a:lnTo>
                    <a:pt x="30281" y="4183"/>
                  </a:lnTo>
                  <a:lnTo>
                    <a:pt x="30281" y="4350"/>
                  </a:lnTo>
                  <a:lnTo>
                    <a:pt x="30337" y="4517"/>
                  </a:lnTo>
                  <a:lnTo>
                    <a:pt x="30505" y="4796"/>
                  </a:lnTo>
                  <a:lnTo>
                    <a:pt x="30783" y="4963"/>
                  </a:lnTo>
                  <a:lnTo>
                    <a:pt x="30951" y="5019"/>
                  </a:lnTo>
                  <a:lnTo>
                    <a:pt x="31285" y="5019"/>
                  </a:lnTo>
                  <a:lnTo>
                    <a:pt x="31397" y="4963"/>
                  </a:lnTo>
                  <a:lnTo>
                    <a:pt x="31676" y="4796"/>
                  </a:lnTo>
                  <a:lnTo>
                    <a:pt x="31843" y="4517"/>
                  </a:lnTo>
                  <a:lnTo>
                    <a:pt x="31899" y="4350"/>
                  </a:lnTo>
                  <a:lnTo>
                    <a:pt x="31899" y="4183"/>
                  </a:lnTo>
                  <a:lnTo>
                    <a:pt x="31899" y="4015"/>
                  </a:lnTo>
                  <a:lnTo>
                    <a:pt x="31843" y="3848"/>
                  </a:lnTo>
                  <a:lnTo>
                    <a:pt x="31676" y="3625"/>
                  </a:lnTo>
                  <a:lnTo>
                    <a:pt x="31397" y="3458"/>
                  </a:lnTo>
                  <a:lnTo>
                    <a:pt x="31285" y="3402"/>
                  </a:lnTo>
                  <a:lnTo>
                    <a:pt x="31118" y="3346"/>
                  </a:lnTo>
                  <a:close/>
                  <a:moveTo>
                    <a:pt x="41156" y="3346"/>
                  </a:moveTo>
                  <a:lnTo>
                    <a:pt x="40989" y="3402"/>
                  </a:lnTo>
                  <a:lnTo>
                    <a:pt x="40821" y="3458"/>
                  </a:lnTo>
                  <a:lnTo>
                    <a:pt x="40543" y="3625"/>
                  </a:lnTo>
                  <a:lnTo>
                    <a:pt x="40375" y="3848"/>
                  </a:lnTo>
                  <a:lnTo>
                    <a:pt x="40320" y="4015"/>
                  </a:lnTo>
                  <a:lnTo>
                    <a:pt x="40320" y="4183"/>
                  </a:lnTo>
                  <a:lnTo>
                    <a:pt x="40320" y="4350"/>
                  </a:lnTo>
                  <a:lnTo>
                    <a:pt x="40375" y="4517"/>
                  </a:lnTo>
                  <a:lnTo>
                    <a:pt x="40543" y="4796"/>
                  </a:lnTo>
                  <a:lnTo>
                    <a:pt x="40821" y="4963"/>
                  </a:lnTo>
                  <a:lnTo>
                    <a:pt x="40989" y="5019"/>
                  </a:lnTo>
                  <a:lnTo>
                    <a:pt x="41323" y="5019"/>
                  </a:lnTo>
                  <a:lnTo>
                    <a:pt x="41435" y="4963"/>
                  </a:lnTo>
                  <a:lnTo>
                    <a:pt x="41714" y="4796"/>
                  </a:lnTo>
                  <a:lnTo>
                    <a:pt x="41881" y="4517"/>
                  </a:lnTo>
                  <a:lnTo>
                    <a:pt x="41937" y="4350"/>
                  </a:lnTo>
                  <a:lnTo>
                    <a:pt x="41937" y="4183"/>
                  </a:lnTo>
                  <a:lnTo>
                    <a:pt x="41937" y="4015"/>
                  </a:lnTo>
                  <a:lnTo>
                    <a:pt x="41881" y="3848"/>
                  </a:lnTo>
                  <a:lnTo>
                    <a:pt x="41714" y="3625"/>
                  </a:lnTo>
                  <a:lnTo>
                    <a:pt x="41435" y="3458"/>
                  </a:lnTo>
                  <a:lnTo>
                    <a:pt x="41323" y="3402"/>
                  </a:lnTo>
                  <a:lnTo>
                    <a:pt x="41156" y="3346"/>
                  </a:lnTo>
                  <a:close/>
                  <a:moveTo>
                    <a:pt x="83037" y="3402"/>
                  </a:moveTo>
                  <a:lnTo>
                    <a:pt x="82870" y="3458"/>
                  </a:lnTo>
                  <a:lnTo>
                    <a:pt x="82591" y="3625"/>
                  </a:lnTo>
                  <a:lnTo>
                    <a:pt x="82424" y="3904"/>
                  </a:lnTo>
                  <a:lnTo>
                    <a:pt x="82368" y="4015"/>
                  </a:lnTo>
                  <a:lnTo>
                    <a:pt x="82368" y="4183"/>
                  </a:lnTo>
                  <a:lnTo>
                    <a:pt x="82368" y="4350"/>
                  </a:lnTo>
                  <a:lnTo>
                    <a:pt x="82424" y="4517"/>
                  </a:lnTo>
                  <a:lnTo>
                    <a:pt x="82591" y="4796"/>
                  </a:lnTo>
                  <a:lnTo>
                    <a:pt x="82870" y="4963"/>
                  </a:lnTo>
                  <a:lnTo>
                    <a:pt x="83037" y="5019"/>
                  </a:lnTo>
                  <a:lnTo>
                    <a:pt x="83372" y="5019"/>
                  </a:lnTo>
                  <a:lnTo>
                    <a:pt x="83539" y="4963"/>
                  </a:lnTo>
                  <a:lnTo>
                    <a:pt x="83762" y="4796"/>
                  </a:lnTo>
                  <a:lnTo>
                    <a:pt x="83985" y="4517"/>
                  </a:lnTo>
                  <a:lnTo>
                    <a:pt x="83985" y="4350"/>
                  </a:lnTo>
                  <a:lnTo>
                    <a:pt x="84041" y="4183"/>
                  </a:lnTo>
                  <a:lnTo>
                    <a:pt x="83985" y="4015"/>
                  </a:lnTo>
                  <a:lnTo>
                    <a:pt x="83985" y="3904"/>
                  </a:lnTo>
                  <a:lnTo>
                    <a:pt x="83762" y="3625"/>
                  </a:lnTo>
                  <a:lnTo>
                    <a:pt x="83539" y="3458"/>
                  </a:lnTo>
                  <a:lnTo>
                    <a:pt x="83372" y="3402"/>
                  </a:lnTo>
                  <a:close/>
                  <a:moveTo>
                    <a:pt x="86383" y="3402"/>
                  </a:moveTo>
                  <a:lnTo>
                    <a:pt x="86216" y="3458"/>
                  </a:lnTo>
                  <a:lnTo>
                    <a:pt x="85993" y="3625"/>
                  </a:lnTo>
                  <a:lnTo>
                    <a:pt x="85825" y="3904"/>
                  </a:lnTo>
                  <a:lnTo>
                    <a:pt x="85770" y="4015"/>
                  </a:lnTo>
                  <a:lnTo>
                    <a:pt x="85714" y="4183"/>
                  </a:lnTo>
                  <a:lnTo>
                    <a:pt x="85770" y="4350"/>
                  </a:lnTo>
                  <a:lnTo>
                    <a:pt x="85825" y="4517"/>
                  </a:lnTo>
                  <a:lnTo>
                    <a:pt x="85993" y="4796"/>
                  </a:lnTo>
                  <a:lnTo>
                    <a:pt x="86216" y="4963"/>
                  </a:lnTo>
                  <a:lnTo>
                    <a:pt x="86383" y="5019"/>
                  </a:lnTo>
                  <a:lnTo>
                    <a:pt x="86718" y="5019"/>
                  </a:lnTo>
                  <a:lnTo>
                    <a:pt x="86885" y="4963"/>
                  </a:lnTo>
                  <a:lnTo>
                    <a:pt x="87164" y="4796"/>
                  </a:lnTo>
                  <a:lnTo>
                    <a:pt x="87331" y="4517"/>
                  </a:lnTo>
                  <a:lnTo>
                    <a:pt x="87387" y="4350"/>
                  </a:lnTo>
                  <a:lnTo>
                    <a:pt x="87387" y="4183"/>
                  </a:lnTo>
                  <a:lnTo>
                    <a:pt x="87387" y="4015"/>
                  </a:lnTo>
                  <a:lnTo>
                    <a:pt x="87331" y="3904"/>
                  </a:lnTo>
                  <a:lnTo>
                    <a:pt x="87164" y="3625"/>
                  </a:lnTo>
                  <a:lnTo>
                    <a:pt x="86885" y="3458"/>
                  </a:lnTo>
                  <a:lnTo>
                    <a:pt x="86718" y="3402"/>
                  </a:lnTo>
                  <a:close/>
                  <a:moveTo>
                    <a:pt x="89785" y="3402"/>
                  </a:moveTo>
                  <a:lnTo>
                    <a:pt x="89618" y="3458"/>
                  </a:lnTo>
                  <a:lnTo>
                    <a:pt x="89339" y="3625"/>
                  </a:lnTo>
                  <a:lnTo>
                    <a:pt x="89171" y="3904"/>
                  </a:lnTo>
                  <a:lnTo>
                    <a:pt x="89116" y="4015"/>
                  </a:lnTo>
                  <a:lnTo>
                    <a:pt x="89116" y="4183"/>
                  </a:lnTo>
                  <a:lnTo>
                    <a:pt x="89116" y="4350"/>
                  </a:lnTo>
                  <a:lnTo>
                    <a:pt x="89171" y="4517"/>
                  </a:lnTo>
                  <a:lnTo>
                    <a:pt x="89339" y="4796"/>
                  </a:lnTo>
                  <a:lnTo>
                    <a:pt x="89618" y="4963"/>
                  </a:lnTo>
                  <a:lnTo>
                    <a:pt x="89785" y="5019"/>
                  </a:lnTo>
                  <a:lnTo>
                    <a:pt x="90119" y="5019"/>
                  </a:lnTo>
                  <a:lnTo>
                    <a:pt x="90231" y="4963"/>
                  </a:lnTo>
                  <a:lnTo>
                    <a:pt x="90510" y="4796"/>
                  </a:lnTo>
                  <a:lnTo>
                    <a:pt x="90677" y="4517"/>
                  </a:lnTo>
                  <a:lnTo>
                    <a:pt x="90733" y="4350"/>
                  </a:lnTo>
                  <a:lnTo>
                    <a:pt x="90733" y="4183"/>
                  </a:lnTo>
                  <a:lnTo>
                    <a:pt x="90733" y="4015"/>
                  </a:lnTo>
                  <a:lnTo>
                    <a:pt x="90677" y="3904"/>
                  </a:lnTo>
                  <a:lnTo>
                    <a:pt x="90510" y="3625"/>
                  </a:lnTo>
                  <a:lnTo>
                    <a:pt x="90231" y="3458"/>
                  </a:lnTo>
                  <a:lnTo>
                    <a:pt x="90119" y="3402"/>
                  </a:lnTo>
                  <a:close/>
                  <a:moveTo>
                    <a:pt x="93075" y="3402"/>
                  </a:moveTo>
                  <a:lnTo>
                    <a:pt x="92908" y="3458"/>
                  </a:lnTo>
                  <a:lnTo>
                    <a:pt x="92685" y="3625"/>
                  </a:lnTo>
                  <a:lnTo>
                    <a:pt x="92462" y="3904"/>
                  </a:lnTo>
                  <a:lnTo>
                    <a:pt x="92462" y="4015"/>
                  </a:lnTo>
                  <a:lnTo>
                    <a:pt x="92406" y="4183"/>
                  </a:lnTo>
                  <a:lnTo>
                    <a:pt x="92462" y="4350"/>
                  </a:lnTo>
                  <a:lnTo>
                    <a:pt x="92462" y="4517"/>
                  </a:lnTo>
                  <a:lnTo>
                    <a:pt x="92685" y="4796"/>
                  </a:lnTo>
                  <a:lnTo>
                    <a:pt x="92908" y="4963"/>
                  </a:lnTo>
                  <a:lnTo>
                    <a:pt x="93075" y="5019"/>
                  </a:lnTo>
                  <a:lnTo>
                    <a:pt x="93410" y="5019"/>
                  </a:lnTo>
                  <a:lnTo>
                    <a:pt x="93577" y="4963"/>
                  </a:lnTo>
                  <a:lnTo>
                    <a:pt x="93856" y="4796"/>
                  </a:lnTo>
                  <a:lnTo>
                    <a:pt x="94023" y="4517"/>
                  </a:lnTo>
                  <a:lnTo>
                    <a:pt x="94079" y="4350"/>
                  </a:lnTo>
                  <a:lnTo>
                    <a:pt x="94079" y="4183"/>
                  </a:lnTo>
                  <a:lnTo>
                    <a:pt x="94079" y="4015"/>
                  </a:lnTo>
                  <a:lnTo>
                    <a:pt x="94023" y="3904"/>
                  </a:lnTo>
                  <a:lnTo>
                    <a:pt x="93856" y="3625"/>
                  </a:lnTo>
                  <a:lnTo>
                    <a:pt x="93577" y="3458"/>
                  </a:lnTo>
                  <a:lnTo>
                    <a:pt x="93410" y="3402"/>
                  </a:lnTo>
                  <a:close/>
                  <a:moveTo>
                    <a:pt x="98317" y="3346"/>
                  </a:moveTo>
                  <a:lnTo>
                    <a:pt x="98150" y="3402"/>
                  </a:lnTo>
                  <a:lnTo>
                    <a:pt x="97983" y="3458"/>
                  </a:lnTo>
                  <a:lnTo>
                    <a:pt x="97704" y="3625"/>
                  </a:lnTo>
                  <a:lnTo>
                    <a:pt x="97536" y="3848"/>
                  </a:lnTo>
                  <a:lnTo>
                    <a:pt x="97481" y="4015"/>
                  </a:lnTo>
                  <a:lnTo>
                    <a:pt x="97481" y="4183"/>
                  </a:lnTo>
                  <a:lnTo>
                    <a:pt x="97481" y="4350"/>
                  </a:lnTo>
                  <a:lnTo>
                    <a:pt x="97536" y="4517"/>
                  </a:lnTo>
                  <a:lnTo>
                    <a:pt x="97704" y="4796"/>
                  </a:lnTo>
                  <a:lnTo>
                    <a:pt x="97983" y="4963"/>
                  </a:lnTo>
                  <a:lnTo>
                    <a:pt x="98150" y="5019"/>
                  </a:lnTo>
                  <a:lnTo>
                    <a:pt x="98484" y="5019"/>
                  </a:lnTo>
                  <a:lnTo>
                    <a:pt x="98652" y="4963"/>
                  </a:lnTo>
                  <a:lnTo>
                    <a:pt x="98875" y="4796"/>
                  </a:lnTo>
                  <a:lnTo>
                    <a:pt x="99042" y="4517"/>
                  </a:lnTo>
                  <a:lnTo>
                    <a:pt x="99098" y="4350"/>
                  </a:lnTo>
                  <a:lnTo>
                    <a:pt x="99154" y="4183"/>
                  </a:lnTo>
                  <a:lnTo>
                    <a:pt x="99098" y="4015"/>
                  </a:lnTo>
                  <a:lnTo>
                    <a:pt x="99042" y="3848"/>
                  </a:lnTo>
                  <a:lnTo>
                    <a:pt x="98875" y="3625"/>
                  </a:lnTo>
                  <a:lnTo>
                    <a:pt x="98652" y="3458"/>
                  </a:lnTo>
                  <a:lnTo>
                    <a:pt x="98484" y="3402"/>
                  </a:lnTo>
                  <a:lnTo>
                    <a:pt x="98317" y="3346"/>
                  </a:lnTo>
                  <a:close/>
                  <a:moveTo>
                    <a:pt x="106738" y="3346"/>
                  </a:moveTo>
                  <a:lnTo>
                    <a:pt x="106571" y="3402"/>
                  </a:lnTo>
                  <a:lnTo>
                    <a:pt x="106403" y="3458"/>
                  </a:lnTo>
                  <a:lnTo>
                    <a:pt x="106180" y="3625"/>
                  </a:lnTo>
                  <a:lnTo>
                    <a:pt x="105957" y="3848"/>
                  </a:lnTo>
                  <a:lnTo>
                    <a:pt x="105957" y="4015"/>
                  </a:lnTo>
                  <a:lnTo>
                    <a:pt x="105901" y="4183"/>
                  </a:lnTo>
                  <a:lnTo>
                    <a:pt x="105957" y="4350"/>
                  </a:lnTo>
                  <a:lnTo>
                    <a:pt x="105957" y="4517"/>
                  </a:lnTo>
                  <a:lnTo>
                    <a:pt x="106180" y="4796"/>
                  </a:lnTo>
                  <a:lnTo>
                    <a:pt x="106403" y="4963"/>
                  </a:lnTo>
                  <a:lnTo>
                    <a:pt x="106571" y="5019"/>
                  </a:lnTo>
                  <a:lnTo>
                    <a:pt x="106905" y="5019"/>
                  </a:lnTo>
                  <a:lnTo>
                    <a:pt x="107073" y="4963"/>
                  </a:lnTo>
                  <a:lnTo>
                    <a:pt x="107351" y="4796"/>
                  </a:lnTo>
                  <a:lnTo>
                    <a:pt x="107519" y="4517"/>
                  </a:lnTo>
                  <a:lnTo>
                    <a:pt x="107575" y="4350"/>
                  </a:lnTo>
                  <a:lnTo>
                    <a:pt x="107575" y="4183"/>
                  </a:lnTo>
                  <a:lnTo>
                    <a:pt x="107575" y="4015"/>
                  </a:lnTo>
                  <a:lnTo>
                    <a:pt x="107519" y="3848"/>
                  </a:lnTo>
                  <a:lnTo>
                    <a:pt x="107351" y="3625"/>
                  </a:lnTo>
                  <a:lnTo>
                    <a:pt x="107073" y="3458"/>
                  </a:lnTo>
                  <a:lnTo>
                    <a:pt x="106905" y="3402"/>
                  </a:lnTo>
                  <a:lnTo>
                    <a:pt x="106738" y="3346"/>
                  </a:lnTo>
                  <a:close/>
                  <a:moveTo>
                    <a:pt x="111813" y="3346"/>
                  </a:moveTo>
                  <a:lnTo>
                    <a:pt x="111645" y="3402"/>
                  </a:lnTo>
                  <a:lnTo>
                    <a:pt x="111478" y="3458"/>
                  </a:lnTo>
                  <a:lnTo>
                    <a:pt x="111199" y="3625"/>
                  </a:lnTo>
                  <a:lnTo>
                    <a:pt x="111032" y="3848"/>
                  </a:lnTo>
                  <a:lnTo>
                    <a:pt x="110976" y="4015"/>
                  </a:lnTo>
                  <a:lnTo>
                    <a:pt x="110976" y="4183"/>
                  </a:lnTo>
                  <a:lnTo>
                    <a:pt x="110976" y="4350"/>
                  </a:lnTo>
                  <a:lnTo>
                    <a:pt x="111032" y="4517"/>
                  </a:lnTo>
                  <a:lnTo>
                    <a:pt x="111199" y="4796"/>
                  </a:lnTo>
                  <a:lnTo>
                    <a:pt x="111478" y="4963"/>
                  </a:lnTo>
                  <a:lnTo>
                    <a:pt x="111645" y="5019"/>
                  </a:lnTo>
                  <a:lnTo>
                    <a:pt x="111980" y="5019"/>
                  </a:lnTo>
                  <a:lnTo>
                    <a:pt x="112092" y="4963"/>
                  </a:lnTo>
                  <a:lnTo>
                    <a:pt x="112370" y="4796"/>
                  </a:lnTo>
                  <a:lnTo>
                    <a:pt x="112538" y="4517"/>
                  </a:lnTo>
                  <a:lnTo>
                    <a:pt x="112594" y="4350"/>
                  </a:lnTo>
                  <a:lnTo>
                    <a:pt x="112594" y="4183"/>
                  </a:lnTo>
                  <a:lnTo>
                    <a:pt x="112594" y="4015"/>
                  </a:lnTo>
                  <a:lnTo>
                    <a:pt x="112538" y="3848"/>
                  </a:lnTo>
                  <a:lnTo>
                    <a:pt x="112370" y="3625"/>
                  </a:lnTo>
                  <a:lnTo>
                    <a:pt x="112092" y="3458"/>
                  </a:lnTo>
                  <a:lnTo>
                    <a:pt x="111980" y="3402"/>
                  </a:lnTo>
                  <a:lnTo>
                    <a:pt x="111813" y="3346"/>
                  </a:lnTo>
                  <a:close/>
                  <a:moveTo>
                    <a:pt x="115103" y="3346"/>
                  </a:moveTo>
                  <a:lnTo>
                    <a:pt x="114936" y="3402"/>
                  </a:lnTo>
                  <a:lnTo>
                    <a:pt x="114768" y="3458"/>
                  </a:lnTo>
                  <a:lnTo>
                    <a:pt x="114545" y="3625"/>
                  </a:lnTo>
                  <a:lnTo>
                    <a:pt x="114322" y="3848"/>
                  </a:lnTo>
                  <a:lnTo>
                    <a:pt x="114267" y="4015"/>
                  </a:lnTo>
                  <a:lnTo>
                    <a:pt x="114267" y="4183"/>
                  </a:lnTo>
                  <a:lnTo>
                    <a:pt x="114267" y="4350"/>
                  </a:lnTo>
                  <a:lnTo>
                    <a:pt x="114322" y="4517"/>
                  </a:lnTo>
                  <a:lnTo>
                    <a:pt x="114545" y="4796"/>
                  </a:lnTo>
                  <a:lnTo>
                    <a:pt x="114768" y="4963"/>
                  </a:lnTo>
                  <a:lnTo>
                    <a:pt x="114936" y="5019"/>
                  </a:lnTo>
                  <a:lnTo>
                    <a:pt x="115270" y="5019"/>
                  </a:lnTo>
                  <a:lnTo>
                    <a:pt x="115438" y="4963"/>
                  </a:lnTo>
                  <a:lnTo>
                    <a:pt x="115716" y="4796"/>
                  </a:lnTo>
                  <a:lnTo>
                    <a:pt x="115884" y="4517"/>
                  </a:lnTo>
                  <a:lnTo>
                    <a:pt x="115940" y="4350"/>
                  </a:lnTo>
                  <a:lnTo>
                    <a:pt x="115940" y="4183"/>
                  </a:lnTo>
                  <a:lnTo>
                    <a:pt x="115940" y="4015"/>
                  </a:lnTo>
                  <a:lnTo>
                    <a:pt x="115884" y="3848"/>
                  </a:lnTo>
                  <a:lnTo>
                    <a:pt x="115716" y="3625"/>
                  </a:lnTo>
                  <a:lnTo>
                    <a:pt x="115438" y="3458"/>
                  </a:lnTo>
                  <a:lnTo>
                    <a:pt x="115270" y="3402"/>
                  </a:lnTo>
                  <a:lnTo>
                    <a:pt x="115103" y="3346"/>
                  </a:lnTo>
                  <a:close/>
                  <a:moveTo>
                    <a:pt x="120178" y="3346"/>
                  </a:moveTo>
                  <a:lnTo>
                    <a:pt x="120011" y="3402"/>
                  </a:lnTo>
                  <a:lnTo>
                    <a:pt x="119843" y="3458"/>
                  </a:lnTo>
                  <a:lnTo>
                    <a:pt x="119564" y="3625"/>
                  </a:lnTo>
                  <a:lnTo>
                    <a:pt x="119397" y="3848"/>
                  </a:lnTo>
                  <a:lnTo>
                    <a:pt x="119341" y="4015"/>
                  </a:lnTo>
                  <a:lnTo>
                    <a:pt x="119341" y="4183"/>
                  </a:lnTo>
                  <a:lnTo>
                    <a:pt x="119341" y="4350"/>
                  </a:lnTo>
                  <a:lnTo>
                    <a:pt x="119397" y="4517"/>
                  </a:lnTo>
                  <a:lnTo>
                    <a:pt x="119564" y="4796"/>
                  </a:lnTo>
                  <a:lnTo>
                    <a:pt x="119843" y="4963"/>
                  </a:lnTo>
                  <a:lnTo>
                    <a:pt x="120011" y="5019"/>
                  </a:lnTo>
                  <a:lnTo>
                    <a:pt x="120345" y="5019"/>
                  </a:lnTo>
                  <a:lnTo>
                    <a:pt x="120512" y="4963"/>
                  </a:lnTo>
                  <a:lnTo>
                    <a:pt x="120736" y="4796"/>
                  </a:lnTo>
                  <a:lnTo>
                    <a:pt x="120959" y="4517"/>
                  </a:lnTo>
                  <a:lnTo>
                    <a:pt x="120959" y="4350"/>
                  </a:lnTo>
                  <a:lnTo>
                    <a:pt x="121014" y="4183"/>
                  </a:lnTo>
                  <a:lnTo>
                    <a:pt x="120959" y="4015"/>
                  </a:lnTo>
                  <a:lnTo>
                    <a:pt x="120959" y="3848"/>
                  </a:lnTo>
                  <a:lnTo>
                    <a:pt x="120736" y="3625"/>
                  </a:lnTo>
                  <a:lnTo>
                    <a:pt x="120512" y="3458"/>
                  </a:lnTo>
                  <a:lnTo>
                    <a:pt x="120345" y="3402"/>
                  </a:lnTo>
                  <a:lnTo>
                    <a:pt x="120178" y="3346"/>
                  </a:lnTo>
                  <a:close/>
                  <a:moveTo>
                    <a:pt x="123468" y="3346"/>
                  </a:moveTo>
                  <a:lnTo>
                    <a:pt x="123301" y="3402"/>
                  </a:lnTo>
                  <a:lnTo>
                    <a:pt x="123189" y="3458"/>
                  </a:lnTo>
                  <a:lnTo>
                    <a:pt x="122910" y="3625"/>
                  </a:lnTo>
                  <a:lnTo>
                    <a:pt x="122743" y="3848"/>
                  </a:lnTo>
                  <a:lnTo>
                    <a:pt x="122687" y="4015"/>
                  </a:lnTo>
                  <a:lnTo>
                    <a:pt x="122632" y="4183"/>
                  </a:lnTo>
                  <a:lnTo>
                    <a:pt x="122687" y="4350"/>
                  </a:lnTo>
                  <a:lnTo>
                    <a:pt x="122743" y="4517"/>
                  </a:lnTo>
                  <a:lnTo>
                    <a:pt x="122910" y="4796"/>
                  </a:lnTo>
                  <a:lnTo>
                    <a:pt x="123189" y="4963"/>
                  </a:lnTo>
                  <a:lnTo>
                    <a:pt x="123301" y="5019"/>
                  </a:lnTo>
                  <a:lnTo>
                    <a:pt x="123635" y="5019"/>
                  </a:lnTo>
                  <a:lnTo>
                    <a:pt x="123803" y="4963"/>
                  </a:lnTo>
                  <a:lnTo>
                    <a:pt x="124082" y="4796"/>
                  </a:lnTo>
                  <a:lnTo>
                    <a:pt x="124249" y="4517"/>
                  </a:lnTo>
                  <a:lnTo>
                    <a:pt x="124305" y="4350"/>
                  </a:lnTo>
                  <a:lnTo>
                    <a:pt x="124305" y="4183"/>
                  </a:lnTo>
                  <a:lnTo>
                    <a:pt x="124305" y="4015"/>
                  </a:lnTo>
                  <a:lnTo>
                    <a:pt x="124249" y="3848"/>
                  </a:lnTo>
                  <a:lnTo>
                    <a:pt x="124082" y="3625"/>
                  </a:lnTo>
                  <a:lnTo>
                    <a:pt x="123803" y="3458"/>
                  </a:lnTo>
                  <a:lnTo>
                    <a:pt x="123635" y="3402"/>
                  </a:lnTo>
                  <a:lnTo>
                    <a:pt x="123468" y="3346"/>
                  </a:lnTo>
                  <a:close/>
                  <a:moveTo>
                    <a:pt x="126926" y="3346"/>
                  </a:moveTo>
                  <a:lnTo>
                    <a:pt x="126758" y="3402"/>
                  </a:lnTo>
                  <a:lnTo>
                    <a:pt x="126591" y="3458"/>
                  </a:lnTo>
                  <a:lnTo>
                    <a:pt x="126312" y="3625"/>
                  </a:lnTo>
                  <a:lnTo>
                    <a:pt x="126145" y="3848"/>
                  </a:lnTo>
                  <a:lnTo>
                    <a:pt x="126089" y="4015"/>
                  </a:lnTo>
                  <a:lnTo>
                    <a:pt x="126089" y="4183"/>
                  </a:lnTo>
                  <a:lnTo>
                    <a:pt x="126089" y="4350"/>
                  </a:lnTo>
                  <a:lnTo>
                    <a:pt x="126145" y="4517"/>
                  </a:lnTo>
                  <a:lnTo>
                    <a:pt x="126312" y="4796"/>
                  </a:lnTo>
                  <a:lnTo>
                    <a:pt x="126591" y="4963"/>
                  </a:lnTo>
                  <a:lnTo>
                    <a:pt x="126758" y="5019"/>
                  </a:lnTo>
                  <a:lnTo>
                    <a:pt x="127093" y="5019"/>
                  </a:lnTo>
                  <a:lnTo>
                    <a:pt x="127260" y="4963"/>
                  </a:lnTo>
                  <a:lnTo>
                    <a:pt x="127483" y="4796"/>
                  </a:lnTo>
                  <a:lnTo>
                    <a:pt x="127651" y="4517"/>
                  </a:lnTo>
                  <a:lnTo>
                    <a:pt x="127706" y="4350"/>
                  </a:lnTo>
                  <a:lnTo>
                    <a:pt x="127762" y="4183"/>
                  </a:lnTo>
                  <a:lnTo>
                    <a:pt x="127706" y="4015"/>
                  </a:lnTo>
                  <a:lnTo>
                    <a:pt x="127651" y="3848"/>
                  </a:lnTo>
                  <a:lnTo>
                    <a:pt x="127483" y="3625"/>
                  </a:lnTo>
                  <a:lnTo>
                    <a:pt x="127260" y="3458"/>
                  </a:lnTo>
                  <a:lnTo>
                    <a:pt x="127093" y="3402"/>
                  </a:lnTo>
                  <a:lnTo>
                    <a:pt x="126926" y="3346"/>
                  </a:lnTo>
                  <a:close/>
                  <a:moveTo>
                    <a:pt x="136964" y="3346"/>
                  </a:moveTo>
                  <a:lnTo>
                    <a:pt x="136796" y="3402"/>
                  </a:lnTo>
                  <a:lnTo>
                    <a:pt x="136629" y="3458"/>
                  </a:lnTo>
                  <a:lnTo>
                    <a:pt x="136350" y="3625"/>
                  </a:lnTo>
                  <a:lnTo>
                    <a:pt x="136183" y="3848"/>
                  </a:lnTo>
                  <a:lnTo>
                    <a:pt x="136127" y="4015"/>
                  </a:lnTo>
                  <a:lnTo>
                    <a:pt x="136127" y="4183"/>
                  </a:lnTo>
                  <a:lnTo>
                    <a:pt x="136127" y="4350"/>
                  </a:lnTo>
                  <a:lnTo>
                    <a:pt x="136183" y="4517"/>
                  </a:lnTo>
                  <a:lnTo>
                    <a:pt x="136350" y="4796"/>
                  </a:lnTo>
                  <a:lnTo>
                    <a:pt x="136629" y="4963"/>
                  </a:lnTo>
                  <a:lnTo>
                    <a:pt x="136796" y="5019"/>
                  </a:lnTo>
                  <a:lnTo>
                    <a:pt x="137131" y="5019"/>
                  </a:lnTo>
                  <a:lnTo>
                    <a:pt x="137298" y="4963"/>
                  </a:lnTo>
                  <a:lnTo>
                    <a:pt x="137521" y="4796"/>
                  </a:lnTo>
                  <a:lnTo>
                    <a:pt x="137689" y="4517"/>
                  </a:lnTo>
                  <a:lnTo>
                    <a:pt x="137744" y="4350"/>
                  </a:lnTo>
                  <a:lnTo>
                    <a:pt x="137800" y="4183"/>
                  </a:lnTo>
                  <a:lnTo>
                    <a:pt x="137744" y="4015"/>
                  </a:lnTo>
                  <a:lnTo>
                    <a:pt x="137689" y="3848"/>
                  </a:lnTo>
                  <a:lnTo>
                    <a:pt x="137521" y="3625"/>
                  </a:lnTo>
                  <a:lnTo>
                    <a:pt x="137298" y="3458"/>
                  </a:lnTo>
                  <a:lnTo>
                    <a:pt x="137131" y="3402"/>
                  </a:lnTo>
                  <a:lnTo>
                    <a:pt x="136964" y="3346"/>
                  </a:lnTo>
                  <a:close/>
                  <a:moveTo>
                    <a:pt x="178845" y="3402"/>
                  </a:moveTo>
                  <a:lnTo>
                    <a:pt x="178677" y="3458"/>
                  </a:lnTo>
                  <a:lnTo>
                    <a:pt x="178399" y="3625"/>
                  </a:lnTo>
                  <a:lnTo>
                    <a:pt x="178231" y="3904"/>
                  </a:lnTo>
                  <a:lnTo>
                    <a:pt x="178176" y="4015"/>
                  </a:lnTo>
                  <a:lnTo>
                    <a:pt x="178176" y="4183"/>
                  </a:lnTo>
                  <a:lnTo>
                    <a:pt x="178176" y="4350"/>
                  </a:lnTo>
                  <a:lnTo>
                    <a:pt x="178231" y="4517"/>
                  </a:lnTo>
                  <a:lnTo>
                    <a:pt x="178399" y="4796"/>
                  </a:lnTo>
                  <a:lnTo>
                    <a:pt x="178677" y="4963"/>
                  </a:lnTo>
                  <a:lnTo>
                    <a:pt x="178845" y="5019"/>
                  </a:lnTo>
                  <a:lnTo>
                    <a:pt x="179179" y="5019"/>
                  </a:lnTo>
                  <a:lnTo>
                    <a:pt x="179347" y="4963"/>
                  </a:lnTo>
                  <a:lnTo>
                    <a:pt x="179570" y="4796"/>
                  </a:lnTo>
                  <a:lnTo>
                    <a:pt x="179737" y="4517"/>
                  </a:lnTo>
                  <a:lnTo>
                    <a:pt x="179793" y="4350"/>
                  </a:lnTo>
                  <a:lnTo>
                    <a:pt x="179849" y="4183"/>
                  </a:lnTo>
                  <a:lnTo>
                    <a:pt x="179793" y="4015"/>
                  </a:lnTo>
                  <a:lnTo>
                    <a:pt x="179737" y="3904"/>
                  </a:lnTo>
                  <a:lnTo>
                    <a:pt x="179570" y="3625"/>
                  </a:lnTo>
                  <a:lnTo>
                    <a:pt x="179347" y="3458"/>
                  </a:lnTo>
                  <a:lnTo>
                    <a:pt x="179179" y="3402"/>
                  </a:lnTo>
                  <a:close/>
                  <a:moveTo>
                    <a:pt x="182191" y="3402"/>
                  </a:moveTo>
                  <a:lnTo>
                    <a:pt x="182023" y="3458"/>
                  </a:lnTo>
                  <a:lnTo>
                    <a:pt x="181800" y="3625"/>
                  </a:lnTo>
                  <a:lnTo>
                    <a:pt x="181577" y="3904"/>
                  </a:lnTo>
                  <a:lnTo>
                    <a:pt x="181577" y="4015"/>
                  </a:lnTo>
                  <a:lnTo>
                    <a:pt x="181522" y="4183"/>
                  </a:lnTo>
                  <a:lnTo>
                    <a:pt x="181577" y="4350"/>
                  </a:lnTo>
                  <a:lnTo>
                    <a:pt x="181577" y="4517"/>
                  </a:lnTo>
                  <a:lnTo>
                    <a:pt x="181800" y="4796"/>
                  </a:lnTo>
                  <a:lnTo>
                    <a:pt x="182023" y="4963"/>
                  </a:lnTo>
                  <a:lnTo>
                    <a:pt x="182191" y="5019"/>
                  </a:lnTo>
                  <a:lnTo>
                    <a:pt x="182525" y="5019"/>
                  </a:lnTo>
                  <a:lnTo>
                    <a:pt x="182693" y="4963"/>
                  </a:lnTo>
                  <a:lnTo>
                    <a:pt x="182971" y="4796"/>
                  </a:lnTo>
                  <a:lnTo>
                    <a:pt x="183139" y="4517"/>
                  </a:lnTo>
                  <a:lnTo>
                    <a:pt x="183195" y="4350"/>
                  </a:lnTo>
                  <a:lnTo>
                    <a:pt x="183195" y="4183"/>
                  </a:lnTo>
                  <a:lnTo>
                    <a:pt x="183195" y="4015"/>
                  </a:lnTo>
                  <a:lnTo>
                    <a:pt x="183139" y="3904"/>
                  </a:lnTo>
                  <a:lnTo>
                    <a:pt x="182971" y="3625"/>
                  </a:lnTo>
                  <a:lnTo>
                    <a:pt x="182693" y="3458"/>
                  </a:lnTo>
                  <a:lnTo>
                    <a:pt x="182525" y="3402"/>
                  </a:lnTo>
                  <a:close/>
                  <a:moveTo>
                    <a:pt x="185537" y="3402"/>
                  </a:moveTo>
                  <a:lnTo>
                    <a:pt x="185425" y="3458"/>
                  </a:lnTo>
                  <a:lnTo>
                    <a:pt x="185146" y="3625"/>
                  </a:lnTo>
                  <a:lnTo>
                    <a:pt x="184979" y="3904"/>
                  </a:lnTo>
                  <a:lnTo>
                    <a:pt x="184923" y="4015"/>
                  </a:lnTo>
                  <a:lnTo>
                    <a:pt x="184923" y="4183"/>
                  </a:lnTo>
                  <a:lnTo>
                    <a:pt x="184923" y="4350"/>
                  </a:lnTo>
                  <a:lnTo>
                    <a:pt x="184979" y="4517"/>
                  </a:lnTo>
                  <a:lnTo>
                    <a:pt x="185146" y="4796"/>
                  </a:lnTo>
                  <a:lnTo>
                    <a:pt x="185425" y="4963"/>
                  </a:lnTo>
                  <a:lnTo>
                    <a:pt x="185537" y="5019"/>
                  </a:lnTo>
                  <a:lnTo>
                    <a:pt x="185871" y="5019"/>
                  </a:lnTo>
                  <a:lnTo>
                    <a:pt x="186039" y="4963"/>
                  </a:lnTo>
                  <a:lnTo>
                    <a:pt x="186317" y="4796"/>
                  </a:lnTo>
                  <a:lnTo>
                    <a:pt x="186485" y="4517"/>
                  </a:lnTo>
                  <a:lnTo>
                    <a:pt x="186541" y="4350"/>
                  </a:lnTo>
                  <a:lnTo>
                    <a:pt x="186541" y="4183"/>
                  </a:lnTo>
                  <a:lnTo>
                    <a:pt x="186541" y="4015"/>
                  </a:lnTo>
                  <a:lnTo>
                    <a:pt x="186485" y="3904"/>
                  </a:lnTo>
                  <a:lnTo>
                    <a:pt x="186317" y="3625"/>
                  </a:lnTo>
                  <a:lnTo>
                    <a:pt x="186039" y="3458"/>
                  </a:lnTo>
                  <a:lnTo>
                    <a:pt x="185871" y="3402"/>
                  </a:lnTo>
                  <a:close/>
                  <a:moveTo>
                    <a:pt x="188883" y="3402"/>
                  </a:moveTo>
                  <a:lnTo>
                    <a:pt x="188715" y="3458"/>
                  </a:lnTo>
                  <a:lnTo>
                    <a:pt x="188437" y="3625"/>
                  </a:lnTo>
                  <a:lnTo>
                    <a:pt x="188269" y="3904"/>
                  </a:lnTo>
                  <a:lnTo>
                    <a:pt x="188214" y="4015"/>
                  </a:lnTo>
                  <a:lnTo>
                    <a:pt x="188214" y="4183"/>
                  </a:lnTo>
                  <a:lnTo>
                    <a:pt x="188214" y="4350"/>
                  </a:lnTo>
                  <a:lnTo>
                    <a:pt x="188269" y="4517"/>
                  </a:lnTo>
                  <a:lnTo>
                    <a:pt x="188437" y="4796"/>
                  </a:lnTo>
                  <a:lnTo>
                    <a:pt x="188715" y="4963"/>
                  </a:lnTo>
                  <a:lnTo>
                    <a:pt x="188883" y="5019"/>
                  </a:lnTo>
                  <a:lnTo>
                    <a:pt x="189217" y="5019"/>
                  </a:lnTo>
                  <a:lnTo>
                    <a:pt x="189385" y="4963"/>
                  </a:lnTo>
                  <a:lnTo>
                    <a:pt x="189608" y="4796"/>
                  </a:lnTo>
                  <a:lnTo>
                    <a:pt x="189831" y="4517"/>
                  </a:lnTo>
                  <a:lnTo>
                    <a:pt x="189887" y="4350"/>
                  </a:lnTo>
                  <a:lnTo>
                    <a:pt x="189887" y="4183"/>
                  </a:lnTo>
                  <a:lnTo>
                    <a:pt x="189887" y="4015"/>
                  </a:lnTo>
                  <a:lnTo>
                    <a:pt x="189831" y="3904"/>
                  </a:lnTo>
                  <a:lnTo>
                    <a:pt x="189608" y="3625"/>
                  </a:lnTo>
                  <a:lnTo>
                    <a:pt x="189385" y="3458"/>
                  </a:lnTo>
                  <a:lnTo>
                    <a:pt x="189217" y="3402"/>
                  </a:lnTo>
                  <a:close/>
                  <a:moveTo>
                    <a:pt x="194125" y="3346"/>
                  </a:moveTo>
                  <a:lnTo>
                    <a:pt x="193958" y="3402"/>
                  </a:lnTo>
                  <a:lnTo>
                    <a:pt x="193790" y="3458"/>
                  </a:lnTo>
                  <a:lnTo>
                    <a:pt x="193511" y="3625"/>
                  </a:lnTo>
                  <a:lnTo>
                    <a:pt x="193344" y="3848"/>
                  </a:lnTo>
                  <a:lnTo>
                    <a:pt x="193288" y="4015"/>
                  </a:lnTo>
                  <a:lnTo>
                    <a:pt x="193288" y="4183"/>
                  </a:lnTo>
                  <a:lnTo>
                    <a:pt x="193288" y="4350"/>
                  </a:lnTo>
                  <a:lnTo>
                    <a:pt x="193344" y="4517"/>
                  </a:lnTo>
                  <a:lnTo>
                    <a:pt x="193511" y="4796"/>
                  </a:lnTo>
                  <a:lnTo>
                    <a:pt x="193790" y="4963"/>
                  </a:lnTo>
                  <a:lnTo>
                    <a:pt x="193958" y="5019"/>
                  </a:lnTo>
                  <a:lnTo>
                    <a:pt x="194292" y="5019"/>
                  </a:lnTo>
                  <a:lnTo>
                    <a:pt x="194404" y="4963"/>
                  </a:lnTo>
                  <a:lnTo>
                    <a:pt x="194683" y="4796"/>
                  </a:lnTo>
                  <a:lnTo>
                    <a:pt x="194850" y="4517"/>
                  </a:lnTo>
                  <a:lnTo>
                    <a:pt x="194906" y="4350"/>
                  </a:lnTo>
                  <a:lnTo>
                    <a:pt x="194961" y="4183"/>
                  </a:lnTo>
                  <a:lnTo>
                    <a:pt x="194906" y="4015"/>
                  </a:lnTo>
                  <a:lnTo>
                    <a:pt x="194850" y="3848"/>
                  </a:lnTo>
                  <a:lnTo>
                    <a:pt x="194683" y="3625"/>
                  </a:lnTo>
                  <a:lnTo>
                    <a:pt x="194404" y="3458"/>
                  </a:lnTo>
                  <a:lnTo>
                    <a:pt x="194292" y="3402"/>
                  </a:lnTo>
                  <a:lnTo>
                    <a:pt x="194125" y="3346"/>
                  </a:lnTo>
                  <a:close/>
                  <a:moveTo>
                    <a:pt x="202546" y="3346"/>
                  </a:moveTo>
                  <a:lnTo>
                    <a:pt x="202378" y="3402"/>
                  </a:lnTo>
                  <a:lnTo>
                    <a:pt x="202211" y="3458"/>
                  </a:lnTo>
                  <a:lnTo>
                    <a:pt x="201932" y="3625"/>
                  </a:lnTo>
                  <a:lnTo>
                    <a:pt x="201765" y="3848"/>
                  </a:lnTo>
                  <a:lnTo>
                    <a:pt x="201709" y="4015"/>
                  </a:lnTo>
                  <a:lnTo>
                    <a:pt x="201709" y="4183"/>
                  </a:lnTo>
                  <a:lnTo>
                    <a:pt x="201709" y="4350"/>
                  </a:lnTo>
                  <a:lnTo>
                    <a:pt x="201765" y="4517"/>
                  </a:lnTo>
                  <a:lnTo>
                    <a:pt x="201932" y="4796"/>
                  </a:lnTo>
                  <a:lnTo>
                    <a:pt x="202211" y="4963"/>
                  </a:lnTo>
                  <a:lnTo>
                    <a:pt x="202378" y="5019"/>
                  </a:lnTo>
                  <a:lnTo>
                    <a:pt x="202713" y="5019"/>
                  </a:lnTo>
                  <a:lnTo>
                    <a:pt x="202880" y="4963"/>
                  </a:lnTo>
                  <a:lnTo>
                    <a:pt x="203103" y="4796"/>
                  </a:lnTo>
                  <a:lnTo>
                    <a:pt x="203326" y="4517"/>
                  </a:lnTo>
                  <a:lnTo>
                    <a:pt x="203382" y="4350"/>
                  </a:lnTo>
                  <a:lnTo>
                    <a:pt x="203382" y="4183"/>
                  </a:lnTo>
                  <a:lnTo>
                    <a:pt x="203382" y="4015"/>
                  </a:lnTo>
                  <a:lnTo>
                    <a:pt x="203326" y="3848"/>
                  </a:lnTo>
                  <a:lnTo>
                    <a:pt x="203103" y="3625"/>
                  </a:lnTo>
                  <a:lnTo>
                    <a:pt x="202880" y="3458"/>
                  </a:lnTo>
                  <a:lnTo>
                    <a:pt x="202713" y="3402"/>
                  </a:lnTo>
                  <a:lnTo>
                    <a:pt x="202546" y="3346"/>
                  </a:lnTo>
                  <a:close/>
                  <a:moveTo>
                    <a:pt x="207565" y="3346"/>
                  </a:moveTo>
                  <a:lnTo>
                    <a:pt x="207397" y="3402"/>
                  </a:lnTo>
                  <a:lnTo>
                    <a:pt x="207286" y="3458"/>
                  </a:lnTo>
                  <a:lnTo>
                    <a:pt x="207007" y="3625"/>
                  </a:lnTo>
                  <a:lnTo>
                    <a:pt x="206840" y="3848"/>
                  </a:lnTo>
                  <a:lnTo>
                    <a:pt x="206784" y="4015"/>
                  </a:lnTo>
                  <a:lnTo>
                    <a:pt x="206784" y="4183"/>
                  </a:lnTo>
                  <a:lnTo>
                    <a:pt x="206784" y="4350"/>
                  </a:lnTo>
                  <a:lnTo>
                    <a:pt x="206840" y="4517"/>
                  </a:lnTo>
                  <a:lnTo>
                    <a:pt x="207007" y="4796"/>
                  </a:lnTo>
                  <a:lnTo>
                    <a:pt x="207286" y="4963"/>
                  </a:lnTo>
                  <a:lnTo>
                    <a:pt x="207397" y="5019"/>
                  </a:lnTo>
                  <a:lnTo>
                    <a:pt x="207732" y="5019"/>
                  </a:lnTo>
                  <a:lnTo>
                    <a:pt x="207899" y="4963"/>
                  </a:lnTo>
                  <a:lnTo>
                    <a:pt x="208178" y="4796"/>
                  </a:lnTo>
                  <a:lnTo>
                    <a:pt x="208345" y="4517"/>
                  </a:lnTo>
                  <a:lnTo>
                    <a:pt x="208401" y="4350"/>
                  </a:lnTo>
                  <a:lnTo>
                    <a:pt x="208401" y="4183"/>
                  </a:lnTo>
                  <a:lnTo>
                    <a:pt x="208401" y="4015"/>
                  </a:lnTo>
                  <a:lnTo>
                    <a:pt x="208345" y="3848"/>
                  </a:lnTo>
                  <a:lnTo>
                    <a:pt x="208178" y="3625"/>
                  </a:lnTo>
                  <a:lnTo>
                    <a:pt x="207899" y="3458"/>
                  </a:lnTo>
                  <a:lnTo>
                    <a:pt x="207732" y="3402"/>
                  </a:lnTo>
                  <a:lnTo>
                    <a:pt x="207565" y="3346"/>
                  </a:lnTo>
                  <a:close/>
                  <a:moveTo>
                    <a:pt x="210911" y="3346"/>
                  </a:moveTo>
                  <a:lnTo>
                    <a:pt x="210743" y="3402"/>
                  </a:lnTo>
                  <a:lnTo>
                    <a:pt x="210576" y="3458"/>
                  </a:lnTo>
                  <a:lnTo>
                    <a:pt x="210297" y="3625"/>
                  </a:lnTo>
                  <a:lnTo>
                    <a:pt x="210130" y="3848"/>
                  </a:lnTo>
                  <a:lnTo>
                    <a:pt x="210074" y="4015"/>
                  </a:lnTo>
                  <a:lnTo>
                    <a:pt x="210074" y="4183"/>
                  </a:lnTo>
                  <a:lnTo>
                    <a:pt x="210074" y="4350"/>
                  </a:lnTo>
                  <a:lnTo>
                    <a:pt x="210130" y="4517"/>
                  </a:lnTo>
                  <a:lnTo>
                    <a:pt x="210297" y="4796"/>
                  </a:lnTo>
                  <a:lnTo>
                    <a:pt x="210576" y="4963"/>
                  </a:lnTo>
                  <a:lnTo>
                    <a:pt x="210743" y="5019"/>
                  </a:lnTo>
                  <a:lnTo>
                    <a:pt x="211078" y="5019"/>
                  </a:lnTo>
                  <a:lnTo>
                    <a:pt x="211245" y="4963"/>
                  </a:lnTo>
                  <a:lnTo>
                    <a:pt x="211468" y="4796"/>
                  </a:lnTo>
                  <a:lnTo>
                    <a:pt x="211691" y="4517"/>
                  </a:lnTo>
                  <a:lnTo>
                    <a:pt x="211691" y="4350"/>
                  </a:lnTo>
                  <a:lnTo>
                    <a:pt x="211747" y="4183"/>
                  </a:lnTo>
                  <a:lnTo>
                    <a:pt x="211691" y="4015"/>
                  </a:lnTo>
                  <a:lnTo>
                    <a:pt x="211691" y="3848"/>
                  </a:lnTo>
                  <a:lnTo>
                    <a:pt x="211468" y="3625"/>
                  </a:lnTo>
                  <a:lnTo>
                    <a:pt x="211245" y="3458"/>
                  </a:lnTo>
                  <a:lnTo>
                    <a:pt x="211078" y="3402"/>
                  </a:lnTo>
                  <a:lnTo>
                    <a:pt x="210911" y="3346"/>
                  </a:lnTo>
                  <a:close/>
                  <a:moveTo>
                    <a:pt x="215986" y="3346"/>
                  </a:moveTo>
                  <a:lnTo>
                    <a:pt x="215818" y="3402"/>
                  </a:lnTo>
                  <a:lnTo>
                    <a:pt x="215651" y="3458"/>
                  </a:lnTo>
                  <a:lnTo>
                    <a:pt x="215372" y="3625"/>
                  </a:lnTo>
                  <a:lnTo>
                    <a:pt x="215205" y="3848"/>
                  </a:lnTo>
                  <a:lnTo>
                    <a:pt x="215149" y="4015"/>
                  </a:lnTo>
                  <a:lnTo>
                    <a:pt x="215149" y="4183"/>
                  </a:lnTo>
                  <a:lnTo>
                    <a:pt x="215149" y="4350"/>
                  </a:lnTo>
                  <a:lnTo>
                    <a:pt x="215205" y="4517"/>
                  </a:lnTo>
                  <a:lnTo>
                    <a:pt x="215372" y="4796"/>
                  </a:lnTo>
                  <a:lnTo>
                    <a:pt x="215651" y="4963"/>
                  </a:lnTo>
                  <a:lnTo>
                    <a:pt x="215818" y="5019"/>
                  </a:lnTo>
                  <a:lnTo>
                    <a:pt x="216153" y="5019"/>
                  </a:lnTo>
                  <a:lnTo>
                    <a:pt x="216264" y="4963"/>
                  </a:lnTo>
                  <a:lnTo>
                    <a:pt x="216543" y="4796"/>
                  </a:lnTo>
                  <a:lnTo>
                    <a:pt x="216710" y="4517"/>
                  </a:lnTo>
                  <a:lnTo>
                    <a:pt x="216766" y="4350"/>
                  </a:lnTo>
                  <a:lnTo>
                    <a:pt x="216822" y="4183"/>
                  </a:lnTo>
                  <a:lnTo>
                    <a:pt x="216766" y="4015"/>
                  </a:lnTo>
                  <a:lnTo>
                    <a:pt x="216710" y="3848"/>
                  </a:lnTo>
                  <a:lnTo>
                    <a:pt x="216543" y="3625"/>
                  </a:lnTo>
                  <a:lnTo>
                    <a:pt x="216264" y="3458"/>
                  </a:lnTo>
                  <a:lnTo>
                    <a:pt x="216153" y="3402"/>
                  </a:lnTo>
                  <a:lnTo>
                    <a:pt x="215986" y="3346"/>
                  </a:lnTo>
                  <a:close/>
                  <a:moveTo>
                    <a:pt x="219276" y="3346"/>
                  </a:moveTo>
                  <a:lnTo>
                    <a:pt x="219108" y="3402"/>
                  </a:lnTo>
                  <a:lnTo>
                    <a:pt x="218941" y="3458"/>
                  </a:lnTo>
                  <a:lnTo>
                    <a:pt x="218718" y="3625"/>
                  </a:lnTo>
                  <a:lnTo>
                    <a:pt x="218551" y="3848"/>
                  </a:lnTo>
                  <a:lnTo>
                    <a:pt x="218495" y="4015"/>
                  </a:lnTo>
                  <a:lnTo>
                    <a:pt x="218439" y="4183"/>
                  </a:lnTo>
                  <a:lnTo>
                    <a:pt x="218495" y="4350"/>
                  </a:lnTo>
                  <a:lnTo>
                    <a:pt x="218551" y="4517"/>
                  </a:lnTo>
                  <a:lnTo>
                    <a:pt x="218718" y="4796"/>
                  </a:lnTo>
                  <a:lnTo>
                    <a:pt x="218941" y="4963"/>
                  </a:lnTo>
                  <a:lnTo>
                    <a:pt x="219108" y="5019"/>
                  </a:lnTo>
                  <a:lnTo>
                    <a:pt x="219443" y="5019"/>
                  </a:lnTo>
                  <a:lnTo>
                    <a:pt x="219610" y="4963"/>
                  </a:lnTo>
                  <a:lnTo>
                    <a:pt x="219889" y="4796"/>
                  </a:lnTo>
                  <a:lnTo>
                    <a:pt x="220057" y="4517"/>
                  </a:lnTo>
                  <a:lnTo>
                    <a:pt x="220112" y="4350"/>
                  </a:lnTo>
                  <a:lnTo>
                    <a:pt x="220112" y="4183"/>
                  </a:lnTo>
                  <a:lnTo>
                    <a:pt x="220112" y="4015"/>
                  </a:lnTo>
                  <a:lnTo>
                    <a:pt x="220057" y="3848"/>
                  </a:lnTo>
                  <a:lnTo>
                    <a:pt x="219889" y="3625"/>
                  </a:lnTo>
                  <a:lnTo>
                    <a:pt x="219610" y="3458"/>
                  </a:lnTo>
                  <a:lnTo>
                    <a:pt x="219443" y="3402"/>
                  </a:lnTo>
                  <a:lnTo>
                    <a:pt x="219276" y="3346"/>
                  </a:lnTo>
                  <a:close/>
                  <a:moveTo>
                    <a:pt x="222733" y="3346"/>
                  </a:moveTo>
                  <a:lnTo>
                    <a:pt x="222566" y="3402"/>
                  </a:lnTo>
                  <a:lnTo>
                    <a:pt x="222399" y="3458"/>
                  </a:lnTo>
                  <a:lnTo>
                    <a:pt x="222120" y="3625"/>
                  </a:lnTo>
                  <a:lnTo>
                    <a:pt x="221953" y="3848"/>
                  </a:lnTo>
                  <a:lnTo>
                    <a:pt x="221897" y="4015"/>
                  </a:lnTo>
                  <a:lnTo>
                    <a:pt x="221897" y="4183"/>
                  </a:lnTo>
                  <a:lnTo>
                    <a:pt x="221897" y="4350"/>
                  </a:lnTo>
                  <a:lnTo>
                    <a:pt x="221953" y="4517"/>
                  </a:lnTo>
                  <a:lnTo>
                    <a:pt x="222120" y="4796"/>
                  </a:lnTo>
                  <a:lnTo>
                    <a:pt x="222399" y="4963"/>
                  </a:lnTo>
                  <a:lnTo>
                    <a:pt x="222566" y="5019"/>
                  </a:lnTo>
                  <a:lnTo>
                    <a:pt x="222901" y="5019"/>
                  </a:lnTo>
                  <a:lnTo>
                    <a:pt x="223012" y="4963"/>
                  </a:lnTo>
                  <a:lnTo>
                    <a:pt x="223291" y="4796"/>
                  </a:lnTo>
                  <a:lnTo>
                    <a:pt x="223458" y="4517"/>
                  </a:lnTo>
                  <a:lnTo>
                    <a:pt x="223514" y="4350"/>
                  </a:lnTo>
                  <a:lnTo>
                    <a:pt x="223514" y="4183"/>
                  </a:lnTo>
                  <a:lnTo>
                    <a:pt x="223514" y="4015"/>
                  </a:lnTo>
                  <a:lnTo>
                    <a:pt x="223458" y="3848"/>
                  </a:lnTo>
                  <a:lnTo>
                    <a:pt x="223291" y="3625"/>
                  </a:lnTo>
                  <a:lnTo>
                    <a:pt x="223012" y="3458"/>
                  </a:lnTo>
                  <a:lnTo>
                    <a:pt x="222901" y="3402"/>
                  </a:lnTo>
                  <a:lnTo>
                    <a:pt x="222733" y="3346"/>
                  </a:lnTo>
                  <a:close/>
                  <a:moveTo>
                    <a:pt x="232771" y="3346"/>
                  </a:moveTo>
                  <a:lnTo>
                    <a:pt x="232604" y="3402"/>
                  </a:lnTo>
                  <a:lnTo>
                    <a:pt x="232437" y="3458"/>
                  </a:lnTo>
                  <a:lnTo>
                    <a:pt x="232158" y="3625"/>
                  </a:lnTo>
                  <a:lnTo>
                    <a:pt x="231991" y="3848"/>
                  </a:lnTo>
                  <a:lnTo>
                    <a:pt x="231935" y="4015"/>
                  </a:lnTo>
                  <a:lnTo>
                    <a:pt x="231935" y="4183"/>
                  </a:lnTo>
                  <a:lnTo>
                    <a:pt x="231935" y="4350"/>
                  </a:lnTo>
                  <a:lnTo>
                    <a:pt x="231991" y="4517"/>
                  </a:lnTo>
                  <a:lnTo>
                    <a:pt x="232158" y="4796"/>
                  </a:lnTo>
                  <a:lnTo>
                    <a:pt x="232437" y="4963"/>
                  </a:lnTo>
                  <a:lnTo>
                    <a:pt x="232604" y="5019"/>
                  </a:lnTo>
                  <a:lnTo>
                    <a:pt x="232939" y="5019"/>
                  </a:lnTo>
                  <a:lnTo>
                    <a:pt x="233050" y="4963"/>
                  </a:lnTo>
                  <a:lnTo>
                    <a:pt x="233329" y="4796"/>
                  </a:lnTo>
                  <a:lnTo>
                    <a:pt x="233496" y="4517"/>
                  </a:lnTo>
                  <a:lnTo>
                    <a:pt x="233552" y="4350"/>
                  </a:lnTo>
                  <a:lnTo>
                    <a:pt x="233552" y="4183"/>
                  </a:lnTo>
                  <a:lnTo>
                    <a:pt x="233552" y="4015"/>
                  </a:lnTo>
                  <a:lnTo>
                    <a:pt x="233496" y="3848"/>
                  </a:lnTo>
                  <a:lnTo>
                    <a:pt x="233329" y="3625"/>
                  </a:lnTo>
                  <a:lnTo>
                    <a:pt x="233050" y="3458"/>
                  </a:lnTo>
                  <a:lnTo>
                    <a:pt x="232939" y="3402"/>
                  </a:lnTo>
                  <a:lnTo>
                    <a:pt x="232771" y="3346"/>
                  </a:lnTo>
                  <a:close/>
                  <a:moveTo>
                    <a:pt x="274652" y="3402"/>
                  </a:moveTo>
                  <a:lnTo>
                    <a:pt x="274485" y="3458"/>
                  </a:lnTo>
                  <a:lnTo>
                    <a:pt x="274206" y="3625"/>
                  </a:lnTo>
                  <a:lnTo>
                    <a:pt x="274039" y="3904"/>
                  </a:lnTo>
                  <a:lnTo>
                    <a:pt x="273983" y="4015"/>
                  </a:lnTo>
                  <a:lnTo>
                    <a:pt x="273983" y="4183"/>
                  </a:lnTo>
                  <a:lnTo>
                    <a:pt x="273983" y="4350"/>
                  </a:lnTo>
                  <a:lnTo>
                    <a:pt x="274039" y="4517"/>
                  </a:lnTo>
                  <a:lnTo>
                    <a:pt x="274206" y="4796"/>
                  </a:lnTo>
                  <a:lnTo>
                    <a:pt x="274485" y="4963"/>
                  </a:lnTo>
                  <a:lnTo>
                    <a:pt x="274652" y="5019"/>
                  </a:lnTo>
                  <a:lnTo>
                    <a:pt x="274987" y="5019"/>
                  </a:lnTo>
                  <a:lnTo>
                    <a:pt x="275154" y="4963"/>
                  </a:lnTo>
                  <a:lnTo>
                    <a:pt x="275377" y="4796"/>
                  </a:lnTo>
                  <a:lnTo>
                    <a:pt x="275600" y="4517"/>
                  </a:lnTo>
                  <a:lnTo>
                    <a:pt x="275600" y="4350"/>
                  </a:lnTo>
                  <a:lnTo>
                    <a:pt x="275656" y="4183"/>
                  </a:lnTo>
                  <a:lnTo>
                    <a:pt x="275600" y="4015"/>
                  </a:lnTo>
                  <a:lnTo>
                    <a:pt x="275600" y="3904"/>
                  </a:lnTo>
                  <a:lnTo>
                    <a:pt x="275377" y="3625"/>
                  </a:lnTo>
                  <a:lnTo>
                    <a:pt x="275154" y="3458"/>
                  </a:lnTo>
                  <a:lnTo>
                    <a:pt x="274987" y="3402"/>
                  </a:lnTo>
                  <a:close/>
                  <a:moveTo>
                    <a:pt x="277998" y="3402"/>
                  </a:moveTo>
                  <a:lnTo>
                    <a:pt x="277831" y="3458"/>
                  </a:lnTo>
                  <a:lnTo>
                    <a:pt x="277608" y="3625"/>
                  </a:lnTo>
                  <a:lnTo>
                    <a:pt x="277441" y="3904"/>
                  </a:lnTo>
                  <a:lnTo>
                    <a:pt x="277385" y="4015"/>
                  </a:lnTo>
                  <a:lnTo>
                    <a:pt x="277329" y="4183"/>
                  </a:lnTo>
                  <a:lnTo>
                    <a:pt x="277385" y="4350"/>
                  </a:lnTo>
                  <a:lnTo>
                    <a:pt x="277441" y="4517"/>
                  </a:lnTo>
                  <a:lnTo>
                    <a:pt x="277608" y="4796"/>
                  </a:lnTo>
                  <a:lnTo>
                    <a:pt x="277831" y="4963"/>
                  </a:lnTo>
                  <a:lnTo>
                    <a:pt x="277998" y="5019"/>
                  </a:lnTo>
                  <a:lnTo>
                    <a:pt x="278333" y="5019"/>
                  </a:lnTo>
                  <a:lnTo>
                    <a:pt x="278500" y="4963"/>
                  </a:lnTo>
                  <a:lnTo>
                    <a:pt x="278779" y="4796"/>
                  </a:lnTo>
                  <a:lnTo>
                    <a:pt x="278946" y="4517"/>
                  </a:lnTo>
                  <a:lnTo>
                    <a:pt x="279002" y="4350"/>
                  </a:lnTo>
                  <a:lnTo>
                    <a:pt x="279002" y="4183"/>
                  </a:lnTo>
                  <a:lnTo>
                    <a:pt x="279002" y="4015"/>
                  </a:lnTo>
                  <a:lnTo>
                    <a:pt x="278946" y="3904"/>
                  </a:lnTo>
                  <a:lnTo>
                    <a:pt x="278779" y="3625"/>
                  </a:lnTo>
                  <a:lnTo>
                    <a:pt x="278500" y="3458"/>
                  </a:lnTo>
                  <a:lnTo>
                    <a:pt x="278333" y="3402"/>
                  </a:lnTo>
                  <a:close/>
                  <a:moveTo>
                    <a:pt x="281400" y="3402"/>
                  </a:moveTo>
                  <a:lnTo>
                    <a:pt x="281233" y="3458"/>
                  </a:lnTo>
                  <a:lnTo>
                    <a:pt x="280954" y="3625"/>
                  </a:lnTo>
                  <a:lnTo>
                    <a:pt x="280787" y="3904"/>
                  </a:lnTo>
                  <a:lnTo>
                    <a:pt x="280731" y="4015"/>
                  </a:lnTo>
                  <a:lnTo>
                    <a:pt x="280731" y="4183"/>
                  </a:lnTo>
                  <a:lnTo>
                    <a:pt x="280731" y="4350"/>
                  </a:lnTo>
                  <a:lnTo>
                    <a:pt x="280787" y="4517"/>
                  </a:lnTo>
                  <a:lnTo>
                    <a:pt x="280954" y="4796"/>
                  </a:lnTo>
                  <a:lnTo>
                    <a:pt x="281233" y="4963"/>
                  </a:lnTo>
                  <a:lnTo>
                    <a:pt x="281400" y="5019"/>
                  </a:lnTo>
                  <a:lnTo>
                    <a:pt x="281735" y="5019"/>
                  </a:lnTo>
                  <a:lnTo>
                    <a:pt x="281846" y="4963"/>
                  </a:lnTo>
                  <a:lnTo>
                    <a:pt x="282125" y="4796"/>
                  </a:lnTo>
                  <a:lnTo>
                    <a:pt x="282292" y="4517"/>
                  </a:lnTo>
                  <a:lnTo>
                    <a:pt x="282348" y="4350"/>
                  </a:lnTo>
                  <a:lnTo>
                    <a:pt x="282348" y="4183"/>
                  </a:lnTo>
                  <a:lnTo>
                    <a:pt x="282348" y="4015"/>
                  </a:lnTo>
                  <a:lnTo>
                    <a:pt x="282292" y="3904"/>
                  </a:lnTo>
                  <a:lnTo>
                    <a:pt x="282125" y="3625"/>
                  </a:lnTo>
                  <a:lnTo>
                    <a:pt x="281846" y="3458"/>
                  </a:lnTo>
                  <a:lnTo>
                    <a:pt x="281735" y="3402"/>
                  </a:lnTo>
                  <a:close/>
                  <a:moveTo>
                    <a:pt x="284690" y="3402"/>
                  </a:moveTo>
                  <a:lnTo>
                    <a:pt x="284523" y="3458"/>
                  </a:lnTo>
                  <a:lnTo>
                    <a:pt x="284300" y="3625"/>
                  </a:lnTo>
                  <a:lnTo>
                    <a:pt x="284077" y="3904"/>
                  </a:lnTo>
                  <a:lnTo>
                    <a:pt x="284077" y="4015"/>
                  </a:lnTo>
                  <a:lnTo>
                    <a:pt x="284021" y="4183"/>
                  </a:lnTo>
                  <a:lnTo>
                    <a:pt x="284077" y="4350"/>
                  </a:lnTo>
                  <a:lnTo>
                    <a:pt x="284077" y="4517"/>
                  </a:lnTo>
                  <a:lnTo>
                    <a:pt x="284300" y="4796"/>
                  </a:lnTo>
                  <a:lnTo>
                    <a:pt x="284523" y="4963"/>
                  </a:lnTo>
                  <a:lnTo>
                    <a:pt x="284690" y="5019"/>
                  </a:lnTo>
                  <a:lnTo>
                    <a:pt x="285025" y="5019"/>
                  </a:lnTo>
                  <a:lnTo>
                    <a:pt x="285192" y="4963"/>
                  </a:lnTo>
                  <a:lnTo>
                    <a:pt x="285471" y="4796"/>
                  </a:lnTo>
                  <a:lnTo>
                    <a:pt x="285638" y="4517"/>
                  </a:lnTo>
                  <a:lnTo>
                    <a:pt x="285694" y="4350"/>
                  </a:lnTo>
                  <a:lnTo>
                    <a:pt x="285694" y="4183"/>
                  </a:lnTo>
                  <a:lnTo>
                    <a:pt x="285694" y="4015"/>
                  </a:lnTo>
                  <a:lnTo>
                    <a:pt x="285638" y="3904"/>
                  </a:lnTo>
                  <a:lnTo>
                    <a:pt x="285471" y="3625"/>
                  </a:lnTo>
                  <a:lnTo>
                    <a:pt x="285192" y="3458"/>
                  </a:lnTo>
                  <a:lnTo>
                    <a:pt x="285025" y="3402"/>
                  </a:lnTo>
                  <a:close/>
                  <a:moveTo>
                    <a:pt x="3179" y="11711"/>
                  </a:moveTo>
                  <a:lnTo>
                    <a:pt x="3067" y="11767"/>
                  </a:lnTo>
                  <a:lnTo>
                    <a:pt x="2788" y="11934"/>
                  </a:lnTo>
                  <a:lnTo>
                    <a:pt x="2621" y="12213"/>
                  </a:lnTo>
                  <a:lnTo>
                    <a:pt x="2565" y="12324"/>
                  </a:lnTo>
                  <a:lnTo>
                    <a:pt x="2510" y="12492"/>
                  </a:lnTo>
                  <a:lnTo>
                    <a:pt x="2565" y="12659"/>
                  </a:lnTo>
                  <a:lnTo>
                    <a:pt x="2621" y="12826"/>
                  </a:lnTo>
                  <a:lnTo>
                    <a:pt x="2788" y="13105"/>
                  </a:lnTo>
                  <a:lnTo>
                    <a:pt x="3067" y="13272"/>
                  </a:lnTo>
                  <a:lnTo>
                    <a:pt x="3179" y="13328"/>
                  </a:lnTo>
                  <a:lnTo>
                    <a:pt x="3513" y="13328"/>
                  </a:lnTo>
                  <a:lnTo>
                    <a:pt x="3681" y="13272"/>
                  </a:lnTo>
                  <a:lnTo>
                    <a:pt x="3959" y="13105"/>
                  </a:lnTo>
                  <a:lnTo>
                    <a:pt x="4127" y="12826"/>
                  </a:lnTo>
                  <a:lnTo>
                    <a:pt x="4183" y="12659"/>
                  </a:lnTo>
                  <a:lnTo>
                    <a:pt x="4183" y="12492"/>
                  </a:lnTo>
                  <a:lnTo>
                    <a:pt x="4183" y="12324"/>
                  </a:lnTo>
                  <a:lnTo>
                    <a:pt x="4127" y="12213"/>
                  </a:lnTo>
                  <a:lnTo>
                    <a:pt x="3959" y="11934"/>
                  </a:lnTo>
                  <a:lnTo>
                    <a:pt x="3681" y="11767"/>
                  </a:lnTo>
                  <a:lnTo>
                    <a:pt x="3513" y="11711"/>
                  </a:lnTo>
                  <a:close/>
                  <a:moveTo>
                    <a:pt x="13273" y="11711"/>
                  </a:moveTo>
                  <a:lnTo>
                    <a:pt x="13161" y="11767"/>
                  </a:lnTo>
                  <a:lnTo>
                    <a:pt x="12882" y="11934"/>
                  </a:lnTo>
                  <a:lnTo>
                    <a:pt x="12715" y="12213"/>
                  </a:lnTo>
                  <a:lnTo>
                    <a:pt x="12659" y="12324"/>
                  </a:lnTo>
                  <a:lnTo>
                    <a:pt x="12603" y="12492"/>
                  </a:lnTo>
                  <a:lnTo>
                    <a:pt x="12659" y="12659"/>
                  </a:lnTo>
                  <a:lnTo>
                    <a:pt x="12715" y="12826"/>
                  </a:lnTo>
                  <a:lnTo>
                    <a:pt x="12882" y="13105"/>
                  </a:lnTo>
                  <a:lnTo>
                    <a:pt x="13161" y="13272"/>
                  </a:lnTo>
                  <a:lnTo>
                    <a:pt x="13273" y="13328"/>
                  </a:lnTo>
                  <a:lnTo>
                    <a:pt x="13607" y="13328"/>
                  </a:lnTo>
                  <a:lnTo>
                    <a:pt x="13774" y="13272"/>
                  </a:lnTo>
                  <a:lnTo>
                    <a:pt x="14053" y="13105"/>
                  </a:lnTo>
                  <a:lnTo>
                    <a:pt x="14221" y="12826"/>
                  </a:lnTo>
                  <a:lnTo>
                    <a:pt x="14276" y="12659"/>
                  </a:lnTo>
                  <a:lnTo>
                    <a:pt x="14276" y="12492"/>
                  </a:lnTo>
                  <a:lnTo>
                    <a:pt x="14276" y="12324"/>
                  </a:lnTo>
                  <a:lnTo>
                    <a:pt x="14221" y="12213"/>
                  </a:lnTo>
                  <a:lnTo>
                    <a:pt x="14053" y="11934"/>
                  </a:lnTo>
                  <a:lnTo>
                    <a:pt x="13774" y="11767"/>
                  </a:lnTo>
                  <a:lnTo>
                    <a:pt x="13607" y="11711"/>
                  </a:lnTo>
                  <a:close/>
                  <a:moveTo>
                    <a:pt x="16674" y="11711"/>
                  </a:moveTo>
                  <a:lnTo>
                    <a:pt x="16507" y="11767"/>
                  </a:lnTo>
                  <a:lnTo>
                    <a:pt x="16228" y="11934"/>
                  </a:lnTo>
                  <a:lnTo>
                    <a:pt x="16061" y="12213"/>
                  </a:lnTo>
                  <a:lnTo>
                    <a:pt x="16005" y="12324"/>
                  </a:lnTo>
                  <a:lnTo>
                    <a:pt x="16005" y="12492"/>
                  </a:lnTo>
                  <a:lnTo>
                    <a:pt x="16005" y="12659"/>
                  </a:lnTo>
                  <a:lnTo>
                    <a:pt x="16061" y="12826"/>
                  </a:lnTo>
                  <a:lnTo>
                    <a:pt x="16228" y="13105"/>
                  </a:lnTo>
                  <a:lnTo>
                    <a:pt x="16507" y="13272"/>
                  </a:lnTo>
                  <a:lnTo>
                    <a:pt x="16674" y="13328"/>
                  </a:lnTo>
                  <a:lnTo>
                    <a:pt x="17009" y="13328"/>
                  </a:lnTo>
                  <a:lnTo>
                    <a:pt x="17120" y="13272"/>
                  </a:lnTo>
                  <a:lnTo>
                    <a:pt x="17399" y="13105"/>
                  </a:lnTo>
                  <a:lnTo>
                    <a:pt x="17567" y="12826"/>
                  </a:lnTo>
                  <a:lnTo>
                    <a:pt x="17622" y="12659"/>
                  </a:lnTo>
                  <a:lnTo>
                    <a:pt x="17678" y="12492"/>
                  </a:lnTo>
                  <a:lnTo>
                    <a:pt x="17622" y="12324"/>
                  </a:lnTo>
                  <a:lnTo>
                    <a:pt x="17567" y="12213"/>
                  </a:lnTo>
                  <a:lnTo>
                    <a:pt x="17399" y="11934"/>
                  </a:lnTo>
                  <a:lnTo>
                    <a:pt x="17120" y="11767"/>
                  </a:lnTo>
                  <a:lnTo>
                    <a:pt x="17009" y="11711"/>
                  </a:lnTo>
                  <a:close/>
                  <a:moveTo>
                    <a:pt x="20020" y="11711"/>
                  </a:moveTo>
                  <a:lnTo>
                    <a:pt x="19853" y="11767"/>
                  </a:lnTo>
                  <a:lnTo>
                    <a:pt x="19630" y="11934"/>
                  </a:lnTo>
                  <a:lnTo>
                    <a:pt x="19407" y="12213"/>
                  </a:lnTo>
                  <a:lnTo>
                    <a:pt x="19351" y="12324"/>
                  </a:lnTo>
                  <a:lnTo>
                    <a:pt x="19351" y="12492"/>
                  </a:lnTo>
                  <a:lnTo>
                    <a:pt x="19351" y="12659"/>
                  </a:lnTo>
                  <a:lnTo>
                    <a:pt x="19407" y="12826"/>
                  </a:lnTo>
                  <a:lnTo>
                    <a:pt x="19630" y="13105"/>
                  </a:lnTo>
                  <a:lnTo>
                    <a:pt x="19853" y="13272"/>
                  </a:lnTo>
                  <a:lnTo>
                    <a:pt x="20020" y="13328"/>
                  </a:lnTo>
                  <a:lnTo>
                    <a:pt x="20355" y="13328"/>
                  </a:lnTo>
                  <a:lnTo>
                    <a:pt x="20522" y="13272"/>
                  </a:lnTo>
                  <a:lnTo>
                    <a:pt x="20801" y="13105"/>
                  </a:lnTo>
                  <a:lnTo>
                    <a:pt x="20968" y="12826"/>
                  </a:lnTo>
                  <a:lnTo>
                    <a:pt x="21024" y="12659"/>
                  </a:lnTo>
                  <a:lnTo>
                    <a:pt x="21024" y="12492"/>
                  </a:lnTo>
                  <a:lnTo>
                    <a:pt x="21024" y="12324"/>
                  </a:lnTo>
                  <a:lnTo>
                    <a:pt x="20968" y="12213"/>
                  </a:lnTo>
                  <a:lnTo>
                    <a:pt x="20801" y="11934"/>
                  </a:lnTo>
                  <a:lnTo>
                    <a:pt x="20522" y="11767"/>
                  </a:lnTo>
                  <a:lnTo>
                    <a:pt x="20355" y="11711"/>
                  </a:lnTo>
                  <a:close/>
                  <a:moveTo>
                    <a:pt x="25095" y="11711"/>
                  </a:moveTo>
                  <a:lnTo>
                    <a:pt x="24928" y="11767"/>
                  </a:lnTo>
                  <a:lnTo>
                    <a:pt x="24705" y="11934"/>
                  </a:lnTo>
                  <a:lnTo>
                    <a:pt x="24482" y="12213"/>
                  </a:lnTo>
                  <a:lnTo>
                    <a:pt x="24426" y="12324"/>
                  </a:lnTo>
                  <a:lnTo>
                    <a:pt x="24426" y="12492"/>
                  </a:lnTo>
                  <a:lnTo>
                    <a:pt x="24426" y="12659"/>
                  </a:lnTo>
                  <a:lnTo>
                    <a:pt x="24482" y="12826"/>
                  </a:lnTo>
                  <a:lnTo>
                    <a:pt x="24705" y="13105"/>
                  </a:lnTo>
                  <a:lnTo>
                    <a:pt x="24928" y="13272"/>
                  </a:lnTo>
                  <a:lnTo>
                    <a:pt x="25095" y="13328"/>
                  </a:lnTo>
                  <a:lnTo>
                    <a:pt x="25430" y="13328"/>
                  </a:lnTo>
                  <a:lnTo>
                    <a:pt x="25597" y="13272"/>
                  </a:lnTo>
                  <a:lnTo>
                    <a:pt x="25876" y="13105"/>
                  </a:lnTo>
                  <a:lnTo>
                    <a:pt x="26043" y="12826"/>
                  </a:lnTo>
                  <a:lnTo>
                    <a:pt x="26099" y="12659"/>
                  </a:lnTo>
                  <a:lnTo>
                    <a:pt x="26099" y="12492"/>
                  </a:lnTo>
                  <a:lnTo>
                    <a:pt x="26099" y="12324"/>
                  </a:lnTo>
                  <a:lnTo>
                    <a:pt x="26043" y="12213"/>
                  </a:lnTo>
                  <a:lnTo>
                    <a:pt x="25876" y="11934"/>
                  </a:lnTo>
                  <a:lnTo>
                    <a:pt x="25597" y="11767"/>
                  </a:lnTo>
                  <a:lnTo>
                    <a:pt x="25430" y="11711"/>
                  </a:lnTo>
                  <a:close/>
                  <a:moveTo>
                    <a:pt x="28441" y="11711"/>
                  </a:moveTo>
                  <a:lnTo>
                    <a:pt x="28274" y="11767"/>
                  </a:lnTo>
                  <a:lnTo>
                    <a:pt x="27995" y="11934"/>
                  </a:lnTo>
                  <a:lnTo>
                    <a:pt x="27828" y="12213"/>
                  </a:lnTo>
                  <a:lnTo>
                    <a:pt x="27772" y="12324"/>
                  </a:lnTo>
                  <a:lnTo>
                    <a:pt x="27772" y="12492"/>
                  </a:lnTo>
                  <a:lnTo>
                    <a:pt x="27772" y="12659"/>
                  </a:lnTo>
                  <a:lnTo>
                    <a:pt x="27828" y="12826"/>
                  </a:lnTo>
                  <a:lnTo>
                    <a:pt x="27995" y="13105"/>
                  </a:lnTo>
                  <a:lnTo>
                    <a:pt x="28274" y="13272"/>
                  </a:lnTo>
                  <a:lnTo>
                    <a:pt x="28441" y="13328"/>
                  </a:lnTo>
                  <a:lnTo>
                    <a:pt x="28776" y="13328"/>
                  </a:lnTo>
                  <a:lnTo>
                    <a:pt x="28943" y="13272"/>
                  </a:lnTo>
                  <a:lnTo>
                    <a:pt x="29166" y="13105"/>
                  </a:lnTo>
                  <a:lnTo>
                    <a:pt x="29333" y="12826"/>
                  </a:lnTo>
                  <a:lnTo>
                    <a:pt x="29389" y="12659"/>
                  </a:lnTo>
                  <a:lnTo>
                    <a:pt x="29445" y="12492"/>
                  </a:lnTo>
                  <a:lnTo>
                    <a:pt x="29389" y="12324"/>
                  </a:lnTo>
                  <a:lnTo>
                    <a:pt x="29333" y="12213"/>
                  </a:lnTo>
                  <a:lnTo>
                    <a:pt x="29166" y="11934"/>
                  </a:lnTo>
                  <a:lnTo>
                    <a:pt x="28943" y="11767"/>
                  </a:lnTo>
                  <a:lnTo>
                    <a:pt x="28776" y="11711"/>
                  </a:lnTo>
                  <a:close/>
                  <a:moveTo>
                    <a:pt x="40152" y="11711"/>
                  </a:moveTo>
                  <a:lnTo>
                    <a:pt x="40041" y="11767"/>
                  </a:lnTo>
                  <a:lnTo>
                    <a:pt x="39762" y="11934"/>
                  </a:lnTo>
                  <a:lnTo>
                    <a:pt x="39595" y="12213"/>
                  </a:lnTo>
                  <a:lnTo>
                    <a:pt x="39539" y="12324"/>
                  </a:lnTo>
                  <a:lnTo>
                    <a:pt x="39539" y="12492"/>
                  </a:lnTo>
                  <a:lnTo>
                    <a:pt x="39539" y="12659"/>
                  </a:lnTo>
                  <a:lnTo>
                    <a:pt x="39595" y="12826"/>
                  </a:lnTo>
                  <a:lnTo>
                    <a:pt x="39762" y="13105"/>
                  </a:lnTo>
                  <a:lnTo>
                    <a:pt x="40041" y="13272"/>
                  </a:lnTo>
                  <a:lnTo>
                    <a:pt x="40152" y="13328"/>
                  </a:lnTo>
                  <a:lnTo>
                    <a:pt x="40487" y="13328"/>
                  </a:lnTo>
                  <a:lnTo>
                    <a:pt x="40654" y="13272"/>
                  </a:lnTo>
                  <a:lnTo>
                    <a:pt x="40933" y="13105"/>
                  </a:lnTo>
                  <a:lnTo>
                    <a:pt x="41100" y="12826"/>
                  </a:lnTo>
                  <a:lnTo>
                    <a:pt x="41156" y="12659"/>
                  </a:lnTo>
                  <a:lnTo>
                    <a:pt x="41156" y="12492"/>
                  </a:lnTo>
                  <a:lnTo>
                    <a:pt x="41156" y="12324"/>
                  </a:lnTo>
                  <a:lnTo>
                    <a:pt x="41100" y="12213"/>
                  </a:lnTo>
                  <a:lnTo>
                    <a:pt x="40933" y="11934"/>
                  </a:lnTo>
                  <a:lnTo>
                    <a:pt x="40654" y="11767"/>
                  </a:lnTo>
                  <a:lnTo>
                    <a:pt x="40487" y="11711"/>
                  </a:lnTo>
                  <a:close/>
                  <a:moveTo>
                    <a:pt x="48517" y="11711"/>
                  </a:moveTo>
                  <a:lnTo>
                    <a:pt x="48350" y="11767"/>
                  </a:lnTo>
                  <a:lnTo>
                    <a:pt x="48127" y="11934"/>
                  </a:lnTo>
                  <a:lnTo>
                    <a:pt x="47904" y="12213"/>
                  </a:lnTo>
                  <a:lnTo>
                    <a:pt x="47904" y="12324"/>
                  </a:lnTo>
                  <a:lnTo>
                    <a:pt x="47848" y="12492"/>
                  </a:lnTo>
                  <a:lnTo>
                    <a:pt x="47904" y="12659"/>
                  </a:lnTo>
                  <a:lnTo>
                    <a:pt x="47904" y="12826"/>
                  </a:lnTo>
                  <a:lnTo>
                    <a:pt x="48127" y="13105"/>
                  </a:lnTo>
                  <a:lnTo>
                    <a:pt x="48350" y="13272"/>
                  </a:lnTo>
                  <a:lnTo>
                    <a:pt x="48517" y="13328"/>
                  </a:lnTo>
                  <a:lnTo>
                    <a:pt x="48852" y="13328"/>
                  </a:lnTo>
                  <a:lnTo>
                    <a:pt x="49019" y="13272"/>
                  </a:lnTo>
                  <a:lnTo>
                    <a:pt x="49298" y="13105"/>
                  </a:lnTo>
                  <a:lnTo>
                    <a:pt x="49465" y="12826"/>
                  </a:lnTo>
                  <a:lnTo>
                    <a:pt x="49521" y="12659"/>
                  </a:lnTo>
                  <a:lnTo>
                    <a:pt x="49521" y="12492"/>
                  </a:lnTo>
                  <a:lnTo>
                    <a:pt x="49521" y="12324"/>
                  </a:lnTo>
                  <a:lnTo>
                    <a:pt x="49465" y="12213"/>
                  </a:lnTo>
                  <a:lnTo>
                    <a:pt x="49298" y="11934"/>
                  </a:lnTo>
                  <a:lnTo>
                    <a:pt x="49019" y="11767"/>
                  </a:lnTo>
                  <a:lnTo>
                    <a:pt x="48852" y="11711"/>
                  </a:lnTo>
                  <a:close/>
                  <a:moveTo>
                    <a:pt x="51808" y="11711"/>
                  </a:moveTo>
                  <a:lnTo>
                    <a:pt x="51696" y="11767"/>
                  </a:lnTo>
                  <a:lnTo>
                    <a:pt x="51417" y="11934"/>
                  </a:lnTo>
                  <a:lnTo>
                    <a:pt x="51250" y="12213"/>
                  </a:lnTo>
                  <a:lnTo>
                    <a:pt x="51194" y="12324"/>
                  </a:lnTo>
                  <a:lnTo>
                    <a:pt x="51194" y="12492"/>
                  </a:lnTo>
                  <a:lnTo>
                    <a:pt x="51194" y="12659"/>
                  </a:lnTo>
                  <a:lnTo>
                    <a:pt x="51250" y="12826"/>
                  </a:lnTo>
                  <a:lnTo>
                    <a:pt x="51417" y="13105"/>
                  </a:lnTo>
                  <a:lnTo>
                    <a:pt x="51696" y="13272"/>
                  </a:lnTo>
                  <a:lnTo>
                    <a:pt x="51808" y="13328"/>
                  </a:lnTo>
                  <a:lnTo>
                    <a:pt x="52142" y="13328"/>
                  </a:lnTo>
                  <a:lnTo>
                    <a:pt x="52309" y="13272"/>
                  </a:lnTo>
                  <a:lnTo>
                    <a:pt x="52588" y="13105"/>
                  </a:lnTo>
                  <a:lnTo>
                    <a:pt x="52756" y="12826"/>
                  </a:lnTo>
                  <a:lnTo>
                    <a:pt x="52811" y="12659"/>
                  </a:lnTo>
                  <a:lnTo>
                    <a:pt x="52811" y="12492"/>
                  </a:lnTo>
                  <a:lnTo>
                    <a:pt x="52811" y="12324"/>
                  </a:lnTo>
                  <a:lnTo>
                    <a:pt x="52756" y="12213"/>
                  </a:lnTo>
                  <a:lnTo>
                    <a:pt x="52588" y="11934"/>
                  </a:lnTo>
                  <a:lnTo>
                    <a:pt x="52309" y="11767"/>
                  </a:lnTo>
                  <a:lnTo>
                    <a:pt x="52142" y="11711"/>
                  </a:lnTo>
                  <a:close/>
                  <a:moveTo>
                    <a:pt x="56938" y="11711"/>
                  </a:moveTo>
                  <a:lnTo>
                    <a:pt x="56771" y="11767"/>
                  </a:lnTo>
                  <a:lnTo>
                    <a:pt x="56492" y="11934"/>
                  </a:lnTo>
                  <a:lnTo>
                    <a:pt x="56325" y="12213"/>
                  </a:lnTo>
                  <a:lnTo>
                    <a:pt x="56269" y="12324"/>
                  </a:lnTo>
                  <a:lnTo>
                    <a:pt x="56269" y="12492"/>
                  </a:lnTo>
                  <a:lnTo>
                    <a:pt x="56269" y="12659"/>
                  </a:lnTo>
                  <a:lnTo>
                    <a:pt x="56325" y="12826"/>
                  </a:lnTo>
                  <a:lnTo>
                    <a:pt x="56492" y="13105"/>
                  </a:lnTo>
                  <a:lnTo>
                    <a:pt x="56771" y="13272"/>
                  </a:lnTo>
                  <a:lnTo>
                    <a:pt x="56938" y="13328"/>
                  </a:lnTo>
                  <a:lnTo>
                    <a:pt x="57273" y="13328"/>
                  </a:lnTo>
                  <a:lnTo>
                    <a:pt x="57440" y="13272"/>
                  </a:lnTo>
                  <a:lnTo>
                    <a:pt x="57663" y="13105"/>
                  </a:lnTo>
                  <a:lnTo>
                    <a:pt x="57830" y="12826"/>
                  </a:lnTo>
                  <a:lnTo>
                    <a:pt x="57886" y="12659"/>
                  </a:lnTo>
                  <a:lnTo>
                    <a:pt x="57942" y="12492"/>
                  </a:lnTo>
                  <a:lnTo>
                    <a:pt x="57886" y="12324"/>
                  </a:lnTo>
                  <a:lnTo>
                    <a:pt x="57830" y="12213"/>
                  </a:lnTo>
                  <a:lnTo>
                    <a:pt x="57663" y="11934"/>
                  </a:lnTo>
                  <a:lnTo>
                    <a:pt x="57440" y="11767"/>
                  </a:lnTo>
                  <a:lnTo>
                    <a:pt x="57273" y="11711"/>
                  </a:lnTo>
                  <a:close/>
                  <a:moveTo>
                    <a:pt x="62013" y="11711"/>
                  </a:moveTo>
                  <a:lnTo>
                    <a:pt x="61846" y="11767"/>
                  </a:lnTo>
                  <a:lnTo>
                    <a:pt x="61567" y="11934"/>
                  </a:lnTo>
                  <a:lnTo>
                    <a:pt x="61399" y="12213"/>
                  </a:lnTo>
                  <a:lnTo>
                    <a:pt x="61344" y="12324"/>
                  </a:lnTo>
                  <a:lnTo>
                    <a:pt x="61344" y="12492"/>
                  </a:lnTo>
                  <a:lnTo>
                    <a:pt x="61344" y="12659"/>
                  </a:lnTo>
                  <a:lnTo>
                    <a:pt x="61399" y="12826"/>
                  </a:lnTo>
                  <a:lnTo>
                    <a:pt x="61567" y="13105"/>
                  </a:lnTo>
                  <a:lnTo>
                    <a:pt x="61846" y="13272"/>
                  </a:lnTo>
                  <a:lnTo>
                    <a:pt x="62013" y="13328"/>
                  </a:lnTo>
                  <a:lnTo>
                    <a:pt x="62347" y="13328"/>
                  </a:lnTo>
                  <a:lnTo>
                    <a:pt x="62515" y="13272"/>
                  </a:lnTo>
                  <a:lnTo>
                    <a:pt x="62738" y="13105"/>
                  </a:lnTo>
                  <a:lnTo>
                    <a:pt x="62961" y="12826"/>
                  </a:lnTo>
                  <a:lnTo>
                    <a:pt x="62961" y="12659"/>
                  </a:lnTo>
                  <a:lnTo>
                    <a:pt x="63017" y="12492"/>
                  </a:lnTo>
                  <a:lnTo>
                    <a:pt x="62961" y="12324"/>
                  </a:lnTo>
                  <a:lnTo>
                    <a:pt x="62961" y="12213"/>
                  </a:lnTo>
                  <a:lnTo>
                    <a:pt x="62738" y="11934"/>
                  </a:lnTo>
                  <a:lnTo>
                    <a:pt x="62515" y="11767"/>
                  </a:lnTo>
                  <a:lnTo>
                    <a:pt x="62347" y="11711"/>
                  </a:lnTo>
                  <a:close/>
                  <a:moveTo>
                    <a:pt x="72051" y="11711"/>
                  </a:moveTo>
                  <a:lnTo>
                    <a:pt x="71884" y="11767"/>
                  </a:lnTo>
                  <a:lnTo>
                    <a:pt x="71605" y="11934"/>
                  </a:lnTo>
                  <a:lnTo>
                    <a:pt x="71438" y="12213"/>
                  </a:lnTo>
                  <a:lnTo>
                    <a:pt x="71382" y="12324"/>
                  </a:lnTo>
                  <a:lnTo>
                    <a:pt x="71382" y="12492"/>
                  </a:lnTo>
                  <a:lnTo>
                    <a:pt x="71382" y="12659"/>
                  </a:lnTo>
                  <a:lnTo>
                    <a:pt x="71438" y="12826"/>
                  </a:lnTo>
                  <a:lnTo>
                    <a:pt x="71605" y="13105"/>
                  </a:lnTo>
                  <a:lnTo>
                    <a:pt x="71884" y="13272"/>
                  </a:lnTo>
                  <a:lnTo>
                    <a:pt x="72051" y="13328"/>
                  </a:lnTo>
                  <a:lnTo>
                    <a:pt x="72386" y="13328"/>
                  </a:lnTo>
                  <a:lnTo>
                    <a:pt x="72553" y="13272"/>
                  </a:lnTo>
                  <a:lnTo>
                    <a:pt x="72776" y="13105"/>
                  </a:lnTo>
                  <a:lnTo>
                    <a:pt x="72999" y="12826"/>
                  </a:lnTo>
                  <a:lnTo>
                    <a:pt x="72999" y="12659"/>
                  </a:lnTo>
                  <a:lnTo>
                    <a:pt x="73055" y="12492"/>
                  </a:lnTo>
                  <a:lnTo>
                    <a:pt x="72999" y="12324"/>
                  </a:lnTo>
                  <a:lnTo>
                    <a:pt x="72999" y="12213"/>
                  </a:lnTo>
                  <a:lnTo>
                    <a:pt x="72776" y="11934"/>
                  </a:lnTo>
                  <a:lnTo>
                    <a:pt x="72553" y="11767"/>
                  </a:lnTo>
                  <a:lnTo>
                    <a:pt x="72386" y="11711"/>
                  </a:lnTo>
                  <a:close/>
                  <a:moveTo>
                    <a:pt x="80472" y="11711"/>
                  </a:moveTo>
                  <a:lnTo>
                    <a:pt x="80304" y="11767"/>
                  </a:lnTo>
                  <a:lnTo>
                    <a:pt x="80081" y="11934"/>
                  </a:lnTo>
                  <a:lnTo>
                    <a:pt x="79914" y="12213"/>
                  </a:lnTo>
                  <a:lnTo>
                    <a:pt x="79858" y="12324"/>
                  </a:lnTo>
                  <a:lnTo>
                    <a:pt x="79803" y="12492"/>
                  </a:lnTo>
                  <a:lnTo>
                    <a:pt x="79858" y="12659"/>
                  </a:lnTo>
                  <a:lnTo>
                    <a:pt x="79914" y="12826"/>
                  </a:lnTo>
                  <a:lnTo>
                    <a:pt x="80081" y="13105"/>
                  </a:lnTo>
                  <a:lnTo>
                    <a:pt x="80304" y="13272"/>
                  </a:lnTo>
                  <a:lnTo>
                    <a:pt x="80472" y="13328"/>
                  </a:lnTo>
                  <a:lnTo>
                    <a:pt x="80806" y="13328"/>
                  </a:lnTo>
                  <a:lnTo>
                    <a:pt x="80974" y="13272"/>
                  </a:lnTo>
                  <a:lnTo>
                    <a:pt x="81252" y="13105"/>
                  </a:lnTo>
                  <a:lnTo>
                    <a:pt x="81420" y="12826"/>
                  </a:lnTo>
                  <a:lnTo>
                    <a:pt x="81476" y="12659"/>
                  </a:lnTo>
                  <a:lnTo>
                    <a:pt x="81476" y="12492"/>
                  </a:lnTo>
                  <a:lnTo>
                    <a:pt x="81476" y="12324"/>
                  </a:lnTo>
                  <a:lnTo>
                    <a:pt x="81420" y="12213"/>
                  </a:lnTo>
                  <a:lnTo>
                    <a:pt x="81252" y="11934"/>
                  </a:lnTo>
                  <a:lnTo>
                    <a:pt x="80974" y="11767"/>
                  </a:lnTo>
                  <a:lnTo>
                    <a:pt x="80806" y="11711"/>
                  </a:lnTo>
                  <a:close/>
                  <a:moveTo>
                    <a:pt x="90621" y="11711"/>
                  </a:moveTo>
                  <a:lnTo>
                    <a:pt x="90510" y="11767"/>
                  </a:lnTo>
                  <a:lnTo>
                    <a:pt x="90231" y="11934"/>
                  </a:lnTo>
                  <a:lnTo>
                    <a:pt x="90064" y="12213"/>
                  </a:lnTo>
                  <a:lnTo>
                    <a:pt x="90008" y="12324"/>
                  </a:lnTo>
                  <a:lnTo>
                    <a:pt x="90008" y="12492"/>
                  </a:lnTo>
                  <a:lnTo>
                    <a:pt x="90008" y="12659"/>
                  </a:lnTo>
                  <a:lnTo>
                    <a:pt x="90064" y="12826"/>
                  </a:lnTo>
                  <a:lnTo>
                    <a:pt x="90231" y="13105"/>
                  </a:lnTo>
                  <a:lnTo>
                    <a:pt x="90510" y="13272"/>
                  </a:lnTo>
                  <a:lnTo>
                    <a:pt x="90621" y="13328"/>
                  </a:lnTo>
                  <a:lnTo>
                    <a:pt x="90956" y="13328"/>
                  </a:lnTo>
                  <a:lnTo>
                    <a:pt x="91123" y="13272"/>
                  </a:lnTo>
                  <a:lnTo>
                    <a:pt x="91402" y="13105"/>
                  </a:lnTo>
                  <a:lnTo>
                    <a:pt x="91569" y="12826"/>
                  </a:lnTo>
                  <a:lnTo>
                    <a:pt x="91625" y="12659"/>
                  </a:lnTo>
                  <a:lnTo>
                    <a:pt x="91625" y="12492"/>
                  </a:lnTo>
                  <a:lnTo>
                    <a:pt x="91625" y="12324"/>
                  </a:lnTo>
                  <a:lnTo>
                    <a:pt x="91569" y="12213"/>
                  </a:lnTo>
                  <a:lnTo>
                    <a:pt x="91402" y="11934"/>
                  </a:lnTo>
                  <a:lnTo>
                    <a:pt x="91123" y="11767"/>
                  </a:lnTo>
                  <a:lnTo>
                    <a:pt x="90956" y="11711"/>
                  </a:lnTo>
                  <a:close/>
                  <a:moveTo>
                    <a:pt x="98986" y="11711"/>
                  </a:moveTo>
                  <a:lnTo>
                    <a:pt x="98875" y="11767"/>
                  </a:lnTo>
                  <a:lnTo>
                    <a:pt x="98596" y="11934"/>
                  </a:lnTo>
                  <a:lnTo>
                    <a:pt x="98429" y="12213"/>
                  </a:lnTo>
                  <a:lnTo>
                    <a:pt x="98373" y="12324"/>
                  </a:lnTo>
                  <a:lnTo>
                    <a:pt x="98373" y="12492"/>
                  </a:lnTo>
                  <a:lnTo>
                    <a:pt x="98373" y="12659"/>
                  </a:lnTo>
                  <a:lnTo>
                    <a:pt x="98429" y="12826"/>
                  </a:lnTo>
                  <a:lnTo>
                    <a:pt x="98596" y="13105"/>
                  </a:lnTo>
                  <a:lnTo>
                    <a:pt x="98875" y="13272"/>
                  </a:lnTo>
                  <a:lnTo>
                    <a:pt x="98986" y="13328"/>
                  </a:lnTo>
                  <a:lnTo>
                    <a:pt x="99321" y="13328"/>
                  </a:lnTo>
                  <a:lnTo>
                    <a:pt x="99488" y="13272"/>
                  </a:lnTo>
                  <a:lnTo>
                    <a:pt x="99767" y="13105"/>
                  </a:lnTo>
                  <a:lnTo>
                    <a:pt x="99934" y="12826"/>
                  </a:lnTo>
                  <a:lnTo>
                    <a:pt x="99990" y="12659"/>
                  </a:lnTo>
                  <a:lnTo>
                    <a:pt x="99990" y="12492"/>
                  </a:lnTo>
                  <a:lnTo>
                    <a:pt x="99990" y="12324"/>
                  </a:lnTo>
                  <a:lnTo>
                    <a:pt x="99934" y="12213"/>
                  </a:lnTo>
                  <a:lnTo>
                    <a:pt x="99767" y="11934"/>
                  </a:lnTo>
                  <a:lnTo>
                    <a:pt x="99488" y="11767"/>
                  </a:lnTo>
                  <a:lnTo>
                    <a:pt x="99321" y="11711"/>
                  </a:lnTo>
                  <a:close/>
                  <a:moveTo>
                    <a:pt x="109080" y="11711"/>
                  </a:moveTo>
                  <a:lnTo>
                    <a:pt x="108969" y="11767"/>
                  </a:lnTo>
                  <a:lnTo>
                    <a:pt x="108690" y="11934"/>
                  </a:lnTo>
                  <a:lnTo>
                    <a:pt x="108523" y="12213"/>
                  </a:lnTo>
                  <a:lnTo>
                    <a:pt x="108467" y="12324"/>
                  </a:lnTo>
                  <a:lnTo>
                    <a:pt x="108467" y="12492"/>
                  </a:lnTo>
                  <a:lnTo>
                    <a:pt x="108467" y="12659"/>
                  </a:lnTo>
                  <a:lnTo>
                    <a:pt x="108523" y="12826"/>
                  </a:lnTo>
                  <a:lnTo>
                    <a:pt x="108690" y="13105"/>
                  </a:lnTo>
                  <a:lnTo>
                    <a:pt x="108969" y="13272"/>
                  </a:lnTo>
                  <a:lnTo>
                    <a:pt x="109080" y="13328"/>
                  </a:lnTo>
                  <a:lnTo>
                    <a:pt x="109415" y="13328"/>
                  </a:lnTo>
                  <a:lnTo>
                    <a:pt x="109582" y="13272"/>
                  </a:lnTo>
                  <a:lnTo>
                    <a:pt x="109861" y="13105"/>
                  </a:lnTo>
                  <a:lnTo>
                    <a:pt x="110028" y="12826"/>
                  </a:lnTo>
                  <a:lnTo>
                    <a:pt x="110084" y="12659"/>
                  </a:lnTo>
                  <a:lnTo>
                    <a:pt x="110084" y="12492"/>
                  </a:lnTo>
                  <a:lnTo>
                    <a:pt x="110084" y="12324"/>
                  </a:lnTo>
                  <a:lnTo>
                    <a:pt x="110028" y="12213"/>
                  </a:lnTo>
                  <a:lnTo>
                    <a:pt x="109861" y="11934"/>
                  </a:lnTo>
                  <a:lnTo>
                    <a:pt x="109582" y="11767"/>
                  </a:lnTo>
                  <a:lnTo>
                    <a:pt x="109415" y="11711"/>
                  </a:lnTo>
                  <a:close/>
                  <a:moveTo>
                    <a:pt x="112482" y="11711"/>
                  </a:moveTo>
                  <a:lnTo>
                    <a:pt x="112315" y="11767"/>
                  </a:lnTo>
                  <a:lnTo>
                    <a:pt x="112036" y="11934"/>
                  </a:lnTo>
                  <a:lnTo>
                    <a:pt x="111869" y="12213"/>
                  </a:lnTo>
                  <a:lnTo>
                    <a:pt x="111813" y="12324"/>
                  </a:lnTo>
                  <a:lnTo>
                    <a:pt x="111813" y="12492"/>
                  </a:lnTo>
                  <a:lnTo>
                    <a:pt x="111813" y="12659"/>
                  </a:lnTo>
                  <a:lnTo>
                    <a:pt x="111869" y="12826"/>
                  </a:lnTo>
                  <a:lnTo>
                    <a:pt x="112036" y="13105"/>
                  </a:lnTo>
                  <a:lnTo>
                    <a:pt x="112315" y="13272"/>
                  </a:lnTo>
                  <a:lnTo>
                    <a:pt x="112482" y="13328"/>
                  </a:lnTo>
                  <a:lnTo>
                    <a:pt x="112817" y="13328"/>
                  </a:lnTo>
                  <a:lnTo>
                    <a:pt x="112984" y="13272"/>
                  </a:lnTo>
                  <a:lnTo>
                    <a:pt x="113207" y="13105"/>
                  </a:lnTo>
                  <a:lnTo>
                    <a:pt x="113430" y="12826"/>
                  </a:lnTo>
                  <a:lnTo>
                    <a:pt x="113430" y="12659"/>
                  </a:lnTo>
                  <a:lnTo>
                    <a:pt x="113486" y="12492"/>
                  </a:lnTo>
                  <a:lnTo>
                    <a:pt x="113430" y="12324"/>
                  </a:lnTo>
                  <a:lnTo>
                    <a:pt x="113430" y="12213"/>
                  </a:lnTo>
                  <a:lnTo>
                    <a:pt x="113207" y="11934"/>
                  </a:lnTo>
                  <a:lnTo>
                    <a:pt x="112984" y="11767"/>
                  </a:lnTo>
                  <a:lnTo>
                    <a:pt x="112817" y="11711"/>
                  </a:lnTo>
                  <a:close/>
                  <a:moveTo>
                    <a:pt x="115828" y="11711"/>
                  </a:moveTo>
                  <a:lnTo>
                    <a:pt x="115661" y="11767"/>
                  </a:lnTo>
                  <a:lnTo>
                    <a:pt x="115438" y="11934"/>
                  </a:lnTo>
                  <a:lnTo>
                    <a:pt x="115270" y="12213"/>
                  </a:lnTo>
                  <a:lnTo>
                    <a:pt x="115215" y="12324"/>
                  </a:lnTo>
                  <a:lnTo>
                    <a:pt x="115159" y="12492"/>
                  </a:lnTo>
                  <a:lnTo>
                    <a:pt x="115215" y="12659"/>
                  </a:lnTo>
                  <a:lnTo>
                    <a:pt x="115270" y="12826"/>
                  </a:lnTo>
                  <a:lnTo>
                    <a:pt x="115438" y="13105"/>
                  </a:lnTo>
                  <a:lnTo>
                    <a:pt x="115661" y="13272"/>
                  </a:lnTo>
                  <a:lnTo>
                    <a:pt x="115828" y="13328"/>
                  </a:lnTo>
                  <a:lnTo>
                    <a:pt x="116163" y="13328"/>
                  </a:lnTo>
                  <a:lnTo>
                    <a:pt x="116330" y="13272"/>
                  </a:lnTo>
                  <a:lnTo>
                    <a:pt x="116609" y="13105"/>
                  </a:lnTo>
                  <a:lnTo>
                    <a:pt x="116776" y="12826"/>
                  </a:lnTo>
                  <a:lnTo>
                    <a:pt x="116832" y="12659"/>
                  </a:lnTo>
                  <a:lnTo>
                    <a:pt x="116832" y="12492"/>
                  </a:lnTo>
                  <a:lnTo>
                    <a:pt x="116832" y="12324"/>
                  </a:lnTo>
                  <a:lnTo>
                    <a:pt x="116776" y="12213"/>
                  </a:lnTo>
                  <a:lnTo>
                    <a:pt x="116609" y="11934"/>
                  </a:lnTo>
                  <a:lnTo>
                    <a:pt x="116330" y="11767"/>
                  </a:lnTo>
                  <a:lnTo>
                    <a:pt x="116163" y="11711"/>
                  </a:lnTo>
                  <a:close/>
                  <a:moveTo>
                    <a:pt x="120903" y="11711"/>
                  </a:moveTo>
                  <a:lnTo>
                    <a:pt x="120736" y="11767"/>
                  </a:lnTo>
                  <a:lnTo>
                    <a:pt x="120512" y="11934"/>
                  </a:lnTo>
                  <a:lnTo>
                    <a:pt x="120345" y="12213"/>
                  </a:lnTo>
                  <a:lnTo>
                    <a:pt x="120289" y="12324"/>
                  </a:lnTo>
                  <a:lnTo>
                    <a:pt x="120234" y="12492"/>
                  </a:lnTo>
                  <a:lnTo>
                    <a:pt x="120289" y="12659"/>
                  </a:lnTo>
                  <a:lnTo>
                    <a:pt x="120345" y="12826"/>
                  </a:lnTo>
                  <a:lnTo>
                    <a:pt x="120512" y="13105"/>
                  </a:lnTo>
                  <a:lnTo>
                    <a:pt x="120736" y="13272"/>
                  </a:lnTo>
                  <a:lnTo>
                    <a:pt x="120903" y="13328"/>
                  </a:lnTo>
                  <a:lnTo>
                    <a:pt x="121237" y="13328"/>
                  </a:lnTo>
                  <a:lnTo>
                    <a:pt x="121405" y="13272"/>
                  </a:lnTo>
                  <a:lnTo>
                    <a:pt x="121684" y="13105"/>
                  </a:lnTo>
                  <a:lnTo>
                    <a:pt x="121851" y="12826"/>
                  </a:lnTo>
                  <a:lnTo>
                    <a:pt x="121907" y="12659"/>
                  </a:lnTo>
                  <a:lnTo>
                    <a:pt x="121907" y="12492"/>
                  </a:lnTo>
                  <a:lnTo>
                    <a:pt x="121907" y="12324"/>
                  </a:lnTo>
                  <a:lnTo>
                    <a:pt x="121851" y="12213"/>
                  </a:lnTo>
                  <a:lnTo>
                    <a:pt x="121684" y="11934"/>
                  </a:lnTo>
                  <a:lnTo>
                    <a:pt x="121405" y="11767"/>
                  </a:lnTo>
                  <a:lnTo>
                    <a:pt x="121237" y="11711"/>
                  </a:lnTo>
                  <a:close/>
                  <a:moveTo>
                    <a:pt x="124249" y="11711"/>
                  </a:moveTo>
                  <a:lnTo>
                    <a:pt x="124082" y="11767"/>
                  </a:lnTo>
                  <a:lnTo>
                    <a:pt x="123803" y="11934"/>
                  </a:lnTo>
                  <a:lnTo>
                    <a:pt x="123635" y="12213"/>
                  </a:lnTo>
                  <a:lnTo>
                    <a:pt x="123580" y="12324"/>
                  </a:lnTo>
                  <a:lnTo>
                    <a:pt x="123580" y="12492"/>
                  </a:lnTo>
                  <a:lnTo>
                    <a:pt x="123580" y="12659"/>
                  </a:lnTo>
                  <a:lnTo>
                    <a:pt x="123635" y="12826"/>
                  </a:lnTo>
                  <a:lnTo>
                    <a:pt x="123803" y="13105"/>
                  </a:lnTo>
                  <a:lnTo>
                    <a:pt x="124082" y="13272"/>
                  </a:lnTo>
                  <a:lnTo>
                    <a:pt x="124249" y="13328"/>
                  </a:lnTo>
                  <a:lnTo>
                    <a:pt x="124583" y="13328"/>
                  </a:lnTo>
                  <a:lnTo>
                    <a:pt x="124751" y="13272"/>
                  </a:lnTo>
                  <a:lnTo>
                    <a:pt x="124974" y="13105"/>
                  </a:lnTo>
                  <a:lnTo>
                    <a:pt x="125197" y="12826"/>
                  </a:lnTo>
                  <a:lnTo>
                    <a:pt x="125253" y="12659"/>
                  </a:lnTo>
                  <a:lnTo>
                    <a:pt x="125253" y="12492"/>
                  </a:lnTo>
                  <a:lnTo>
                    <a:pt x="125253" y="12324"/>
                  </a:lnTo>
                  <a:lnTo>
                    <a:pt x="125197" y="12213"/>
                  </a:lnTo>
                  <a:lnTo>
                    <a:pt x="124974" y="11934"/>
                  </a:lnTo>
                  <a:lnTo>
                    <a:pt x="124751" y="11767"/>
                  </a:lnTo>
                  <a:lnTo>
                    <a:pt x="124583" y="11711"/>
                  </a:lnTo>
                  <a:close/>
                  <a:moveTo>
                    <a:pt x="136016" y="11711"/>
                  </a:moveTo>
                  <a:lnTo>
                    <a:pt x="135848" y="11767"/>
                  </a:lnTo>
                  <a:lnTo>
                    <a:pt x="135570" y="11934"/>
                  </a:lnTo>
                  <a:lnTo>
                    <a:pt x="135402" y="12213"/>
                  </a:lnTo>
                  <a:lnTo>
                    <a:pt x="135346" y="12324"/>
                  </a:lnTo>
                  <a:lnTo>
                    <a:pt x="135346" y="12492"/>
                  </a:lnTo>
                  <a:lnTo>
                    <a:pt x="135346" y="12659"/>
                  </a:lnTo>
                  <a:lnTo>
                    <a:pt x="135402" y="12826"/>
                  </a:lnTo>
                  <a:lnTo>
                    <a:pt x="135570" y="13105"/>
                  </a:lnTo>
                  <a:lnTo>
                    <a:pt x="135848" y="13272"/>
                  </a:lnTo>
                  <a:lnTo>
                    <a:pt x="136016" y="13328"/>
                  </a:lnTo>
                  <a:lnTo>
                    <a:pt x="136350" y="13328"/>
                  </a:lnTo>
                  <a:lnTo>
                    <a:pt x="136462" y="13272"/>
                  </a:lnTo>
                  <a:lnTo>
                    <a:pt x="136741" y="13105"/>
                  </a:lnTo>
                  <a:lnTo>
                    <a:pt x="136908" y="12826"/>
                  </a:lnTo>
                  <a:lnTo>
                    <a:pt x="136964" y="12659"/>
                  </a:lnTo>
                  <a:lnTo>
                    <a:pt x="137019" y="12492"/>
                  </a:lnTo>
                  <a:lnTo>
                    <a:pt x="136964" y="12324"/>
                  </a:lnTo>
                  <a:lnTo>
                    <a:pt x="136908" y="12213"/>
                  </a:lnTo>
                  <a:lnTo>
                    <a:pt x="136741" y="11934"/>
                  </a:lnTo>
                  <a:lnTo>
                    <a:pt x="136462" y="11767"/>
                  </a:lnTo>
                  <a:lnTo>
                    <a:pt x="136350" y="11711"/>
                  </a:lnTo>
                  <a:close/>
                  <a:moveTo>
                    <a:pt x="144325" y="11711"/>
                  </a:moveTo>
                  <a:lnTo>
                    <a:pt x="144158" y="11767"/>
                  </a:lnTo>
                  <a:lnTo>
                    <a:pt x="143935" y="11934"/>
                  </a:lnTo>
                  <a:lnTo>
                    <a:pt x="143712" y="12213"/>
                  </a:lnTo>
                  <a:lnTo>
                    <a:pt x="143656" y="12324"/>
                  </a:lnTo>
                  <a:lnTo>
                    <a:pt x="143656" y="12492"/>
                  </a:lnTo>
                  <a:lnTo>
                    <a:pt x="143656" y="12659"/>
                  </a:lnTo>
                  <a:lnTo>
                    <a:pt x="143712" y="12826"/>
                  </a:lnTo>
                  <a:lnTo>
                    <a:pt x="143935" y="13105"/>
                  </a:lnTo>
                  <a:lnTo>
                    <a:pt x="144158" y="13272"/>
                  </a:lnTo>
                  <a:lnTo>
                    <a:pt x="144325" y="13328"/>
                  </a:lnTo>
                  <a:lnTo>
                    <a:pt x="144660" y="13328"/>
                  </a:lnTo>
                  <a:lnTo>
                    <a:pt x="144827" y="13272"/>
                  </a:lnTo>
                  <a:lnTo>
                    <a:pt x="145106" y="13105"/>
                  </a:lnTo>
                  <a:lnTo>
                    <a:pt x="145273" y="12826"/>
                  </a:lnTo>
                  <a:lnTo>
                    <a:pt x="145329" y="12659"/>
                  </a:lnTo>
                  <a:lnTo>
                    <a:pt x="145329" y="12492"/>
                  </a:lnTo>
                  <a:lnTo>
                    <a:pt x="145329" y="12324"/>
                  </a:lnTo>
                  <a:lnTo>
                    <a:pt x="145273" y="12213"/>
                  </a:lnTo>
                  <a:lnTo>
                    <a:pt x="145106" y="11934"/>
                  </a:lnTo>
                  <a:lnTo>
                    <a:pt x="144827" y="11767"/>
                  </a:lnTo>
                  <a:lnTo>
                    <a:pt x="144660" y="11711"/>
                  </a:lnTo>
                  <a:close/>
                  <a:moveTo>
                    <a:pt x="147615" y="11711"/>
                  </a:moveTo>
                  <a:lnTo>
                    <a:pt x="147504" y="11767"/>
                  </a:lnTo>
                  <a:lnTo>
                    <a:pt x="147225" y="11934"/>
                  </a:lnTo>
                  <a:lnTo>
                    <a:pt x="147058" y="12213"/>
                  </a:lnTo>
                  <a:lnTo>
                    <a:pt x="147002" y="12324"/>
                  </a:lnTo>
                  <a:lnTo>
                    <a:pt x="147002" y="12492"/>
                  </a:lnTo>
                  <a:lnTo>
                    <a:pt x="147002" y="12659"/>
                  </a:lnTo>
                  <a:lnTo>
                    <a:pt x="147058" y="12826"/>
                  </a:lnTo>
                  <a:lnTo>
                    <a:pt x="147225" y="13105"/>
                  </a:lnTo>
                  <a:lnTo>
                    <a:pt x="147504" y="13272"/>
                  </a:lnTo>
                  <a:lnTo>
                    <a:pt x="147615" y="13328"/>
                  </a:lnTo>
                  <a:lnTo>
                    <a:pt x="147950" y="13328"/>
                  </a:lnTo>
                  <a:lnTo>
                    <a:pt x="148117" y="13272"/>
                  </a:lnTo>
                  <a:lnTo>
                    <a:pt x="148396" y="13105"/>
                  </a:lnTo>
                  <a:lnTo>
                    <a:pt x="148563" y="12826"/>
                  </a:lnTo>
                  <a:lnTo>
                    <a:pt x="148619" y="12659"/>
                  </a:lnTo>
                  <a:lnTo>
                    <a:pt x="148619" y="12492"/>
                  </a:lnTo>
                  <a:lnTo>
                    <a:pt x="148619" y="12324"/>
                  </a:lnTo>
                  <a:lnTo>
                    <a:pt x="148563" y="12213"/>
                  </a:lnTo>
                  <a:lnTo>
                    <a:pt x="148396" y="11934"/>
                  </a:lnTo>
                  <a:lnTo>
                    <a:pt x="148117" y="11767"/>
                  </a:lnTo>
                  <a:lnTo>
                    <a:pt x="147950" y="11711"/>
                  </a:lnTo>
                  <a:close/>
                  <a:moveTo>
                    <a:pt x="152746" y="11711"/>
                  </a:moveTo>
                  <a:lnTo>
                    <a:pt x="152578" y="11767"/>
                  </a:lnTo>
                  <a:lnTo>
                    <a:pt x="152300" y="11934"/>
                  </a:lnTo>
                  <a:lnTo>
                    <a:pt x="152132" y="12213"/>
                  </a:lnTo>
                  <a:lnTo>
                    <a:pt x="152077" y="12324"/>
                  </a:lnTo>
                  <a:lnTo>
                    <a:pt x="152077" y="12492"/>
                  </a:lnTo>
                  <a:lnTo>
                    <a:pt x="152077" y="12659"/>
                  </a:lnTo>
                  <a:lnTo>
                    <a:pt x="152132" y="12826"/>
                  </a:lnTo>
                  <a:lnTo>
                    <a:pt x="152300" y="13105"/>
                  </a:lnTo>
                  <a:lnTo>
                    <a:pt x="152578" y="13272"/>
                  </a:lnTo>
                  <a:lnTo>
                    <a:pt x="152746" y="13328"/>
                  </a:lnTo>
                  <a:lnTo>
                    <a:pt x="153080" y="13328"/>
                  </a:lnTo>
                  <a:lnTo>
                    <a:pt x="153192" y="13272"/>
                  </a:lnTo>
                  <a:lnTo>
                    <a:pt x="153471" y="13105"/>
                  </a:lnTo>
                  <a:lnTo>
                    <a:pt x="153638" y="12826"/>
                  </a:lnTo>
                  <a:lnTo>
                    <a:pt x="153694" y="12659"/>
                  </a:lnTo>
                  <a:lnTo>
                    <a:pt x="153694" y="12492"/>
                  </a:lnTo>
                  <a:lnTo>
                    <a:pt x="153694" y="12324"/>
                  </a:lnTo>
                  <a:lnTo>
                    <a:pt x="153638" y="12213"/>
                  </a:lnTo>
                  <a:lnTo>
                    <a:pt x="153471" y="11934"/>
                  </a:lnTo>
                  <a:lnTo>
                    <a:pt x="153192" y="11767"/>
                  </a:lnTo>
                  <a:lnTo>
                    <a:pt x="153080" y="11711"/>
                  </a:lnTo>
                  <a:close/>
                  <a:moveTo>
                    <a:pt x="157821" y="11711"/>
                  </a:moveTo>
                  <a:lnTo>
                    <a:pt x="157653" y="11767"/>
                  </a:lnTo>
                  <a:lnTo>
                    <a:pt x="157374" y="11934"/>
                  </a:lnTo>
                  <a:lnTo>
                    <a:pt x="157207" y="12213"/>
                  </a:lnTo>
                  <a:lnTo>
                    <a:pt x="157151" y="12324"/>
                  </a:lnTo>
                  <a:lnTo>
                    <a:pt x="157151" y="12492"/>
                  </a:lnTo>
                  <a:lnTo>
                    <a:pt x="157151" y="12659"/>
                  </a:lnTo>
                  <a:lnTo>
                    <a:pt x="157207" y="12826"/>
                  </a:lnTo>
                  <a:lnTo>
                    <a:pt x="157374" y="13105"/>
                  </a:lnTo>
                  <a:lnTo>
                    <a:pt x="157653" y="13272"/>
                  </a:lnTo>
                  <a:lnTo>
                    <a:pt x="157821" y="13328"/>
                  </a:lnTo>
                  <a:lnTo>
                    <a:pt x="158155" y="13328"/>
                  </a:lnTo>
                  <a:lnTo>
                    <a:pt x="158322" y="13272"/>
                  </a:lnTo>
                  <a:lnTo>
                    <a:pt x="158546" y="13105"/>
                  </a:lnTo>
                  <a:lnTo>
                    <a:pt x="158713" y="12826"/>
                  </a:lnTo>
                  <a:lnTo>
                    <a:pt x="158769" y="12659"/>
                  </a:lnTo>
                  <a:lnTo>
                    <a:pt x="158824" y="12492"/>
                  </a:lnTo>
                  <a:lnTo>
                    <a:pt x="158769" y="12324"/>
                  </a:lnTo>
                  <a:lnTo>
                    <a:pt x="158713" y="12213"/>
                  </a:lnTo>
                  <a:lnTo>
                    <a:pt x="158546" y="11934"/>
                  </a:lnTo>
                  <a:lnTo>
                    <a:pt x="158322" y="11767"/>
                  </a:lnTo>
                  <a:lnTo>
                    <a:pt x="158155" y="11711"/>
                  </a:lnTo>
                  <a:close/>
                  <a:moveTo>
                    <a:pt x="167859" y="11711"/>
                  </a:moveTo>
                  <a:lnTo>
                    <a:pt x="167691" y="11767"/>
                  </a:lnTo>
                  <a:lnTo>
                    <a:pt x="167412" y="11934"/>
                  </a:lnTo>
                  <a:lnTo>
                    <a:pt x="167245" y="12213"/>
                  </a:lnTo>
                  <a:lnTo>
                    <a:pt x="167189" y="12324"/>
                  </a:lnTo>
                  <a:lnTo>
                    <a:pt x="167189" y="12492"/>
                  </a:lnTo>
                  <a:lnTo>
                    <a:pt x="167189" y="12659"/>
                  </a:lnTo>
                  <a:lnTo>
                    <a:pt x="167245" y="12826"/>
                  </a:lnTo>
                  <a:lnTo>
                    <a:pt x="167412" y="13105"/>
                  </a:lnTo>
                  <a:lnTo>
                    <a:pt x="167691" y="13272"/>
                  </a:lnTo>
                  <a:lnTo>
                    <a:pt x="167859" y="13328"/>
                  </a:lnTo>
                  <a:lnTo>
                    <a:pt x="168193" y="13328"/>
                  </a:lnTo>
                  <a:lnTo>
                    <a:pt x="168361" y="13272"/>
                  </a:lnTo>
                  <a:lnTo>
                    <a:pt x="168584" y="13105"/>
                  </a:lnTo>
                  <a:lnTo>
                    <a:pt x="168751" y="12826"/>
                  </a:lnTo>
                  <a:lnTo>
                    <a:pt x="168807" y="12659"/>
                  </a:lnTo>
                  <a:lnTo>
                    <a:pt x="168862" y="12492"/>
                  </a:lnTo>
                  <a:lnTo>
                    <a:pt x="168807" y="12324"/>
                  </a:lnTo>
                  <a:lnTo>
                    <a:pt x="168751" y="12213"/>
                  </a:lnTo>
                  <a:lnTo>
                    <a:pt x="168584" y="11934"/>
                  </a:lnTo>
                  <a:lnTo>
                    <a:pt x="168361" y="11767"/>
                  </a:lnTo>
                  <a:lnTo>
                    <a:pt x="168193" y="11711"/>
                  </a:lnTo>
                  <a:close/>
                  <a:moveTo>
                    <a:pt x="176279" y="11711"/>
                  </a:moveTo>
                  <a:lnTo>
                    <a:pt x="176112" y="11767"/>
                  </a:lnTo>
                  <a:lnTo>
                    <a:pt x="175889" y="11934"/>
                  </a:lnTo>
                  <a:lnTo>
                    <a:pt x="175666" y="12213"/>
                  </a:lnTo>
                  <a:lnTo>
                    <a:pt x="175666" y="12324"/>
                  </a:lnTo>
                  <a:lnTo>
                    <a:pt x="175610" y="12492"/>
                  </a:lnTo>
                  <a:lnTo>
                    <a:pt x="175666" y="12659"/>
                  </a:lnTo>
                  <a:lnTo>
                    <a:pt x="175666" y="12826"/>
                  </a:lnTo>
                  <a:lnTo>
                    <a:pt x="175889" y="13105"/>
                  </a:lnTo>
                  <a:lnTo>
                    <a:pt x="176112" y="13272"/>
                  </a:lnTo>
                  <a:lnTo>
                    <a:pt x="176279" y="13328"/>
                  </a:lnTo>
                  <a:lnTo>
                    <a:pt x="176614" y="13328"/>
                  </a:lnTo>
                  <a:lnTo>
                    <a:pt x="176781" y="13272"/>
                  </a:lnTo>
                  <a:lnTo>
                    <a:pt x="177060" y="13105"/>
                  </a:lnTo>
                  <a:lnTo>
                    <a:pt x="177227" y="12826"/>
                  </a:lnTo>
                  <a:lnTo>
                    <a:pt x="177283" y="12659"/>
                  </a:lnTo>
                  <a:lnTo>
                    <a:pt x="177283" y="12492"/>
                  </a:lnTo>
                  <a:lnTo>
                    <a:pt x="177283" y="12324"/>
                  </a:lnTo>
                  <a:lnTo>
                    <a:pt x="177227" y="12213"/>
                  </a:lnTo>
                  <a:lnTo>
                    <a:pt x="177060" y="11934"/>
                  </a:lnTo>
                  <a:lnTo>
                    <a:pt x="176781" y="11767"/>
                  </a:lnTo>
                  <a:lnTo>
                    <a:pt x="176614" y="11711"/>
                  </a:lnTo>
                  <a:close/>
                  <a:moveTo>
                    <a:pt x="186429" y="11711"/>
                  </a:moveTo>
                  <a:lnTo>
                    <a:pt x="186317" y="11767"/>
                  </a:lnTo>
                  <a:lnTo>
                    <a:pt x="186039" y="11934"/>
                  </a:lnTo>
                  <a:lnTo>
                    <a:pt x="185871" y="12213"/>
                  </a:lnTo>
                  <a:lnTo>
                    <a:pt x="185816" y="12324"/>
                  </a:lnTo>
                  <a:lnTo>
                    <a:pt x="185760" y="12492"/>
                  </a:lnTo>
                  <a:lnTo>
                    <a:pt x="185816" y="12659"/>
                  </a:lnTo>
                  <a:lnTo>
                    <a:pt x="185871" y="12826"/>
                  </a:lnTo>
                  <a:lnTo>
                    <a:pt x="186039" y="13105"/>
                  </a:lnTo>
                  <a:lnTo>
                    <a:pt x="186317" y="13272"/>
                  </a:lnTo>
                  <a:lnTo>
                    <a:pt x="186429" y="13328"/>
                  </a:lnTo>
                  <a:lnTo>
                    <a:pt x="186764" y="13328"/>
                  </a:lnTo>
                  <a:lnTo>
                    <a:pt x="186931" y="13272"/>
                  </a:lnTo>
                  <a:lnTo>
                    <a:pt x="187210" y="13105"/>
                  </a:lnTo>
                  <a:lnTo>
                    <a:pt x="187377" y="12826"/>
                  </a:lnTo>
                  <a:lnTo>
                    <a:pt x="187433" y="12659"/>
                  </a:lnTo>
                  <a:lnTo>
                    <a:pt x="187433" y="12492"/>
                  </a:lnTo>
                  <a:lnTo>
                    <a:pt x="187433" y="12324"/>
                  </a:lnTo>
                  <a:lnTo>
                    <a:pt x="187377" y="12213"/>
                  </a:lnTo>
                  <a:lnTo>
                    <a:pt x="187210" y="11934"/>
                  </a:lnTo>
                  <a:lnTo>
                    <a:pt x="186931" y="11767"/>
                  </a:lnTo>
                  <a:lnTo>
                    <a:pt x="186764" y="11711"/>
                  </a:lnTo>
                  <a:close/>
                  <a:moveTo>
                    <a:pt x="194794" y="11711"/>
                  </a:moveTo>
                  <a:lnTo>
                    <a:pt x="194683" y="11767"/>
                  </a:lnTo>
                  <a:lnTo>
                    <a:pt x="194404" y="11934"/>
                  </a:lnTo>
                  <a:lnTo>
                    <a:pt x="194236" y="12213"/>
                  </a:lnTo>
                  <a:lnTo>
                    <a:pt x="194181" y="12324"/>
                  </a:lnTo>
                  <a:lnTo>
                    <a:pt x="194125" y="12492"/>
                  </a:lnTo>
                  <a:lnTo>
                    <a:pt x="194181" y="12659"/>
                  </a:lnTo>
                  <a:lnTo>
                    <a:pt x="194236" y="12826"/>
                  </a:lnTo>
                  <a:lnTo>
                    <a:pt x="194404" y="13105"/>
                  </a:lnTo>
                  <a:lnTo>
                    <a:pt x="194683" y="13272"/>
                  </a:lnTo>
                  <a:lnTo>
                    <a:pt x="194794" y="13328"/>
                  </a:lnTo>
                  <a:lnTo>
                    <a:pt x="195129" y="13328"/>
                  </a:lnTo>
                  <a:lnTo>
                    <a:pt x="195296" y="13272"/>
                  </a:lnTo>
                  <a:lnTo>
                    <a:pt x="195575" y="13105"/>
                  </a:lnTo>
                  <a:lnTo>
                    <a:pt x="195742" y="12826"/>
                  </a:lnTo>
                  <a:lnTo>
                    <a:pt x="195798" y="12659"/>
                  </a:lnTo>
                  <a:lnTo>
                    <a:pt x="195798" y="12492"/>
                  </a:lnTo>
                  <a:lnTo>
                    <a:pt x="195798" y="12324"/>
                  </a:lnTo>
                  <a:lnTo>
                    <a:pt x="195742" y="12213"/>
                  </a:lnTo>
                  <a:lnTo>
                    <a:pt x="195575" y="11934"/>
                  </a:lnTo>
                  <a:lnTo>
                    <a:pt x="195296" y="11767"/>
                  </a:lnTo>
                  <a:lnTo>
                    <a:pt x="195129" y="11711"/>
                  </a:lnTo>
                  <a:close/>
                  <a:moveTo>
                    <a:pt x="204888" y="11711"/>
                  </a:moveTo>
                  <a:lnTo>
                    <a:pt x="204776" y="11767"/>
                  </a:lnTo>
                  <a:lnTo>
                    <a:pt x="204498" y="11934"/>
                  </a:lnTo>
                  <a:lnTo>
                    <a:pt x="204330" y="12213"/>
                  </a:lnTo>
                  <a:lnTo>
                    <a:pt x="204274" y="12324"/>
                  </a:lnTo>
                  <a:lnTo>
                    <a:pt x="204274" y="12492"/>
                  </a:lnTo>
                  <a:lnTo>
                    <a:pt x="204274" y="12659"/>
                  </a:lnTo>
                  <a:lnTo>
                    <a:pt x="204330" y="12826"/>
                  </a:lnTo>
                  <a:lnTo>
                    <a:pt x="204498" y="13105"/>
                  </a:lnTo>
                  <a:lnTo>
                    <a:pt x="204776" y="13272"/>
                  </a:lnTo>
                  <a:lnTo>
                    <a:pt x="204888" y="13328"/>
                  </a:lnTo>
                  <a:lnTo>
                    <a:pt x="205222" y="13328"/>
                  </a:lnTo>
                  <a:lnTo>
                    <a:pt x="205390" y="13272"/>
                  </a:lnTo>
                  <a:lnTo>
                    <a:pt x="205669" y="13105"/>
                  </a:lnTo>
                  <a:lnTo>
                    <a:pt x="205836" y="12826"/>
                  </a:lnTo>
                  <a:lnTo>
                    <a:pt x="205892" y="12659"/>
                  </a:lnTo>
                  <a:lnTo>
                    <a:pt x="205892" y="12492"/>
                  </a:lnTo>
                  <a:lnTo>
                    <a:pt x="205892" y="12324"/>
                  </a:lnTo>
                  <a:lnTo>
                    <a:pt x="205836" y="12213"/>
                  </a:lnTo>
                  <a:lnTo>
                    <a:pt x="205669" y="11934"/>
                  </a:lnTo>
                  <a:lnTo>
                    <a:pt x="205390" y="11767"/>
                  </a:lnTo>
                  <a:lnTo>
                    <a:pt x="205222" y="11711"/>
                  </a:lnTo>
                  <a:close/>
                  <a:moveTo>
                    <a:pt x="208290" y="11711"/>
                  </a:moveTo>
                  <a:lnTo>
                    <a:pt x="208122" y="11767"/>
                  </a:lnTo>
                  <a:lnTo>
                    <a:pt x="207844" y="11934"/>
                  </a:lnTo>
                  <a:lnTo>
                    <a:pt x="207676" y="12213"/>
                  </a:lnTo>
                  <a:lnTo>
                    <a:pt x="207620" y="12324"/>
                  </a:lnTo>
                  <a:lnTo>
                    <a:pt x="207620" y="12492"/>
                  </a:lnTo>
                  <a:lnTo>
                    <a:pt x="207620" y="12659"/>
                  </a:lnTo>
                  <a:lnTo>
                    <a:pt x="207676" y="12826"/>
                  </a:lnTo>
                  <a:lnTo>
                    <a:pt x="207844" y="13105"/>
                  </a:lnTo>
                  <a:lnTo>
                    <a:pt x="208122" y="13272"/>
                  </a:lnTo>
                  <a:lnTo>
                    <a:pt x="208290" y="13328"/>
                  </a:lnTo>
                  <a:lnTo>
                    <a:pt x="208624" y="13328"/>
                  </a:lnTo>
                  <a:lnTo>
                    <a:pt x="208792" y="13272"/>
                  </a:lnTo>
                  <a:lnTo>
                    <a:pt x="209015" y="13105"/>
                  </a:lnTo>
                  <a:lnTo>
                    <a:pt x="209182" y="12826"/>
                  </a:lnTo>
                  <a:lnTo>
                    <a:pt x="209238" y="12659"/>
                  </a:lnTo>
                  <a:lnTo>
                    <a:pt x="209293" y="12492"/>
                  </a:lnTo>
                  <a:lnTo>
                    <a:pt x="209238" y="12324"/>
                  </a:lnTo>
                  <a:lnTo>
                    <a:pt x="209182" y="12213"/>
                  </a:lnTo>
                  <a:lnTo>
                    <a:pt x="209015" y="11934"/>
                  </a:lnTo>
                  <a:lnTo>
                    <a:pt x="208792" y="11767"/>
                  </a:lnTo>
                  <a:lnTo>
                    <a:pt x="208624" y="11711"/>
                  </a:lnTo>
                  <a:close/>
                  <a:moveTo>
                    <a:pt x="211636" y="11711"/>
                  </a:moveTo>
                  <a:lnTo>
                    <a:pt x="211468" y="11767"/>
                  </a:lnTo>
                  <a:lnTo>
                    <a:pt x="211245" y="11934"/>
                  </a:lnTo>
                  <a:lnTo>
                    <a:pt x="211022" y="12213"/>
                  </a:lnTo>
                  <a:lnTo>
                    <a:pt x="211022" y="12324"/>
                  </a:lnTo>
                  <a:lnTo>
                    <a:pt x="210966" y="12492"/>
                  </a:lnTo>
                  <a:lnTo>
                    <a:pt x="211022" y="12659"/>
                  </a:lnTo>
                  <a:lnTo>
                    <a:pt x="211022" y="12826"/>
                  </a:lnTo>
                  <a:lnTo>
                    <a:pt x="211245" y="13105"/>
                  </a:lnTo>
                  <a:lnTo>
                    <a:pt x="211468" y="13272"/>
                  </a:lnTo>
                  <a:lnTo>
                    <a:pt x="211636" y="13328"/>
                  </a:lnTo>
                  <a:lnTo>
                    <a:pt x="211970" y="13328"/>
                  </a:lnTo>
                  <a:lnTo>
                    <a:pt x="212138" y="13272"/>
                  </a:lnTo>
                  <a:lnTo>
                    <a:pt x="212416" y="13105"/>
                  </a:lnTo>
                  <a:lnTo>
                    <a:pt x="212584" y="12826"/>
                  </a:lnTo>
                  <a:lnTo>
                    <a:pt x="212639" y="12659"/>
                  </a:lnTo>
                  <a:lnTo>
                    <a:pt x="212639" y="12492"/>
                  </a:lnTo>
                  <a:lnTo>
                    <a:pt x="212639" y="12324"/>
                  </a:lnTo>
                  <a:lnTo>
                    <a:pt x="212584" y="12213"/>
                  </a:lnTo>
                  <a:lnTo>
                    <a:pt x="212416" y="11934"/>
                  </a:lnTo>
                  <a:lnTo>
                    <a:pt x="212138" y="11767"/>
                  </a:lnTo>
                  <a:lnTo>
                    <a:pt x="211970" y="11711"/>
                  </a:lnTo>
                  <a:close/>
                  <a:moveTo>
                    <a:pt x="216710" y="11711"/>
                  </a:moveTo>
                  <a:lnTo>
                    <a:pt x="216543" y="11767"/>
                  </a:lnTo>
                  <a:lnTo>
                    <a:pt x="216320" y="11934"/>
                  </a:lnTo>
                  <a:lnTo>
                    <a:pt x="216097" y="12213"/>
                  </a:lnTo>
                  <a:lnTo>
                    <a:pt x="216097" y="12324"/>
                  </a:lnTo>
                  <a:lnTo>
                    <a:pt x="216041" y="12492"/>
                  </a:lnTo>
                  <a:lnTo>
                    <a:pt x="216097" y="12659"/>
                  </a:lnTo>
                  <a:lnTo>
                    <a:pt x="216097" y="12826"/>
                  </a:lnTo>
                  <a:lnTo>
                    <a:pt x="216320" y="13105"/>
                  </a:lnTo>
                  <a:lnTo>
                    <a:pt x="216543" y="13272"/>
                  </a:lnTo>
                  <a:lnTo>
                    <a:pt x="216710" y="13328"/>
                  </a:lnTo>
                  <a:lnTo>
                    <a:pt x="217045" y="13328"/>
                  </a:lnTo>
                  <a:lnTo>
                    <a:pt x="217212" y="13272"/>
                  </a:lnTo>
                  <a:lnTo>
                    <a:pt x="217491" y="13105"/>
                  </a:lnTo>
                  <a:lnTo>
                    <a:pt x="217659" y="12826"/>
                  </a:lnTo>
                  <a:lnTo>
                    <a:pt x="217714" y="12659"/>
                  </a:lnTo>
                  <a:lnTo>
                    <a:pt x="217714" y="12492"/>
                  </a:lnTo>
                  <a:lnTo>
                    <a:pt x="217714" y="12324"/>
                  </a:lnTo>
                  <a:lnTo>
                    <a:pt x="217659" y="12213"/>
                  </a:lnTo>
                  <a:lnTo>
                    <a:pt x="217491" y="11934"/>
                  </a:lnTo>
                  <a:lnTo>
                    <a:pt x="217212" y="11767"/>
                  </a:lnTo>
                  <a:lnTo>
                    <a:pt x="217045" y="11711"/>
                  </a:lnTo>
                  <a:close/>
                  <a:moveTo>
                    <a:pt x="220057" y="11711"/>
                  </a:moveTo>
                  <a:lnTo>
                    <a:pt x="219889" y="11767"/>
                  </a:lnTo>
                  <a:lnTo>
                    <a:pt x="219610" y="11934"/>
                  </a:lnTo>
                  <a:lnTo>
                    <a:pt x="219443" y="12213"/>
                  </a:lnTo>
                  <a:lnTo>
                    <a:pt x="219387" y="12324"/>
                  </a:lnTo>
                  <a:lnTo>
                    <a:pt x="219387" y="12492"/>
                  </a:lnTo>
                  <a:lnTo>
                    <a:pt x="219387" y="12659"/>
                  </a:lnTo>
                  <a:lnTo>
                    <a:pt x="219443" y="12826"/>
                  </a:lnTo>
                  <a:lnTo>
                    <a:pt x="219610" y="13105"/>
                  </a:lnTo>
                  <a:lnTo>
                    <a:pt x="219889" y="13272"/>
                  </a:lnTo>
                  <a:lnTo>
                    <a:pt x="220057" y="13328"/>
                  </a:lnTo>
                  <a:lnTo>
                    <a:pt x="220391" y="13328"/>
                  </a:lnTo>
                  <a:lnTo>
                    <a:pt x="220558" y="13272"/>
                  </a:lnTo>
                  <a:lnTo>
                    <a:pt x="220781" y="13105"/>
                  </a:lnTo>
                  <a:lnTo>
                    <a:pt x="221005" y="12826"/>
                  </a:lnTo>
                  <a:lnTo>
                    <a:pt x="221005" y="12659"/>
                  </a:lnTo>
                  <a:lnTo>
                    <a:pt x="221060" y="12492"/>
                  </a:lnTo>
                  <a:lnTo>
                    <a:pt x="221005" y="12324"/>
                  </a:lnTo>
                  <a:lnTo>
                    <a:pt x="221005" y="12213"/>
                  </a:lnTo>
                  <a:lnTo>
                    <a:pt x="220781" y="11934"/>
                  </a:lnTo>
                  <a:lnTo>
                    <a:pt x="220558" y="11767"/>
                  </a:lnTo>
                  <a:lnTo>
                    <a:pt x="220391" y="11711"/>
                  </a:lnTo>
                  <a:close/>
                  <a:moveTo>
                    <a:pt x="231823" y="11711"/>
                  </a:moveTo>
                  <a:lnTo>
                    <a:pt x="231656" y="11767"/>
                  </a:lnTo>
                  <a:lnTo>
                    <a:pt x="231377" y="11934"/>
                  </a:lnTo>
                  <a:lnTo>
                    <a:pt x="231210" y="12213"/>
                  </a:lnTo>
                  <a:lnTo>
                    <a:pt x="231154" y="12324"/>
                  </a:lnTo>
                  <a:lnTo>
                    <a:pt x="231154" y="12492"/>
                  </a:lnTo>
                  <a:lnTo>
                    <a:pt x="231154" y="12659"/>
                  </a:lnTo>
                  <a:lnTo>
                    <a:pt x="231210" y="12826"/>
                  </a:lnTo>
                  <a:lnTo>
                    <a:pt x="231377" y="13105"/>
                  </a:lnTo>
                  <a:lnTo>
                    <a:pt x="231656" y="13272"/>
                  </a:lnTo>
                  <a:lnTo>
                    <a:pt x="231823" y="13328"/>
                  </a:lnTo>
                  <a:lnTo>
                    <a:pt x="232158" y="13328"/>
                  </a:lnTo>
                  <a:lnTo>
                    <a:pt x="232269" y="13272"/>
                  </a:lnTo>
                  <a:lnTo>
                    <a:pt x="232548" y="13105"/>
                  </a:lnTo>
                  <a:lnTo>
                    <a:pt x="232716" y="12826"/>
                  </a:lnTo>
                  <a:lnTo>
                    <a:pt x="232771" y="12659"/>
                  </a:lnTo>
                  <a:lnTo>
                    <a:pt x="232771" y="12492"/>
                  </a:lnTo>
                  <a:lnTo>
                    <a:pt x="232771" y="12324"/>
                  </a:lnTo>
                  <a:lnTo>
                    <a:pt x="232716" y="12213"/>
                  </a:lnTo>
                  <a:lnTo>
                    <a:pt x="232548" y="11934"/>
                  </a:lnTo>
                  <a:lnTo>
                    <a:pt x="232269" y="11767"/>
                  </a:lnTo>
                  <a:lnTo>
                    <a:pt x="232158" y="11711"/>
                  </a:lnTo>
                  <a:close/>
                  <a:moveTo>
                    <a:pt x="240133" y="11711"/>
                  </a:moveTo>
                  <a:lnTo>
                    <a:pt x="239965" y="11767"/>
                  </a:lnTo>
                  <a:lnTo>
                    <a:pt x="239742" y="11934"/>
                  </a:lnTo>
                  <a:lnTo>
                    <a:pt x="239519" y="12213"/>
                  </a:lnTo>
                  <a:lnTo>
                    <a:pt x="239519" y="12324"/>
                  </a:lnTo>
                  <a:lnTo>
                    <a:pt x="239463" y="12492"/>
                  </a:lnTo>
                  <a:lnTo>
                    <a:pt x="239519" y="12659"/>
                  </a:lnTo>
                  <a:lnTo>
                    <a:pt x="239519" y="12826"/>
                  </a:lnTo>
                  <a:lnTo>
                    <a:pt x="239742" y="13105"/>
                  </a:lnTo>
                  <a:lnTo>
                    <a:pt x="239965" y="13272"/>
                  </a:lnTo>
                  <a:lnTo>
                    <a:pt x="240133" y="13328"/>
                  </a:lnTo>
                  <a:lnTo>
                    <a:pt x="240467" y="13328"/>
                  </a:lnTo>
                  <a:lnTo>
                    <a:pt x="240635" y="13272"/>
                  </a:lnTo>
                  <a:lnTo>
                    <a:pt x="240913" y="13105"/>
                  </a:lnTo>
                  <a:lnTo>
                    <a:pt x="241081" y="12826"/>
                  </a:lnTo>
                  <a:lnTo>
                    <a:pt x="241136" y="12659"/>
                  </a:lnTo>
                  <a:lnTo>
                    <a:pt x="241136" y="12492"/>
                  </a:lnTo>
                  <a:lnTo>
                    <a:pt x="241136" y="12324"/>
                  </a:lnTo>
                  <a:lnTo>
                    <a:pt x="241081" y="12213"/>
                  </a:lnTo>
                  <a:lnTo>
                    <a:pt x="240913" y="11934"/>
                  </a:lnTo>
                  <a:lnTo>
                    <a:pt x="240635" y="11767"/>
                  </a:lnTo>
                  <a:lnTo>
                    <a:pt x="240467" y="11711"/>
                  </a:lnTo>
                  <a:close/>
                  <a:moveTo>
                    <a:pt x="243479" y="11711"/>
                  </a:moveTo>
                  <a:lnTo>
                    <a:pt x="243311" y="11767"/>
                  </a:lnTo>
                  <a:lnTo>
                    <a:pt x="243033" y="11934"/>
                  </a:lnTo>
                  <a:lnTo>
                    <a:pt x="242865" y="12213"/>
                  </a:lnTo>
                  <a:lnTo>
                    <a:pt x="242809" y="12324"/>
                  </a:lnTo>
                  <a:lnTo>
                    <a:pt x="242809" y="12492"/>
                  </a:lnTo>
                  <a:lnTo>
                    <a:pt x="242809" y="12659"/>
                  </a:lnTo>
                  <a:lnTo>
                    <a:pt x="242865" y="12826"/>
                  </a:lnTo>
                  <a:lnTo>
                    <a:pt x="243033" y="13105"/>
                  </a:lnTo>
                  <a:lnTo>
                    <a:pt x="243311" y="13272"/>
                  </a:lnTo>
                  <a:lnTo>
                    <a:pt x="243479" y="13328"/>
                  </a:lnTo>
                  <a:lnTo>
                    <a:pt x="243813" y="13328"/>
                  </a:lnTo>
                  <a:lnTo>
                    <a:pt x="243925" y="13272"/>
                  </a:lnTo>
                  <a:lnTo>
                    <a:pt x="244204" y="13105"/>
                  </a:lnTo>
                  <a:lnTo>
                    <a:pt x="244371" y="12826"/>
                  </a:lnTo>
                  <a:lnTo>
                    <a:pt x="244427" y="12659"/>
                  </a:lnTo>
                  <a:lnTo>
                    <a:pt x="244427" y="12492"/>
                  </a:lnTo>
                  <a:lnTo>
                    <a:pt x="244427" y="12324"/>
                  </a:lnTo>
                  <a:lnTo>
                    <a:pt x="244371" y="12213"/>
                  </a:lnTo>
                  <a:lnTo>
                    <a:pt x="244204" y="11934"/>
                  </a:lnTo>
                  <a:lnTo>
                    <a:pt x="243925" y="11767"/>
                  </a:lnTo>
                  <a:lnTo>
                    <a:pt x="243813" y="11711"/>
                  </a:lnTo>
                  <a:close/>
                  <a:moveTo>
                    <a:pt x="248553" y="11711"/>
                  </a:moveTo>
                  <a:lnTo>
                    <a:pt x="248386" y="11767"/>
                  </a:lnTo>
                  <a:lnTo>
                    <a:pt x="248107" y="11934"/>
                  </a:lnTo>
                  <a:lnTo>
                    <a:pt x="247940" y="12213"/>
                  </a:lnTo>
                  <a:lnTo>
                    <a:pt x="247884" y="12324"/>
                  </a:lnTo>
                  <a:lnTo>
                    <a:pt x="247884" y="12492"/>
                  </a:lnTo>
                  <a:lnTo>
                    <a:pt x="247884" y="12659"/>
                  </a:lnTo>
                  <a:lnTo>
                    <a:pt x="247940" y="12826"/>
                  </a:lnTo>
                  <a:lnTo>
                    <a:pt x="248107" y="13105"/>
                  </a:lnTo>
                  <a:lnTo>
                    <a:pt x="248386" y="13272"/>
                  </a:lnTo>
                  <a:lnTo>
                    <a:pt x="248553" y="13328"/>
                  </a:lnTo>
                  <a:lnTo>
                    <a:pt x="248888" y="13328"/>
                  </a:lnTo>
                  <a:lnTo>
                    <a:pt x="249055" y="13272"/>
                  </a:lnTo>
                  <a:lnTo>
                    <a:pt x="249278" y="13105"/>
                  </a:lnTo>
                  <a:lnTo>
                    <a:pt x="249446" y="12826"/>
                  </a:lnTo>
                  <a:lnTo>
                    <a:pt x="249501" y="12659"/>
                  </a:lnTo>
                  <a:lnTo>
                    <a:pt x="249557" y="12492"/>
                  </a:lnTo>
                  <a:lnTo>
                    <a:pt x="249501" y="12324"/>
                  </a:lnTo>
                  <a:lnTo>
                    <a:pt x="249446" y="12213"/>
                  </a:lnTo>
                  <a:lnTo>
                    <a:pt x="249278" y="11934"/>
                  </a:lnTo>
                  <a:lnTo>
                    <a:pt x="249055" y="11767"/>
                  </a:lnTo>
                  <a:lnTo>
                    <a:pt x="248888" y="11711"/>
                  </a:lnTo>
                  <a:close/>
                  <a:moveTo>
                    <a:pt x="253628" y="11711"/>
                  </a:moveTo>
                  <a:lnTo>
                    <a:pt x="253461" y="11767"/>
                  </a:lnTo>
                  <a:lnTo>
                    <a:pt x="253182" y="11934"/>
                  </a:lnTo>
                  <a:lnTo>
                    <a:pt x="253015" y="12213"/>
                  </a:lnTo>
                  <a:lnTo>
                    <a:pt x="252959" y="12324"/>
                  </a:lnTo>
                  <a:lnTo>
                    <a:pt x="252959" y="12492"/>
                  </a:lnTo>
                  <a:lnTo>
                    <a:pt x="252959" y="12659"/>
                  </a:lnTo>
                  <a:lnTo>
                    <a:pt x="253015" y="12826"/>
                  </a:lnTo>
                  <a:lnTo>
                    <a:pt x="253182" y="13105"/>
                  </a:lnTo>
                  <a:lnTo>
                    <a:pt x="253461" y="13272"/>
                  </a:lnTo>
                  <a:lnTo>
                    <a:pt x="253628" y="13328"/>
                  </a:lnTo>
                  <a:lnTo>
                    <a:pt x="253963" y="13328"/>
                  </a:lnTo>
                  <a:lnTo>
                    <a:pt x="254130" y="13272"/>
                  </a:lnTo>
                  <a:lnTo>
                    <a:pt x="254353" y="13105"/>
                  </a:lnTo>
                  <a:lnTo>
                    <a:pt x="254576" y="12826"/>
                  </a:lnTo>
                  <a:lnTo>
                    <a:pt x="254576" y="12659"/>
                  </a:lnTo>
                  <a:lnTo>
                    <a:pt x="254632" y="12492"/>
                  </a:lnTo>
                  <a:lnTo>
                    <a:pt x="254576" y="12324"/>
                  </a:lnTo>
                  <a:lnTo>
                    <a:pt x="254576" y="12213"/>
                  </a:lnTo>
                  <a:lnTo>
                    <a:pt x="254353" y="11934"/>
                  </a:lnTo>
                  <a:lnTo>
                    <a:pt x="254130" y="11767"/>
                  </a:lnTo>
                  <a:lnTo>
                    <a:pt x="253963" y="11711"/>
                  </a:lnTo>
                  <a:close/>
                  <a:moveTo>
                    <a:pt x="263666" y="11711"/>
                  </a:moveTo>
                  <a:lnTo>
                    <a:pt x="263499" y="11767"/>
                  </a:lnTo>
                  <a:lnTo>
                    <a:pt x="263220" y="11934"/>
                  </a:lnTo>
                  <a:lnTo>
                    <a:pt x="263053" y="12213"/>
                  </a:lnTo>
                  <a:lnTo>
                    <a:pt x="262997" y="12324"/>
                  </a:lnTo>
                  <a:lnTo>
                    <a:pt x="262997" y="12492"/>
                  </a:lnTo>
                  <a:lnTo>
                    <a:pt x="262997" y="12659"/>
                  </a:lnTo>
                  <a:lnTo>
                    <a:pt x="263053" y="12826"/>
                  </a:lnTo>
                  <a:lnTo>
                    <a:pt x="263220" y="13105"/>
                  </a:lnTo>
                  <a:lnTo>
                    <a:pt x="263499" y="13272"/>
                  </a:lnTo>
                  <a:lnTo>
                    <a:pt x="263666" y="13328"/>
                  </a:lnTo>
                  <a:lnTo>
                    <a:pt x="264001" y="13328"/>
                  </a:lnTo>
                  <a:lnTo>
                    <a:pt x="264168" y="13272"/>
                  </a:lnTo>
                  <a:lnTo>
                    <a:pt x="264391" y="13105"/>
                  </a:lnTo>
                  <a:lnTo>
                    <a:pt x="264614" y="12826"/>
                  </a:lnTo>
                  <a:lnTo>
                    <a:pt x="264670" y="12659"/>
                  </a:lnTo>
                  <a:lnTo>
                    <a:pt x="264670" y="12492"/>
                  </a:lnTo>
                  <a:lnTo>
                    <a:pt x="264670" y="12324"/>
                  </a:lnTo>
                  <a:lnTo>
                    <a:pt x="264614" y="12213"/>
                  </a:lnTo>
                  <a:lnTo>
                    <a:pt x="264391" y="11934"/>
                  </a:lnTo>
                  <a:lnTo>
                    <a:pt x="264168" y="11767"/>
                  </a:lnTo>
                  <a:lnTo>
                    <a:pt x="264001" y="11711"/>
                  </a:lnTo>
                  <a:close/>
                  <a:moveTo>
                    <a:pt x="272087" y="11711"/>
                  </a:moveTo>
                  <a:lnTo>
                    <a:pt x="271920" y="11767"/>
                  </a:lnTo>
                  <a:lnTo>
                    <a:pt x="271697" y="11934"/>
                  </a:lnTo>
                  <a:lnTo>
                    <a:pt x="271529" y="12213"/>
                  </a:lnTo>
                  <a:lnTo>
                    <a:pt x="271474" y="12324"/>
                  </a:lnTo>
                  <a:lnTo>
                    <a:pt x="271418" y="12492"/>
                  </a:lnTo>
                  <a:lnTo>
                    <a:pt x="271474" y="12659"/>
                  </a:lnTo>
                  <a:lnTo>
                    <a:pt x="271529" y="12826"/>
                  </a:lnTo>
                  <a:lnTo>
                    <a:pt x="271697" y="13105"/>
                  </a:lnTo>
                  <a:lnTo>
                    <a:pt x="271920" y="13272"/>
                  </a:lnTo>
                  <a:lnTo>
                    <a:pt x="272087" y="13328"/>
                  </a:lnTo>
                  <a:lnTo>
                    <a:pt x="272422" y="13328"/>
                  </a:lnTo>
                  <a:lnTo>
                    <a:pt x="272589" y="13272"/>
                  </a:lnTo>
                  <a:lnTo>
                    <a:pt x="272868" y="13105"/>
                  </a:lnTo>
                  <a:lnTo>
                    <a:pt x="273035" y="12826"/>
                  </a:lnTo>
                  <a:lnTo>
                    <a:pt x="273091" y="12659"/>
                  </a:lnTo>
                  <a:lnTo>
                    <a:pt x="273091" y="12492"/>
                  </a:lnTo>
                  <a:lnTo>
                    <a:pt x="273091" y="12324"/>
                  </a:lnTo>
                  <a:lnTo>
                    <a:pt x="273035" y="12213"/>
                  </a:lnTo>
                  <a:lnTo>
                    <a:pt x="272868" y="11934"/>
                  </a:lnTo>
                  <a:lnTo>
                    <a:pt x="272589" y="11767"/>
                  </a:lnTo>
                  <a:lnTo>
                    <a:pt x="272422" y="11711"/>
                  </a:lnTo>
                  <a:close/>
                  <a:moveTo>
                    <a:pt x="282292" y="11711"/>
                  </a:moveTo>
                  <a:lnTo>
                    <a:pt x="282125" y="11767"/>
                  </a:lnTo>
                  <a:lnTo>
                    <a:pt x="281846" y="11934"/>
                  </a:lnTo>
                  <a:lnTo>
                    <a:pt x="281679" y="12213"/>
                  </a:lnTo>
                  <a:lnTo>
                    <a:pt x="281623" y="12324"/>
                  </a:lnTo>
                  <a:lnTo>
                    <a:pt x="281623" y="12492"/>
                  </a:lnTo>
                  <a:lnTo>
                    <a:pt x="281623" y="12659"/>
                  </a:lnTo>
                  <a:lnTo>
                    <a:pt x="281679" y="12826"/>
                  </a:lnTo>
                  <a:lnTo>
                    <a:pt x="281846" y="13105"/>
                  </a:lnTo>
                  <a:lnTo>
                    <a:pt x="282125" y="13272"/>
                  </a:lnTo>
                  <a:lnTo>
                    <a:pt x="282292" y="13328"/>
                  </a:lnTo>
                  <a:lnTo>
                    <a:pt x="282571" y="13328"/>
                  </a:lnTo>
                  <a:lnTo>
                    <a:pt x="282739" y="13272"/>
                  </a:lnTo>
                  <a:lnTo>
                    <a:pt x="283017" y="13105"/>
                  </a:lnTo>
                  <a:lnTo>
                    <a:pt x="283185" y="12826"/>
                  </a:lnTo>
                  <a:lnTo>
                    <a:pt x="283241" y="12659"/>
                  </a:lnTo>
                  <a:lnTo>
                    <a:pt x="283241" y="12492"/>
                  </a:lnTo>
                  <a:lnTo>
                    <a:pt x="283241" y="12324"/>
                  </a:lnTo>
                  <a:lnTo>
                    <a:pt x="283185" y="12213"/>
                  </a:lnTo>
                  <a:lnTo>
                    <a:pt x="283017" y="11934"/>
                  </a:lnTo>
                  <a:lnTo>
                    <a:pt x="282739" y="11767"/>
                  </a:lnTo>
                  <a:lnTo>
                    <a:pt x="282571" y="11711"/>
                  </a:lnTo>
                  <a:close/>
                  <a:moveTo>
                    <a:pt x="35189" y="15057"/>
                  </a:moveTo>
                  <a:lnTo>
                    <a:pt x="35022" y="15113"/>
                  </a:lnTo>
                  <a:lnTo>
                    <a:pt x="34743" y="15280"/>
                  </a:lnTo>
                  <a:lnTo>
                    <a:pt x="34576" y="15559"/>
                  </a:lnTo>
                  <a:lnTo>
                    <a:pt x="34520" y="15670"/>
                  </a:lnTo>
                  <a:lnTo>
                    <a:pt x="34520" y="15838"/>
                  </a:lnTo>
                  <a:lnTo>
                    <a:pt x="34520" y="16005"/>
                  </a:lnTo>
                  <a:lnTo>
                    <a:pt x="34576" y="16172"/>
                  </a:lnTo>
                  <a:lnTo>
                    <a:pt x="34743" y="16451"/>
                  </a:lnTo>
                  <a:lnTo>
                    <a:pt x="35022" y="16618"/>
                  </a:lnTo>
                  <a:lnTo>
                    <a:pt x="35189" y="16674"/>
                  </a:lnTo>
                  <a:lnTo>
                    <a:pt x="35524" y="16674"/>
                  </a:lnTo>
                  <a:lnTo>
                    <a:pt x="35635" y="16618"/>
                  </a:lnTo>
                  <a:lnTo>
                    <a:pt x="35914" y="16451"/>
                  </a:lnTo>
                  <a:lnTo>
                    <a:pt x="36081" y="16172"/>
                  </a:lnTo>
                  <a:lnTo>
                    <a:pt x="36137" y="16005"/>
                  </a:lnTo>
                  <a:lnTo>
                    <a:pt x="36137" y="15838"/>
                  </a:lnTo>
                  <a:lnTo>
                    <a:pt x="36137" y="15670"/>
                  </a:lnTo>
                  <a:lnTo>
                    <a:pt x="36081" y="15559"/>
                  </a:lnTo>
                  <a:lnTo>
                    <a:pt x="35914" y="15280"/>
                  </a:lnTo>
                  <a:lnTo>
                    <a:pt x="35635" y="15113"/>
                  </a:lnTo>
                  <a:lnTo>
                    <a:pt x="35524" y="15057"/>
                  </a:lnTo>
                  <a:close/>
                  <a:moveTo>
                    <a:pt x="38535" y="15057"/>
                  </a:moveTo>
                  <a:lnTo>
                    <a:pt x="38368" y="15113"/>
                  </a:lnTo>
                  <a:lnTo>
                    <a:pt x="38089" y="15280"/>
                  </a:lnTo>
                  <a:lnTo>
                    <a:pt x="37922" y="15559"/>
                  </a:lnTo>
                  <a:lnTo>
                    <a:pt x="37866" y="15670"/>
                  </a:lnTo>
                  <a:lnTo>
                    <a:pt x="37866" y="15838"/>
                  </a:lnTo>
                  <a:lnTo>
                    <a:pt x="37866" y="16005"/>
                  </a:lnTo>
                  <a:lnTo>
                    <a:pt x="37922" y="16172"/>
                  </a:lnTo>
                  <a:lnTo>
                    <a:pt x="38089" y="16451"/>
                  </a:lnTo>
                  <a:lnTo>
                    <a:pt x="38368" y="16618"/>
                  </a:lnTo>
                  <a:lnTo>
                    <a:pt x="38535" y="16674"/>
                  </a:lnTo>
                  <a:lnTo>
                    <a:pt x="38870" y="16674"/>
                  </a:lnTo>
                  <a:lnTo>
                    <a:pt x="39037" y="16618"/>
                  </a:lnTo>
                  <a:lnTo>
                    <a:pt x="39260" y="16451"/>
                  </a:lnTo>
                  <a:lnTo>
                    <a:pt x="39483" y="16172"/>
                  </a:lnTo>
                  <a:lnTo>
                    <a:pt x="39539" y="16005"/>
                  </a:lnTo>
                  <a:lnTo>
                    <a:pt x="39539" y="15838"/>
                  </a:lnTo>
                  <a:lnTo>
                    <a:pt x="39539" y="15670"/>
                  </a:lnTo>
                  <a:lnTo>
                    <a:pt x="39483" y="15559"/>
                  </a:lnTo>
                  <a:lnTo>
                    <a:pt x="39260" y="15280"/>
                  </a:lnTo>
                  <a:lnTo>
                    <a:pt x="39037" y="15113"/>
                  </a:lnTo>
                  <a:lnTo>
                    <a:pt x="38870" y="15057"/>
                  </a:lnTo>
                  <a:close/>
                  <a:moveTo>
                    <a:pt x="41881" y="15057"/>
                  </a:moveTo>
                  <a:lnTo>
                    <a:pt x="41769" y="15113"/>
                  </a:lnTo>
                  <a:lnTo>
                    <a:pt x="41491" y="15280"/>
                  </a:lnTo>
                  <a:lnTo>
                    <a:pt x="41323" y="15559"/>
                  </a:lnTo>
                  <a:lnTo>
                    <a:pt x="41268" y="15670"/>
                  </a:lnTo>
                  <a:lnTo>
                    <a:pt x="41212" y="15838"/>
                  </a:lnTo>
                  <a:lnTo>
                    <a:pt x="41268" y="16005"/>
                  </a:lnTo>
                  <a:lnTo>
                    <a:pt x="41323" y="16172"/>
                  </a:lnTo>
                  <a:lnTo>
                    <a:pt x="41491" y="16451"/>
                  </a:lnTo>
                  <a:lnTo>
                    <a:pt x="41769" y="16618"/>
                  </a:lnTo>
                  <a:lnTo>
                    <a:pt x="41881" y="16674"/>
                  </a:lnTo>
                  <a:lnTo>
                    <a:pt x="42216" y="16674"/>
                  </a:lnTo>
                  <a:lnTo>
                    <a:pt x="42383" y="16618"/>
                  </a:lnTo>
                  <a:lnTo>
                    <a:pt x="42662" y="16451"/>
                  </a:lnTo>
                  <a:lnTo>
                    <a:pt x="42829" y="16172"/>
                  </a:lnTo>
                  <a:lnTo>
                    <a:pt x="42885" y="16005"/>
                  </a:lnTo>
                  <a:lnTo>
                    <a:pt x="42885" y="15838"/>
                  </a:lnTo>
                  <a:lnTo>
                    <a:pt x="42885" y="15670"/>
                  </a:lnTo>
                  <a:lnTo>
                    <a:pt x="42829" y="15559"/>
                  </a:lnTo>
                  <a:lnTo>
                    <a:pt x="42662" y="15280"/>
                  </a:lnTo>
                  <a:lnTo>
                    <a:pt x="42383" y="15113"/>
                  </a:lnTo>
                  <a:lnTo>
                    <a:pt x="42216" y="15057"/>
                  </a:lnTo>
                  <a:close/>
                  <a:moveTo>
                    <a:pt x="45227" y="15057"/>
                  </a:moveTo>
                  <a:lnTo>
                    <a:pt x="45060" y="15113"/>
                  </a:lnTo>
                  <a:lnTo>
                    <a:pt x="44781" y="15280"/>
                  </a:lnTo>
                  <a:lnTo>
                    <a:pt x="44614" y="15559"/>
                  </a:lnTo>
                  <a:lnTo>
                    <a:pt x="44558" y="15670"/>
                  </a:lnTo>
                  <a:lnTo>
                    <a:pt x="44558" y="15838"/>
                  </a:lnTo>
                  <a:lnTo>
                    <a:pt x="44558" y="16005"/>
                  </a:lnTo>
                  <a:lnTo>
                    <a:pt x="44614" y="16172"/>
                  </a:lnTo>
                  <a:lnTo>
                    <a:pt x="44781" y="16451"/>
                  </a:lnTo>
                  <a:lnTo>
                    <a:pt x="45060" y="16618"/>
                  </a:lnTo>
                  <a:lnTo>
                    <a:pt x="45227" y="16674"/>
                  </a:lnTo>
                  <a:lnTo>
                    <a:pt x="45562" y="16674"/>
                  </a:lnTo>
                  <a:lnTo>
                    <a:pt x="45729" y="16618"/>
                  </a:lnTo>
                  <a:lnTo>
                    <a:pt x="45952" y="16451"/>
                  </a:lnTo>
                  <a:lnTo>
                    <a:pt x="46175" y="16172"/>
                  </a:lnTo>
                  <a:lnTo>
                    <a:pt x="46175" y="16005"/>
                  </a:lnTo>
                  <a:lnTo>
                    <a:pt x="46231" y="15838"/>
                  </a:lnTo>
                  <a:lnTo>
                    <a:pt x="46175" y="15670"/>
                  </a:lnTo>
                  <a:lnTo>
                    <a:pt x="46175" y="15559"/>
                  </a:lnTo>
                  <a:lnTo>
                    <a:pt x="45952" y="15280"/>
                  </a:lnTo>
                  <a:lnTo>
                    <a:pt x="45729" y="15113"/>
                  </a:lnTo>
                  <a:lnTo>
                    <a:pt x="45562" y="15057"/>
                  </a:lnTo>
                  <a:close/>
                  <a:moveTo>
                    <a:pt x="50358" y="15001"/>
                  </a:moveTo>
                  <a:lnTo>
                    <a:pt x="50190" y="15057"/>
                  </a:lnTo>
                  <a:lnTo>
                    <a:pt x="50023" y="15113"/>
                  </a:lnTo>
                  <a:lnTo>
                    <a:pt x="49744" y="15280"/>
                  </a:lnTo>
                  <a:lnTo>
                    <a:pt x="49577" y="15559"/>
                  </a:lnTo>
                  <a:lnTo>
                    <a:pt x="49521" y="15670"/>
                  </a:lnTo>
                  <a:lnTo>
                    <a:pt x="49521" y="15838"/>
                  </a:lnTo>
                  <a:lnTo>
                    <a:pt x="49521" y="16005"/>
                  </a:lnTo>
                  <a:lnTo>
                    <a:pt x="49577" y="16172"/>
                  </a:lnTo>
                  <a:lnTo>
                    <a:pt x="49744" y="16451"/>
                  </a:lnTo>
                  <a:lnTo>
                    <a:pt x="50023" y="16618"/>
                  </a:lnTo>
                  <a:lnTo>
                    <a:pt x="50190" y="16674"/>
                  </a:lnTo>
                  <a:lnTo>
                    <a:pt x="50525" y="16674"/>
                  </a:lnTo>
                  <a:lnTo>
                    <a:pt x="50692" y="16618"/>
                  </a:lnTo>
                  <a:lnTo>
                    <a:pt x="50915" y="16451"/>
                  </a:lnTo>
                  <a:lnTo>
                    <a:pt x="51138" y="16172"/>
                  </a:lnTo>
                  <a:lnTo>
                    <a:pt x="51138" y="16005"/>
                  </a:lnTo>
                  <a:lnTo>
                    <a:pt x="51194" y="15838"/>
                  </a:lnTo>
                  <a:lnTo>
                    <a:pt x="51138" y="15670"/>
                  </a:lnTo>
                  <a:lnTo>
                    <a:pt x="51138" y="15559"/>
                  </a:lnTo>
                  <a:lnTo>
                    <a:pt x="50915" y="15280"/>
                  </a:lnTo>
                  <a:lnTo>
                    <a:pt x="50692" y="15113"/>
                  </a:lnTo>
                  <a:lnTo>
                    <a:pt x="50525" y="15057"/>
                  </a:lnTo>
                  <a:lnTo>
                    <a:pt x="50358" y="15001"/>
                  </a:lnTo>
                  <a:close/>
                  <a:moveTo>
                    <a:pt x="58778" y="15001"/>
                  </a:moveTo>
                  <a:lnTo>
                    <a:pt x="58611" y="15057"/>
                  </a:lnTo>
                  <a:lnTo>
                    <a:pt x="58444" y="15113"/>
                  </a:lnTo>
                  <a:lnTo>
                    <a:pt x="58221" y="15280"/>
                  </a:lnTo>
                  <a:lnTo>
                    <a:pt x="57998" y="15559"/>
                  </a:lnTo>
                  <a:lnTo>
                    <a:pt x="57998" y="15670"/>
                  </a:lnTo>
                  <a:lnTo>
                    <a:pt x="57942" y="15838"/>
                  </a:lnTo>
                  <a:lnTo>
                    <a:pt x="57998" y="16005"/>
                  </a:lnTo>
                  <a:lnTo>
                    <a:pt x="57998" y="16172"/>
                  </a:lnTo>
                  <a:lnTo>
                    <a:pt x="58221" y="16451"/>
                  </a:lnTo>
                  <a:lnTo>
                    <a:pt x="58444" y="16618"/>
                  </a:lnTo>
                  <a:lnTo>
                    <a:pt x="58611" y="16674"/>
                  </a:lnTo>
                  <a:lnTo>
                    <a:pt x="58946" y="16674"/>
                  </a:lnTo>
                  <a:lnTo>
                    <a:pt x="59113" y="16618"/>
                  </a:lnTo>
                  <a:lnTo>
                    <a:pt x="59392" y="16451"/>
                  </a:lnTo>
                  <a:lnTo>
                    <a:pt x="59559" y="16172"/>
                  </a:lnTo>
                  <a:lnTo>
                    <a:pt x="59615" y="16005"/>
                  </a:lnTo>
                  <a:lnTo>
                    <a:pt x="59615" y="15838"/>
                  </a:lnTo>
                  <a:lnTo>
                    <a:pt x="59615" y="15670"/>
                  </a:lnTo>
                  <a:lnTo>
                    <a:pt x="59559" y="15559"/>
                  </a:lnTo>
                  <a:lnTo>
                    <a:pt x="59392" y="15280"/>
                  </a:lnTo>
                  <a:lnTo>
                    <a:pt x="59113" y="15113"/>
                  </a:lnTo>
                  <a:lnTo>
                    <a:pt x="58946" y="15057"/>
                  </a:lnTo>
                  <a:lnTo>
                    <a:pt x="58778" y="15001"/>
                  </a:lnTo>
                  <a:close/>
                  <a:moveTo>
                    <a:pt x="63853" y="15001"/>
                  </a:moveTo>
                  <a:lnTo>
                    <a:pt x="63686" y="15057"/>
                  </a:lnTo>
                  <a:lnTo>
                    <a:pt x="63519" y="15113"/>
                  </a:lnTo>
                  <a:lnTo>
                    <a:pt x="63240" y="15280"/>
                  </a:lnTo>
                  <a:lnTo>
                    <a:pt x="63072" y="15559"/>
                  </a:lnTo>
                  <a:lnTo>
                    <a:pt x="63017" y="15670"/>
                  </a:lnTo>
                  <a:lnTo>
                    <a:pt x="63017" y="15838"/>
                  </a:lnTo>
                  <a:lnTo>
                    <a:pt x="63017" y="16005"/>
                  </a:lnTo>
                  <a:lnTo>
                    <a:pt x="63072" y="16172"/>
                  </a:lnTo>
                  <a:lnTo>
                    <a:pt x="63240" y="16451"/>
                  </a:lnTo>
                  <a:lnTo>
                    <a:pt x="63519" y="16618"/>
                  </a:lnTo>
                  <a:lnTo>
                    <a:pt x="63686" y="16674"/>
                  </a:lnTo>
                  <a:lnTo>
                    <a:pt x="64020" y="16674"/>
                  </a:lnTo>
                  <a:lnTo>
                    <a:pt x="64132" y="16618"/>
                  </a:lnTo>
                  <a:lnTo>
                    <a:pt x="64411" y="16451"/>
                  </a:lnTo>
                  <a:lnTo>
                    <a:pt x="64578" y="16172"/>
                  </a:lnTo>
                  <a:lnTo>
                    <a:pt x="64634" y="16005"/>
                  </a:lnTo>
                  <a:lnTo>
                    <a:pt x="64634" y="15838"/>
                  </a:lnTo>
                  <a:lnTo>
                    <a:pt x="64634" y="15670"/>
                  </a:lnTo>
                  <a:lnTo>
                    <a:pt x="64578" y="15559"/>
                  </a:lnTo>
                  <a:lnTo>
                    <a:pt x="64411" y="15280"/>
                  </a:lnTo>
                  <a:lnTo>
                    <a:pt x="64132" y="15113"/>
                  </a:lnTo>
                  <a:lnTo>
                    <a:pt x="64020" y="15057"/>
                  </a:lnTo>
                  <a:lnTo>
                    <a:pt x="63853" y="15001"/>
                  </a:lnTo>
                  <a:close/>
                  <a:moveTo>
                    <a:pt x="67143" y="15001"/>
                  </a:moveTo>
                  <a:lnTo>
                    <a:pt x="66976" y="15057"/>
                  </a:lnTo>
                  <a:lnTo>
                    <a:pt x="66809" y="15113"/>
                  </a:lnTo>
                  <a:lnTo>
                    <a:pt x="66586" y="15280"/>
                  </a:lnTo>
                  <a:lnTo>
                    <a:pt x="66363" y="15559"/>
                  </a:lnTo>
                  <a:lnTo>
                    <a:pt x="66363" y="15670"/>
                  </a:lnTo>
                  <a:lnTo>
                    <a:pt x="66307" y="15838"/>
                  </a:lnTo>
                  <a:lnTo>
                    <a:pt x="66363" y="16005"/>
                  </a:lnTo>
                  <a:lnTo>
                    <a:pt x="66363" y="16172"/>
                  </a:lnTo>
                  <a:lnTo>
                    <a:pt x="66586" y="16451"/>
                  </a:lnTo>
                  <a:lnTo>
                    <a:pt x="66809" y="16618"/>
                  </a:lnTo>
                  <a:lnTo>
                    <a:pt x="66976" y="16674"/>
                  </a:lnTo>
                  <a:lnTo>
                    <a:pt x="67311" y="16674"/>
                  </a:lnTo>
                  <a:lnTo>
                    <a:pt x="67478" y="16618"/>
                  </a:lnTo>
                  <a:lnTo>
                    <a:pt x="67757" y="16451"/>
                  </a:lnTo>
                  <a:lnTo>
                    <a:pt x="67924" y="16172"/>
                  </a:lnTo>
                  <a:lnTo>
                    <a:pt x="67980" y="16005"/>
                  </a:lnTo>
                  <a:lnTo>
                    <a:pt x="67980" y="15838"/>
                  </a:lnTo>
                  <a:lnTo>
                    <a:pt x="67980" y="15670"/>
                  </a:lnTo>
                  <a:lnTo>
                    <a:pt x="67924" y="15559"/>
                  </a:lnTo>
                  <a:lnTo>
                    <a:pt x="67757" y="15280"/>
                  </a:lnTo>
                  <a:lnTo>
                    <a:pt x="67478" y="15113"/>
                  </a:lnTo>
                  <a:lnTo>
                    <a:pt x="67311" y="15057"/>
                  </a:lnTo>
                  <a:lnTo>
                    <a:pt x="67143" y="15001"/>
                  </a:lnTo>
                  <a:close/>
                  <a:moveTo>
                    <a:pt x="72218" y="15001"/>
                  </a:moveTo>
                  <a:lnTo>
                    <a:pt x="72051" y="15057"/>
                  </a:lnTo>
                  <a:lnTo>
                    <a:pt x="71884" y="15113"/>
                  </a:lnTo>
                  <a:lnTo>
                    <a:pt x="71605" y="15280"/>
                  </a:lnTo>
                  <a:lnTo>
                    <a:pt x="71438" y="15559"/>
                  </a:lnTo>
                  <a:lnTo>
                    <a:pt x="71382" y="15670"/>
                  </a:lnTo>
                  <a:lnTo>
                    <a:pt x="71382" y="15838"/>
                  </a:lnTo>
                  <a:lnTo>
                    <a:pt x="71382" y="16005"/>
                  </a:lnTo>
                  <a:lnTo>
                    <a:pt x="71438" y="16172"/>
                  </a:lnTo>
                  <a:lnTo>
                    <a:pt x="71605" y="16451"/>
                  </a:lnTo>
                  <a:lnTo>
                    <a:pt x="71884" y="16618"/>
                  </a:lnTo>
                  <a:lnTo>
                    <a:pt x="72051" y="16674"/>
                  </a:lnTo>
                  <a:lnTo>
                    <a:pt x="72386" y="16674"/>
                  </a:lnTo>
                  <a:lnTo>
                    <a:pt x="72553" y="16618"/>
                  </a:lnTo>
                  <a:lnTo>
                    <a:pt x="72776" y="16451"/>
                  </a:lnTo>
                  <a:lnTo>
                    <a:pt x="72999" y="16172"/>
                  </a:lnTo>
                  <a:lnTo>
                    <a:pt x="72999" y="16005"/>
                  </a:lnTo>
                  <a:lnTo>
                    <a:pt x="73055" y="15838"/>
                  </a:lnTo>
                  <a:lnTo>
                    <a:pt x="72999" y="15670"/>
                  </a:lnTo>
                  <a:lnTo>
                    <a:pt x="72999" y="15559"/>
                  </a:lnTo>
                  <a:lnTo>
                    <a:pt x="72776" y="15280"/>
                  </a:lnTo>
                  <a:lnTo>
                    <a:pt x="72553" y="15113"/>
                  </a:lnTo>
                  <a:lnTo>
                    <a:pt x="72386" y="15057"/>
                  </a:lnTo>
                  <a:lnTo>
                    <a:pt x="72218" y="15001"/>
                  </a:lnTo>
                  <a:close/>
                  <a:moveTo>
                    <a:pt x="75508" y="15001"/>
                  </a:moveTo>
                  <a:lnTo>
                    <a:pt x="75341" y="15057"/>
                  </a:lnTo>
                  <a:lnTo>
                    <a:pt x="75230" y="15113"/>
                  </a:lnTo>
                  <a:lnTo>
                    <a:pt x="74951" y="15280"/>
                  </a:lnTo>
                  <a:lnTo>
                    <a:pt x="74784" y="15559"/>
                  </a:lnTo>
                  <a:lnTo>
                    <a:pt x="74728" y="15670"/>
                  </a:lnTo>
                  <a:lnTo>
                    <a:pt x="74728" y="15838"/>
                  </a:lnTo>
                  <a:lnTo>
                    <a:pt x="74728" y="16005"/>
                  </a:lnTo>
                  <a:lnTo>
                    <a:pt x="74784" y="16172"/>
                  </a:lnTo>
                  <a:lnTo>
                    <a:pt x="74951" y="16451"/>
                  </a:lnTo>
                  <a:lnTo>
                    <a:pt x="75230" y="16618"/>
                  </a:lnTo>
                  <a:lnTo>
                    <a:pt x="75341" y="16674"/>
                  </a:lnTo>
                  <a:lnTo>
                    <a:pt x="75676" y="16674"/>
                  </a:lnTo>
                  <a:lnTo>
                    <a:pt x="75843" y="16618"/>
                  </a:lnTo>
                  <a:lnTo>
                    <a:pt x="76122" y="16451"/>
                  </a:lnTo>
                  <a:lnTo>
                    <a:pt x="76289" y="16172"/>
                  </a:lnTo>
                  <a:lnTo>
                    <a:pt x="76345" y="16005"/>
                  </a:lnTo>
                  <a:lnTo>
                    <a:pt x="76345" y="15838"/>
                  </a:lnTo>
                  <a:lnTo>
                    <a:pt x="76345" y="15670"/>
                  </a:lnTo>
                  <a:lnTo>
                    <a:pt x="76289" y="15559"/>
                  </a:lnTo>
                  <a:lnTo>
                    <a:pt x="76122" y="15280"/>
                  </a:lnTo>
                  <a:lnTo>
                    <a:pt x="75843" y="15113"/>
                  </a:lnTo>
                  <a:lnTo>
                    <a:pt x="75676" y="15057"/>
                  </a:lnTo>
                  <a:lnTo>
                    <a:pt x="75508" y="15001"/>
                  </a:lnTo>
                  <a:close/>
                  <a:moveTo>
                    <a:pt x="78966" y="15001"/>
                  </a:moveTo>
                  <a:lnTo>
                    <a:pt x="78799" y="15057"/>
                  </a:lnTo>
                  <a:lnTo>
                    <a:pt x="78631" y="15113"/>
                  </a:lnTo>
                  <a:lnTo>
                    <a:pt x="78353" y="15280"/>
                  </a:lnTo>
                  <a:lnTo>
                    <a:pt x="78185" y="15559"/>
                  </a:lnTo>
                  <a:lnTo>
                    <a:pt x="78130" y="15670"/>
                  </a:lnTo>
                  <a:lnTo>
                    <a:pt x="78130" y="15838"/>
                  </a:lnTo>
                  <a:lnTo>
                    <a:pt x="78130" y="16005"/>
                  </a:lnTo>
                  <a:lnTo>
                    <a:pt x="78185" y="16172"/>
                  </a:lnTo>
                  <a:lnTo>
                    <a:pt x="78353" y="16451"/>
                  </a:lnTo>
                  <a:lnTo>
                    <a:pt x="78631" y="16618"/>
                  </a:lnTo>
                  <a:lnTo>
                    <a:pt x="78799" y="16674"/>
                  </a:lnTo>
                  <a:lnTo>
                    <a:pt x="79133" y="16674"/>
                  </a:lnTo>
                  <a:lnTo>
                    <a:pt x="79301" y="16618"/>
                  </a:lnTo>
                  <a:lnTo>
                    <a:pt x="79524" y="16451"/>
                  </a:lnTo>
                  <a:lnTo>
                    <a:pt x="79691" y="16172"/>
                  </a:lnTo>
                  <a:lnTo>
                    <a:pt x="79747" y="16005"/>
                  </a:lnTo>
                  <a:lnTo>
                    <a:pt x="79803" y="15838"/>
                  </a:lnTo>
                  <a:lnTo>
                    <a:pt x="79747" y="15670"/>
                  </a:lnTo>
                  <a:lnTo>
                    <a:pt x="79691" y="15559"/>
                  </a:lnTo>
                  <a:lnTo>
                    <a:pt x="79524" y="15280"/>
                  </a:lnTo>
                  <a:lnTo>
                    <a:pt x="79301" y="15113"/>
                  </a:lnTo>
                  <a:lnTo>
                    <a:pt x="79133" y="15057"/>
                  </a:lnTo>
                  <a:lnTo>
                    <a:pt x="78966" y="15001"/>
                  </a:lnTo>
                  <a:close/>
                  <a:moveTo>
                    <a:pt x="89004" y="15001"/>
                  </a:moveTo>
                  <a:lnTo>
                    <a:pt x="88837" y="15057"/>
                  </a:lnTo>
                  <a:lnTo>
                    <a:pt x="88670" y="15113"/>
                  </a:lnTo>
                  <a:lnTo>
                    <a:pt x="88391" y="15280"/>
                  </a:lnTo>
                  <a:lnTo>
                    <a:pt x="88223" y="15559"/>
                  </a:lnTo>
                  <a:lnTo>
                    <a:pt x="88168" y="15670"/>
                  </a:lnTo>
                  <a:lnTo>
                    <a:pt x="88168" y="15838"/>
                  </a:lnTo>
                  <a:lnTo>
                    <a:pt x="88168" y="16005"/>
                  </a:lnTo>
                  <a:lnTo>
                    <a:pt x="88223" y="16172"/>
                  </a:lnTo>
                  <a:lnTo>
                    <a:pt x="88391" y="16451"/>
                  </a:lnTo>
                  <a:lnTo>
                    <a:pt x="88670" y="16618"/>
                  </a:lnTo>
                  <a:lnTo>
                    <a:pt x="88837" y="16674"/>
                  </a:lnTo>
                  <a:lnTo>
                    <a:pt x="89171" y="16674"/>
                  </a:lnTo>
                  <a:lnTo>
                    <a:pt x="89339" y="16618"/>
                  </a:lnTo>
                  <a:lnTo>
                    <a:pt x="89562" y="16451"/>
                  </a:lnTo>
                  <a:lnTo>
                    <a:pt x="89729" y="16172"/>
                  </a:lnTo>
                  <a:lnTo>
                    <a:pt x="89785" y="16005"/>
                  </a:lnTo>
                  <a:lnTo>
                    <a:pt x="89841" y="15838"/>
                  </a:lnTo>
                  <a:lnTo>
                    <a:pt x="89785" y="15670"/>
                  </a:lnTo>
                  <a:lnTo>
                    <a:pt x="89729" y="15559"/>
                  </a:lnTo>
                  <a:lnTo>
                    <a:pt x="89562" y="15280"/>
                  </a:lnTo>
                  <a:lnTo>
                    <a:pt x="89339" y="15113"/>
                  </a:lnTo>
                  <a:lnTo>
                    <a:pt x="89171" y="15057"/>
                  </a:lnTo>
                  <a:lnTo>
                    <a:pt x="89004" y="15001"/>
                  </a:lnTo>
                  <a:close/>
                  <a:moveTo>
                    <a:pt x="130997" y="15057"/>
                  </a:moveTo>
                  <a:lnTo>
                    <a:pt x="130829" y="15113"/>
                  </a:lnTo>
                  <a:lnTo>
                    <a:pt x="130551" y="15280"/>
                  </a:lnTo>
                  <a:lnTo>
                    <a:pt x="130383" y="15559"/>
                  </a:lnTo>
                  <a:lnTo>
                    <a:pt x="130327" y="15670"/>
                  </a:lnTo>
                  <a:lnTo>
                    <a:pt x="130327" y="15838"/>
                  </a:lnTo>
                  <a:lnTo>
                    <a:pt x="130327" y="16005"/>
                  </a:lnTo>
                  <a:lnTo>
                    <a:pt x="130383" y="16172"/>
                  </a:lnTo>
                  <a:lnTo>
                    <a:pt x="130551" y="16451"/>
                  </a:lnTo>
                  <a:lnTo>
                    <a:pt x="130829" y="16618"/>
                  </a:lnTo>
                  <a:lnTo>
                    <a:pt x="130997" y="16674"/>
                  </a:lnTo>
                  <a:lnTo>
                    <a:pt x="131331" y="16674"/>
                  </a:lnTo>
                  <a:lnTo>
                    <a:pt x="131499" y="16618"/>
                  </a:lnTo>
                  <a:lnTo>
                    <a:pt x="131722" y="16451"/>
                  </a:lnTo>
                  <a:lnTo>
                    <a:pt x="131889" y="16172"/>
                  </a:lnTo>
                  <a:lnTo>
                    <a:pt x="131945" y="16005"/>
                  </a:lnTo>
                  <a:lnTo>
                    <a:pt x="132000" y="15838"/>
                  </a:lnTo>
                  <a:lnTo>
                    <a:pt x="131945" y="15670"/>
                  </a:lnTo>
                  <a:lnTo>
                    <a:pt x="131889" y="15559"/>
                  </a:lnTo>
                  <a:lnTo>
                    <a:pt x="131722" y="15280"/>
                  </a:lnTo>
                  <a:lnTo>
                    <a:pt x="131499" y="15113"/>
                  </a:lnTo>
                  <a:lnTo>
                    <a:pt x="131331" y="15057"/>
                  </a:lnTo>
                  <a:close/>
                  <a:moveTo>
                    <a:pt x="134343" y="15057"/>
                  </a:moveTo>
                  <a:lnTo>
                    <a:pt x="134175" y="15113"/>
                  </a:lnTo>
                  <a:lnTo>
                    <a:pt x="133952" y="15280"/>
                  </a:lnTo>
                  <a:lnTo>
                    <a:pt x="133729" y="15559"/>
                  </a:lnTo>
                  <a:lnTo>
                    <a:pt x="133729" y="15670"/>
                  </a:lnTo>
                  <a:lnTo>
                    <a:pt x="133673" y="15838"/>
                  </a:lnTo>
                  <a:lnTo>
                    <a:pt x="133729" y="16005"/>
                  </a:lnTo>
                  <a:lnTo>
                    <a:pt x="133729" y="16172"/>
                  </a:lnTo>
                  <a:lnTo>
                    <a:pt x="133952" y="16451"/>
                  </a:lnTo>
                  <a:lnTo>
                    <a:pt x="134175" y="16618"/>
                  </a:lnTo>
                  <a:lnTo>
                    <a:pt x="134343" y="16674"/>
                  </a:lnTo>
                  <a:lnTo>
                    <a:pt x="134677" y="16674"/>
                  </a:lnTo>
                  <a:lnTo>
                    <a:pt x="134845" y="16618"/>
                  </a:lnTo>
                  <a:lnTo>
                    <a:pt x="135123" y="16451"/>
                  </a:lnTo>
                  <a:lnTo>
                    <a:pt x="135291" y="16172"/>
                  </a:lnTo>
                  <a:lnTo>
                    <a:pt x="135346" y="16005"/>
                  </a:lnTo>
                  <a:lnTo>
                    <a:pt x="135346" y="15838"/>
                  </a:lnTo>
                  <a:lnTo>
                    <a:pt x="135346" y="15670"/>
                  </a:lnTo>
                  <a:lnTo>
                    <a:pt x="135291" y="15559"/>
                  </a:lnTo>
                  <a:lnTo>
                    <a:pt x="135123" y="15280"/>
                  </a:lnTo>
                  <a:lnTo>
                    <a:pt x="134845" y="15113"/>
                  </a:lnTo>
                  <a:lnTo>
                    <a:pt x="134677" y="15057"/>
                  </a:lnTo>
                  <a:close/>
                  <a:moveTo>
                    <a:pt x="137744" y="15057"/>
                  </a:moveTo>
                  <a:lnTo>
                    <a:pt x="137577" y="15113"/>
                  </a:lnTo>
                  <a:lnTo>
                    <a:pt x="137298" y="15280"/>
                  </a:lnTo>
                  <a:lnTo>
                    <a:pt x="137131" y="15559"/>
                  </a:lnTo>
                  <a:lnTo>
                    <a:pt x="137075" y="15670"/>
                  </a:lnTo>
                  <a:lnTo>
                    <a:pt x="137075" y="15838"/>
                  </a:lnTo>
                  <a:lnTo>
                    <a:pt x="137075" y="16005"/>
                  </a:lnTo>
                  <a:lnTo>
                    <a:pt x="137131" y="16172"/>
                  </a:lnTo>
                  <a:lnTo>
                    <a:pt x="137298" y="16451"/>
                  </a:lnTo>
                  <a:lnTo>
                    <a:pt x="137577" y="16618"/>
                  </a:lnTo>
                  <a:lnTo>
                    <a:pt x="137744" y="16674"/>
                  </a:lnTo>
                  <a:lnTo>
                    <a:pt x="138023" y="16674"/>
                  </a:lnTo>
                  <a:lnTo>
                    <a:pt x="138191" y="16618"/>
                  </a:lnTo>
                  <a:lnTo>
                    <a:pt x="138469" y="16451"/>
                  </a:lnTo>
                  <a:lnTo>
                    <a:pt x="138637" y="16172"/>
                  </a:lnTo>
                  <a:lnTo>
                    <a:pt x="138692" y="16005"/>
                  </a:lnTo>
                  <a:lnTo>
                    <a:pt x="138692" y="15838"/>
                  </a:lnTo>
                  <a:lnTo>
                    <a:pt x="138692" y="15670"/>
                  </a:lnTo>
                  <a:lnTo>
                    <a:pt x="138637" y="15559"/>
                  </a:lnTo>
                  <a:lnTo>
                    <a:pt x="138469" y="15280"/>
                  </a:lnTo>
                  <a:lnTo>
                    <a:pt x="138191" y="15113"/>
                  </a:lnTo>
                  <a:lnTo>
                    <a:pt x="138023" y="15057"/>
                  </a:lnTo>
                  <a:close/>
                  <a:moveTo>
                    <a:pt x="141035" y="15057"/>
                  </a:moveTo>
                  <a:lnTo>
                    <a:pt x="140867" y="15113"/>
                  </a:lnTo>
                  <a:lnTo>
                    <a:pt x="140644" y="15280"/>
                  </a:lnTo>
                  <a:lnTo>
                    <a:pt x="140421" y="15559"/>
                  </a:lnTo>
                  <a:lnTo>
                    <a:pt x="140365" y="15670"/>
                  </a:lnTo>
                  <a:lnTo>
                    <a:pt x="140365" y="15838"/>
                  </a:lnTo>
                  <a:lnTo>
                    <a:pt x="140365" y="16005"/>
                  </a:lnTo>
                  <a:lnTo>
                    <a:pt x="140421" y="16172"/>
                  </a:lnTo>
                  <a:lnTo>
                    <a:pt x="140644" y="16451"/>
                  </a:lnTo>
                  <a:lnTo>
                    <a:pt x="140867" y="16618"/>
                  </a:lnTo>
                  <a:lnTo>
                    <a:pt x="141035" y="16674"/>
                  </a:lnTo>
                  <a:lnTo>
                    <a:pt x="141369" y="16674"/>
                  </a:lnTo>
                  <a:lnTo>
                    <a:pt x="141537" y="16618"/>
                  </a:lnTo>
                  <a:lnTo>
                    <a:pt x="141815" y="16451"/>
                  </a:lnTo>
                  <a:lnTo>
                    <a:pt x="141983" y="16172"/>
                  </a:lnTo>
                  <a:lnTo>
                    <a:pt x="142039" y="16005"/>
                  </a:lnTo>
                  <a:lnTo>
                    <a:pt x="142039" y="15838"/>
                  </a:lnTo>
                  <a:lnTo>
                    <a:pt x="142039" y="15670"/>
                  </a:lnTo>
                  <a:lnTo>
                    <a:pt x="141983" y="15559"/>
                  </a:lnTo>
                  <a:lnTo>
                    <a:pt x="141815" y="15280"/>
                  </a:lnTo>
                  <a:lnTo>
                    <a:pt x="141537" y="15113"/>
                  </a:lnTo>
                  <a:lnTo>
                    <a:pt x="141369" y="15057"/>
                  </a:lnTo>
                  <a:close/>
                  <a:moveTo>
                    <a:pt x="146165" y="15001"/>
                  </a:moveTo>
                  <a:lnTo>
                    <a:pt x="145998" y="15057"/>
                  </a:lnTo>
                  <a:lnTo>
                    <a:pt x="145831" y="15113"/>
                  </a:lnTo>
                  <a:lnTo>
                    <a:pt x="145552" y="15280"/>
                  </a:lnTo>
                  <a:lnTo>
                    <a:pt x="145385" y="15559"/>
                  </a:lnTo>
                  <a:lnTo>
                    <a:pt x="145329" y="15670"/>
                  </a:lnTo>
                  <a:lnTo>
                    <a:pt x="145329" y="15838"/>
                  </a:lnTo>
                  <a:lnTo>
                    <a:pt x="145329" y="16005"/>
                  </a:lnTo>
                  <a:lnTo>
                    <a:pt x="145385" y="16172"/>
                  </a:lnTo>
                  <a:lnTo>
                    <a:pt x="145552" y="16451"/>
                  </a:lnTo>
                  <a:lnTo>
                    <a:pt x="145831" y="16618"/>
                  </a:lnTo>
                  <a:lnTo>
                    <a:pt x="145998" y="16674"/>
                  </a:lnTo>
                  <a:lnTo>
                    <a:pt x="146333" y="16674"/>
                  </a:lnTo>
                  <a:lnTo>
                    <a:pt x="146444" y="16618"/>
                  </a:lnTo>
                  <a:lnTo>
                    <a:pt x="146723" y="16451"/>
                  </a:lnTo>
                  <a:lnTo>
                    <a:pt x="146890" y="16172"/>
                  </a:lnTo>
                  <a:lnTo>
                    <a:pt x="146946" y="16005"/>
                  </a:lnTo>
                  <a:lnTo>
                    <a:pt x="147002" y="15838"/>
                  </a:lnTo>
                  <a:lnTo>
                    <a:pt x="146946" y="15670"/>
                  </a:lnTo>
                  <a:lnTo>
                    <a:pt x="146890" y="15559"/>
                  </a:lnTo>
                  <a:lnTo>
                    <a:pt x="146723" y="15280"/>
                  </a:lnTo>
                  <a:lnTo>
                    <a:pt x="146444" y="15113"/>
                  </a:lnTo>
                  <a:lnTo>
                    <a:pt x="146333" y="15057"/>
                  </a:lnTo>
                  <a:lnTo>
                    <a:pt x="146165" y="15001"/>
                  </a:lnTo>
                  <a:close/>
                  <a:moveTo>
                    <a:pt x="154586" y="15001"/>
                  </a:moveTo>
                  <a:lnTo>
                    <a:pt x="154419" y="15057"/>
                  </a:lnTo>
                  <a:lnTo>
                    <a:pt x="154251" y="15113"/>
                  </a:lnTo>
                  <a:lnTo>
                    <a:pt x="154028" y="15280"/>
                  </a:lnTo>
                  <a:lnTo>
                    <a:pt x="153805" y="15559"/>
                  </a:lnTo>
                  <a:lnTo>
                    <a:pt x="153750" y="15670"/>
                  </a:lnTo>
                  <a:lnTo>
                    <a:pt x="153750" y="15838"/>
                  </a:lnTo>
                  <a:lnTo>
                    <a:pt x="153750" y="16005"/>
                  </a:lnTo>
                  <a:lnTo>
                    <a:pt x="153805" y="16172"/>
                  </a:lnTo>
                  <a:lnTo>
                    <a:pt x="154028" y="16451"/>
                  </a:lnTo>
                  <a:lnTo>
                    <a:pt x="154251" y="16618"/>
                  </a:lnTo>
                  <a:lnTo>
                    <a:pt x="154419" y="16674"/>
                  </a:lnTo>
                  <a:lnTo>
                    <a:pt x="154753" y="16674"/>
                  </a:lnTo>
                  <a:lnTo>
                    <a:pt x="154921" y="16618"/>
                  </a:lnTo>
                  <a:lnTo>
                    <a:pt x="155200" y="16451"/>
                  </a:lnTo>
                  <a:lnTo>
                    <a:pt x="155367" y="16172"/>
                  </a:lnTo>
                  <a:lnTo>
                    <a:pt x="155423" y="16005"/>
                  </a:lnTo>
                  <a:lnTo>
                    <a:pt x="155423" y="15838"/>
                  </a:lnTo>
                  <a:lnTo>
                    <a:pt x="155423" y="15670"/>
                  </a:lnTo>
                  <a:lnTo>
                    <a:pt x="155367" y="15559"/>
                  </a:lnTo>
                  <a:lnTo>
                    <a:pt x="155200" y="15280"/>
                  </a:lnTo>
                  <a:lnTo>
                    <a:pt x="154921" y="15113"/>
                  </a:lnTo>
                  <a:lnTo>
                    <a:pt x="154753" y="15057"/>
                  </a:lnTo>
                  <a:lnTo>
                    <a:pt x="154586" y="15001"/>
                  </a:lnTo>
                  <a:close/>
                  <a:moveTo>
                    <a:pt x="159605" y="15001"/>
                  </a:moveTo>
                  <a:lnTo>
                    <a:pt x="159438" y="15057"/>
                  </a:lnTo>
                  <a:lnTo>
                    <a:pt x="159326" y="15113"/>
                  </a:lnTo>
                  <a:lnTo>
                    <a:pt x="159047" y="15280"/>
                  </a:lnTo>
                  <a:lnTo>
                    <a:pt x="158880" y="15559"/>
                  </a:lnTo>
                  <a:lnTo>
                    <a:pt x="158824" y="15670"/>
                  </a:lnTo>
                  <a:lnTo>
                    <a:pt x="158824" y="15838"/>
                  </a:lnTo>
                  <a:lnTo>
                    <a:pt x="158824" y="16005"/>
                  </a:lnTo>
                  <a:lnTo>
                    <a:pt x="158880" y="16172"/>
                  </a:lnTo>
                  <a:lnTo>
                    <a:pt x="159047" y="16451"/>
                  </a:lnTo>
                  <a:lnTo>
                    <a:pt x="159326" y="16618"/>
                  </a:lnTo>
                  <a:lnTo>
                    <a:pt x="159438" y="16674"/>
                  </a:lnTo>
                  <a:lnTo>
                    <a:pt x="159772" y="16674"/>
                  </a:lnTo>
                  <a:lnTo>
                    <a:pt x="159940" y="16618"/>
                  </a:lnTo>
                  <a:lnTo>
                    <a:pt x="160219" y="16451"/>
                  </a:lnTo>
                  <a:lnTo>
                    <a:pt x="160386" y="16172"/>
                  </a:lnTo>
                  <a:lnTo>
                    <a:pt x="160442" y="16005"/>
                  </a:lnTo>
                  <a:lnTo>
                    <a:pt x="160442" y="15838"/>
                  </a:lnTo>
                  <a:lnTo>
                    <a:pt x="160442" y="15670"/>
                  </a:lnTo>
                  <a:lnTo>
                    <a:pt x="160386" y="15559"/>
                  </a:lnTo>
                  <a:lnTo>
                    <a:pt x="160219" y="15280"/>
                  </a:lnTo>
                  <a:lnTo>
                    <a:pt x="159940" y="15113"/>
                  </a:lnTo>
                  <a:lnTo>
                    <a:pt x="159772" y="15057"/>
                  </a:lnTo>
                  <a:lnTo>
                    <a:pt x="159605" y="15001"/>
                  </a:lnTo>
                  <a:close/>
                  <a:moveTo>
                    <a:pt x="162951" y="15001"/>
                  </a:moveTo>
                  <a:lnTo>
                    <a:pt x="162784" y="15057"/>
                  </a:lnTo>
                  <a:lnTo>
                    <a:pt x="162617" y="15113"/>
                  </a:lnTo>
                  <a:lnTo>
                    <a:pt x="162338" y="15280"/>
                  </a:lnTo>
                  <a:lnTo>
                    <a:pt x="162170" y="15559"/>
                  </a:lnTo>
                  <a:lnTo>
                    <a:pt x="162115" y="15670"/>
                  </a:lnTo>
                  <a:lnTo>
                    <a:pt x="162115" y="15838"/>
                  </a:lnTo>
                  <a:lnTo>
                    <a:pt x="162115" y="16005"/>
                  </a:lnTo>
                  <a:lnTo>
                    <a:pt x="162170" y="16172"/>
                  </a:lnTo>
                  <a:lnTo>
                    <a:pt x="162338" y="16451"/>
                  </a:lnTo>
                  <a:lnTo>
                    <a:pt x="162617" y="16618"/>
                  </a:lnTo>
                  <a:lnTo>
                    <a:pt x="162784" y="16674"/>
                  </a:lnTo>
                  <a:lnTo>
                    <a:pt x="163118" y="16674"/>
                  </a:lnTo>
                  <a:lnTo>
                    <a:pt x="163286" y="16618"/>
                  </a:lnTo>
                  <a:lnTo>
                    <a:pt x="163509" y="16451"/>
                  </a:lnTo>
                  <a:lnTo>
                    <a:pt x="163732" y="16172"/>
                  </a:lnTo>
                  <a:lnTo>
                    <a:pt x="163788" y="16005"/>
                  </a:lnTo>
                  <a:lnTo>
                    <a:pt x="163788" y="15838"/>
                  </a:lnTo>
                  <a:lnTo>
                    <a:pt x="163788" y="15670"/>
                  </a:lnTo>
                  <a:lnTo>
                    <a:pt x="163732" y="15559"/>
                  </a:lnTo>
                  <a:lnTo>
                    <a:pt x="163509" y="15280"/>
                  </a:lnTo>
                  <a:lnTo>
                    <a:pt x="163286" y="15113"/>
                  </a:lnTo>
                  <a:lnTo>
                    <a:pt x="163118" y="15057"/>
                  </a:lnTo>
                  <a:lnTo>
                    <a:pt x="162951" y="15001"/>
                  </a:lnTo>
                  <a:close/>
                  <a:moveTo>
                    <a:pt x="168026" y="15001"/>
                  </a:moveTo>
                  <a:lnTo>
                    <a:pt x="167859" y="15057"/>
                  </a:lnTo>
                  <a:lnTo>
                    <a:pt x="167691" y="15113"/>
                  </a:lnTo>
                  <a:lnTo>
                    <a:pt x="167412" y="15280"/>
                  </a:lnTo>
                  <a:lnTo>
                    <a:pt x="167245" y="15559"/>
                  </a:lnTo>
                  <a:lnTo>
                    <a:pt x="167189" y="15670"/>
                  </a:lnTo>
                  <a:lnTo>
                    <a:pt x="167189" y="15838"/>
                  </a:lnTo>
                  <a:lnTo>
                    <a:pt x="167189" y="16005"/>
                  </a:lnTo>
                  <a:lnTo>
                    <a:pt x="167245" y="16172"/>
                  </a:lnTo>
                  <a:lnTo>
                    <a:pt x="167412" y="16451"/>
                  </a:lnTo>
                  <a:lnTo>
                    <a:pt x="167691" y="16618"/>
                  </a:lnTo>
                  <a:lnTo>
                    <a:pt x="167859" y="16674"/>
                  </a:lnTo>
                  <a:lnTo>
                    <a:pt x="168193" y="16674"/>
                  </a:lnTo>
                  <a:lnTo>
                    <a:pt x="168361" y="16618"/>
                  </a:lnTo>
                  <a:lnTo>
                    <a:pt x="168584" y="16451"/>
                  </a:lnTo>
                  <a:lnTo>
                    <a:pt x="168751" y="16172"/>
                  </a:lnTo>
                  <a:lnTo>
                    <a:pt x="168807" y="16005"/>
                  </a:lnTo>
                  <a:lnTo>
                    <a:pt x="168862" y="15838"/>
                  </a:lnTo>
                  <a:lnTo>
                    <a:pt x="168807" y="15670"/>
                  </a:lnTo>
                  <a:lnTo>
                    <a:pt x="168751" y="15559"/>
                  </a:lnTo>
                  <a:lnTo>
                    <a:pt x="168584" y="15280"/>
                  </a:lnTo>
                  <a:lnTo>
                    <a:pt x="168361" y="15113"/>
                  </a:lnTo>
                  <a:lnTo>
                    <a:pt x="168193" y="15057"/>
                  </a:lnTo>
                  <a:lnTo>
                    <a:pt x="168026" y="15001"/>
                  </a:lnTo>
                  <a:close/>
                  <a:moveTo>
                    <a:pt x="171316" y="15001"/>
                  </a:moveTo>
                  <a:lnTo>
                    <a:pt x="171149" y="15057"/>
                  </a:lnTo>
                  <a:lnTo>
                    <a:pt x="171037" y="15113"/>
                  </a:lnTo>
                  <a:lnTo>
                    <a:pt x="170758" y="15280"/>
                  </a:lnTo>
                  <a:lnTo>
                    <a:pt x="170591" y="15559"/>
                  </a:lnTo>
                  <a:lnTo>
                    <a:pt x="170535" y="15670"/>
                  </a:lnTo>
                  <a:lnTo>
                    <a:pt x="170480" y="15838"/>
                  </a:lnTo>
                  <a:lnTo>
                    <a:pt x="170535" y="16005"/>
                  </a:lnTo>
                  <a:lnTo>
                    <a:pt x="170591" y="16172"/>
                  </a:lnTo>
                  <a:lnTo>
                    <a:pt x="170758" y="16451"/>
                  </a:lnTo>
                  <a:lnTo>
                    <a:pt x="171037" y="16618"/>
                  </a:lnTo>
                  <a:lnTo>
                    <a:pt x="171149" y="16674"/>
                  </a:lnTo>
                  <a:lnTo>
                    <a:pt x="171483" y="16674"/>
                  </a:lnTo>
                  <a:lnTo>
                    <a:pt x="171651" y="16618"/>
                  </a:lnTo>
                  <a:lnTo>
                    <a:pt x="171930" y="16451"/>
                  </a:lnTo>
                  <a:lnTo>
                    <a:pt x="172097" y="16172"/>
                  </a:lnTo>
                  <a:lnTo>
                    <a:pt x="172153" y="16005"/>
                  </a:lnTo>
                  <a:lnTo>
                    <a:pt x="172153" y="15838"/>
                  </a:lnTo>
                  <a:lnTo>
                    <a:pt x="172153" y="15670"/>
                  </a:lnTo>
                  <a:lnTo>
                    <a:pt x="172097" y="15559"/>
                  </a:lnTo>
                  <a:lnTo>
                    <a:pt x="171930" y="15280"/>
                  </a:lnTo>
                  <a:lnTo>
                    <a:pt x="171651" y="15113"/>
                  </a:lnTo>
                  <a:lnTo>
                    <a:pt x="171483" y="15057"/>
                  </a:lnTo>
                  <a:lnTo>
                    <a:pt x="171316" y="15001"/>
                  </a:lnTo>
                  <a:close/>
                  <a:moveTo>
                    <a:pt x="174774" y="15001"/>
                  </a:moveTo>
                  <a:lnTo>
                    <a:pt x="174606" y="15057"/>
                  </a:lnTo>
                  <a:lnTo>
                    <a:pt x="174439" y="15113"/>
                  </a:lnTo>
                  <a:lnTo>
                    <a:pt x="174160" y="15280"/>
                  </a:lnTo>
                  <a:lnTo>
                    <a:pt x="173993" y="15559"/>
                  </a:lnTo>
                  <a:lnTo>
                    <a:pt x="173937" y="15670"/>
                  </a:lnTo>
                  <a:lnTo>
                    <a:pt x="173937" y="15838"/>
                  </a:lnTo>
                  <a:lnTo>
                    <a:pt x="173937" y="16005"/>
                  </a:lnTo>
                  <a:lnTo>
                    <a:pt x="173993" y="16172"/>
                  </a:lnTo>
                  <a:lnTo>
                    <a:pt x="174160" y="16451"/>
                  </a:lnTo>
                  <a:lnTo>
                    <a:pt x="174439" y="16618"/>
                  </a:lnTo>
                  <a:lnTo>
                    <a:pt x="174606" y="16674"/>
                  </a:lnTo>
                  <a:lnTo>
                    <a:pt x="174941" y="16674"/>
                  </a:lnTo>
                  <a:lnTo>
                    <a:pt x="175053" y="16618"/>
                  </a:lnTo>
                  <a:lnTo>
                    <a:pt x="175331" y="16451"/>
                  </a:lnTo>
                  <a:lnTo>
                    <a:pt x="175499" y="16172"/>
                  </a:lnTo>
                  <a:lnTo>
                    <a:pt x="175554" y="16005"/>
                  </a:lnTo>
                  <a:lnTo>
                    <a:pt x="175610" y="15838"/>
                  </a:lnTo>
                  <a:lnTo>
                    <a:pt x="175554" y="15670"/>
                  </a:lnTo>
                  <a:lnTo>
                    <a:pt x="175499" y="15559"/>
                  </a:lnTo>
                  <a:lnTo>
                    <a:pt x="175331" y="15280"/>
                  </a:lnTo>
                  <a:lnTo>
                    <a:pt x="175053" y="15113"/>
                  </a:lnTo>
                  <a:lnTo>
                    <a:pt x="174941" y="15057"/>
                  </a:lnTo>
                  <a:lnTo>
                    <a:pt x="174774" y="15001"/>
                  </a:lnTo>
                  <a:close/>
                  <a:moveTo>
                    <a:pt x="184812" y="15001"/>
                  </a:moveTo>
                  <a:lnTo>
                    <a:pt x="184644" y="15057"/>
                  </a:lnTo>
                  <a:lnTo>
                    <a:pt x="184477" y="15113"/>
                  </a:lnTo>
                  <a:lnTo>
                    <a:pt x="184198" y="15280"/>
                  </a:lnTo>
                  <a:lnTo>
                    <a:pt x="184031" y="15559"/>
                  </a:lnTo>
                  <a:lnTo>
                    <a:pt x="183975" y="15670"/>
                  </a:lnTo>
                  <a:lnTo>
                    <a:pt x="183975" y="15838"/>
                  </a:lnTo>
                  <a:lnTo>
                    <a:pt x="183975" y="16005"/>
                  </a:lnTo>
                  <a:lnTo>
                    <a:pt x="184031" y="16172"/>
                  </a:lnTo>
                  <a:lnTo>
                    <a:pt x="184198" y="16451"/>
                  </a:lnTo>
                  <a:lnTo>
                    <a:pt x="184477" y="16618"/>
                  </a:lnTo>
                  <a:lnTo>
                    <a:pt x="184644" y="16674"/>
                  </a:lnTo>
                  <a:lnTo>
                    <a:pt x="184979" y="16674"/>
                  </a:lnTo>
                  <a:lnTo>
                    <a:pt x="185091" y="16618"/>
                  </a:lnTo>
                  <a:lnTo>
                    <a:pt x="185369" y="16451"/>
                  </a:lnTo>
                  <a:lnTo>
                    <a:pt x="185537" y="16172"/>
                  </a:lnTo>
                  <a:lnTo>
                    <a:pt x="185593" y="16005"/>
                  </a:lnTo>
                  <a:lnTo>
                    <a:pt x="185648" y="15838"/>
                  </a:lnTo>
                  <a:lnTo>
                    <a:pt x="185593" y="15670"/>
                  </a:lnTo>
                  <a:lnTo>
                    <a:pt x="185537" y="15559"/>
                  </a:lnTo>
                  <a:lnTo>
                    <a:pt x="185369" y="15280"/>
                  </a:lnTo>
                  <a:lnTo>
                    <a:pt x="185091" y="15113"/>
                  </a:lnTo>
                  <a:lnTo>
                    <a:pt x="184979" y="15057"/>
                  </a:lnTo>
                  <a:lnTo>
                    <a:pt x="184812" y="15001"/>
                  </a:lnTo>
                  <a:close/>
                  <a:moveTo>
                    <a:pt x="226804" y="15057"/>
                  </a:moveTo>
                  <a:lnTo>
                    <a:pt x="226637" y="15113"/>
                  </a:lnTo>
                  <a:lnTo>
                    <a:pt x="226358" y="15280"/>
                  </a:lnTo>
                  <a:lnTo>
                    <a:pt x="226191" y="15559"/>
                  </a:lnTo>
                  <a:lnTo>
                    <a:pt x="226135" y="15670"/>
                  </a:lnTo>
                  <a:lnTo>
                    <a:pt x="226135" y="15838"/>
                  </a:lnTo>
                  <a:lnTo>
                    <a:pt x="226135" y="16005"/>
                  </a:lnTo>
                  <a:lnTo>
                    <a:pt x="226191" y="16172"/>
                  </a:lnTo>
                  <a:lnTo>
                    <a:pt x="226358" y="16451"/>
                  </a:lnTo>
                  <a:lnTo>
                    <a:pt x="226637" y="16618"/>
                  </a:lnTo>
                  <a:lnTo>
                    <a:pt x="226804" y="16674"/>
                  </a:lnTo>
                  <a:lnTo>
                    <a:pt x="227139" y="16674"/>
                  </a:lnTo>
                  <a:lnTo>
                    <a:pt x="227250" y="16618"/>
                  </a:lnTo>
                  <a:lnTo>
                    <a:pt x="227529" y="16451"/>
                  </a:lnTo>
                  <a:lnTo>
                    <a:pt x="227697" y="16172"/>
                  </a:lnTo>
                  <a:lnTo>
                    <a:pt x="227752" y="16005"/>
                  </a:lnTo>
                  <a:lnTo>
                    <a:pt x="227808" y="15838"/>
                  </a:lnTo>
                  <a:lnTo>
                    <a:pt x="227752" y="15670"/>
                  </a:lnTo>
                  <a:lnTo>
                    <a:pt x="227697" y="15559"/>
                  </a:lnTo>
                  <a:lnTo>
                    <a:pt x="227529" y="15280"/>
                  </a:lnTo>
                  <a:lnTo>
                    <a:pt x="227250" y="15113"/>
                  </a:lnTo>
                  <a:lnTo>
                    <a:pt x="227139" y="15057"/>
                  </a:lnTo>
                  <a:close/>
                  <a:moveTo>
                    <a:pt x="230150" y="15057"/>
                  </a:moveTo>
                  <a:lnTo>
                    <a:pt x="229983" y="15113"/>
                  </a:lnTo>
                  <a:lnTo>
                    <a:pt x="229760" y="15280"/>
                  </a:lnTo>
                  <a:lnTo>
                    <a:pt x="229537" y="15559"/>
                  </a:lnTo>
                  <a:lnTo>
                    <a:pt x="229481" y="15670"/>
                  </a:lnTo>
                  <a:lnTo>
                    <a:pt x="229481" y="15838"/>
                  </a:lnTo>
                  <a:lnTo>
                    <a:pt x="229481" y="16005"/>
                  </a:lnTo>
                  <a:lnTo>
                    <a:pt x="229537" y="16172"/>
                  </a:lnTo>
                  <a:lnTo>
                    <a:pt x="229760" y="16451"/>
                  </a:lnTo>
                  <a:lnTo>
                    <a:pt x="229983" y="16618"/>
                  </a:lnTo>
                  <a:lnTo>
                    <a:pt x="230150" y="16674"/>
                  </a:lnTo>
                  <a:lnTo>
                    <a:pt x="230485" y="16674"/>
                  </a:lnTo>
                  <a:lnTo>
                    <a:pt x="230652" y="16618"/>
                  </a:lnTo>
                  <a:lnTo>
                    <a:pt x="230931" y="16451"/>
                  </a:lnTo>
                  <a:lnTo>
                    <a:pt x="231098" y="16172"/>
                  </a:lnTo>
                  <a:lnTo>
                    <a:pt x="231154" y="16005"/>
                  </a:lnTo>
                  <a:lnTo>
                    <a:pt x="231154" y="15838"/>
                  </a:lnTo>
                  <a:lnTo>
                    <a:pt x="231154" y="15670"/>
                  </a:lnTo>
                  <a:lnTo>
                    <a:pt x="231098" y="15559"/>
                  </a:lnTo>
                  <a:lnTo>
                    <a:pt x="230931" y="15280"/>
                  </a:lnTo>
                  <a:lnTo>
                    <a:pt x="230652" y="15113"/>
                  </a:lnTo>
                  <a:lnTo>
                    <a:pt x="230485" y="15057"/>
                  </a:lnTo>
                  <a:close/>
                  <a:moveTo>
                    <a:pt x="233496" y="15057"/>
                  </a:moveTo>
                  <a:lnTo>
                    <a:pt x="233385" y="15113"/>
                  </a:lnTo>
                  <a:lnTo>
                    <a:pt x="233106" y="15280"/>
                  </a:lnTo>
                  <a:lnTo>
                    <a:pt x="232939" y="15559"/>
                  </a:lnTo>
                  <a:lnTo>
                    <a:pt x="232883" y="15670"/>
                  </a:lnTo>
                  <a:lnTo>
                    <a:pt x="232883" y="15838"/>
                  </a:lnTo>
                  <a:lnTo>
                    <a:pt x="232883" y="16005"/>
                  </a:lnTo>
                  <a:lnTo>
                    <a:pt x="232939" y="16172"/>
                  </a:lnTo>
                  <a:lnTo>
                    <a:pt x="233106" y="16451"/>
                  </a:lnTo>
                  <a:lnTo>
                    <a:pt x="233385" y="16618"/>
                  </a:lnTo>
                  <a:lnTo>
                    <a:pt x="233496" y="16674"/>
                  </a:lnTo>
                  <a:lnTo>
                    <a:pt x="233831" y="16674"/>
                  </a:lnTo>
                  <a:lnTo>
                    <a:pt x="233998" y="16618"/>
                  </a:lnTo>
                  <a:lnTo>
                    <a:pt x="234277" y="16451"/>
                  </a:lnTo>
                  <a:lnTo>
                    <a:pt x="234444" y="16172"/>
                  </a:lnTo>
                  <a:lnTo>
                    <a:pt x="234500" y="16005"/>
                  </a:lnTo>
                  <a:lnTo>
                    <a:pt x="234500" y="15838"/>
                  </a:lnTo>
                  <a:lnTo>
                    <a:pt x="234500" y="15670"/>
                  </a:lnTo>
                  <a:lnTo>
                    <a:pt x="234444" y="15559"/>
                  </a:lnTo>
                  <a:lnTo>
                    <a:pt x="234277" y="15280"/>
                  </a:lnTo>
                  <a:lnTo>
                    <a:pt x="233998" y="15113"/>
                  </a:lnTo>
                  <a:lnTo>
                    <a:pt x="233831" y="15057"/>
                  </a:lnTo>
                  <a:close/>
                  <a:moveTo>
                    <a:pt x="236842" y="15057"/>
                  </a:moveTo>
                  <a:lnTo>
                    <a:pt x="236675" y="15113"/>
                  </a:lnTo>
                  <a:lnTo>
                    <a:pt x="236396" y="15280"/>
                  </a:lnTo>
                  <a:lnTo>
                    <a:pt x="236229" y="15559"/>
                  </a:lnTo>
                  <a:lnTo>
                    <a:pt x="236173" y="15670"/>
                  </a:lnTo>
                  <a:lnTo>
                    <a:pt x="236173" y="15838"/>
                  </a:lnTo>
                  <a:lnTo>
                    <a:pt x="236173" y="16005"/>
                  </a:lnTo>
                  <a:lnTo>
                    <a:pt x="236229" y="16172"/>
                  </a:lnTo>
                  <a:lnTo>
                    <a:pt x="236396" y="16451"/>
                  </a:lnTo>
                  <a:lnTo>
                    <a:pt x="236675" y="16618"/>
                  </a:lnTo>
                  <a:lnTo>
                    <a:pt x="236842" y="16674"/>
                  </a:lnTo>
                  <a:lnTo>
                    <a:pt x="237177" y="16674"/>
                  </a:lnTo>
                  <a:lnTo>
                    <a:pt x="237344" y="16618"/>
                  </a:lnTo>
                  <a:lnTo>
                    <a:pt x="237567" y="16451"/>
                  </a:lnTo>
                  <a:lnTo>
                    <a:pt x="237790" y="16172"/>
                  </a:lnTo>
                  <a:lnTo>
                    <a:pt x="237790" y="16005"/>
                  </a:lnTo>
                  <a:lnTo>
                    <a:pt x="237846" y="15838"/>
                  </a:lnTo>
                  <a:lnTo>
                    <a:pt x="237790" y="15670"/>
                  </a:lnTo>
                  <a:lnTo>
                    <a:pt x="237790" y="15559"/>
                  </a:lnTo>
                  <a:lnTo>
                    <a:pt x="237567" y="15280"/>
                  </a:lnTo>
                  <a:lnTo>
                    <a:pt x="237344" y="15113"/>
                  </a:lnTo>
                  <a:lnTo>
                    <a:pt x="237177" y="15057"/>
                  </a:lnTo>
                  <a:close/>
                  <a:moveTo>
                    <a:pt x="241973" y="15001"/>
                  </a:moveTo>
                  <a:lnTo>
                    <a:pt x="241806" y="15057"/>
                  </a:lnTo>
                  <a:lnTo>
                    <a:pt x="241638" y="15113"/>
                  </a:lnTo>
                  <a:lnTo>
                    <a:pt x="241359" y="15280"/>
                  </a:lnTo>
                  <a:lnTo>
                    <a:pt x="241192" y="15559"/>
                  </a:lnTo>
                  <a:lnTo>
                    <a:pt x="241136" y="15670"/>
                  </a:lnTo>
                  <a:lnTo>
                    <a:pt x="241136" y="15838"/>
                  </a:lnTo>
                  <a:lnTo>
                    <a:pt x="241136" y="16005"/>
                  </a:lnTo>
                  <a:lnTo>
                    <a:pt x="241192" y="16172"/>
                  </a:lnTo>
                  <a:lnTo>
                    <a:pt x="241359" y="16451"/>
                  </a:lnTo>
                  <a:lnTo>
                    <a:pt x="241638" y="16618"/>
                  </a:lnTo>
                  <a:lnTo>
                    <a:pt x="241806" y="16674"/>
                  </a:lnTo>
                  <a:lnTo>
                    <a:pt x="242140" y="16674"/>
                  </a:lnTo>
                  <a:lnTo>
                    <a:pt x="242308" y="16618"/>
                  </a:lnTo>
                  <a:lnTo>
                    <a:pt x="242531" y="16451"/>
                  </a:lnTo>
                  <a:lnTo>
                    <a:pt x="242754" y="16172"/>
                  </a:lnTo>
                  <a:lnTo>
                    <a:pt x="242754" y="16005"/>
                  </a:lnTo>
                  <a:lnTo>
                    <a:pt x="242809" y="15838"/>
                  </a:lnTo>
                  <a:lnTo>
                    <a:pt x="242754" y="15670"/>
                  </a:lnTo>
                  <a:lnTo>
                    <a:pt x="242754" y="15559"/>
                  </a:lnTo>
                  <a:lnTo>
                    <a:pt x="242531" y="15280"/>
                  </a:lnTo>
                  <a:lnTo>
                    <a:pt x="242308" y="15113"/>
                  </a:lnTo>
                  <a:lnTo>
                    <a:pt x="242140" y="15057"/>
                  </a:lnTo>
                  <a:lnTo>
                    <a:pt x="241973" y="15001"/>
                  </a:lnTo>
                  <a:close/>
                  <a:moveTo>
                    <a:pt x="250394" y="15001"/>
                  </a:moveTo>
                  <a:lnTo>
                    <a:pt x="250226" y="15057"/>
                  </a:lnTo>
                  <a:lnTo>
                    <a:pt x="250059" y="15113"/>
                  </a:lnTo>
                  <a:lnTo>
                    <a:pt x="249836" y="15280"/>
                  </a:lnTo>
                  <a:lnTo>
                    <a:pt x="249669" y="15559"/>
                  </a:lnTo>
                  <a:lnTo>
                    <a:pt x="249613" y="15670"/>
                  </a:lnTo>
                  <a:lnTo>
                    <a:pt x="249557" y="15838"/>
                  </a:lnTo>
                  <a:lnTo>
                    <a:pt x="249613" y="16005"/>
                  </a:lnTo>
                  <a:lnTo>
                    <a:pt x="249669" y="16172"/>
                  </a:lnTo>
                  <a:lnTo>
                    <a:pt x="249836" y="16451"/>
                  </a:lnTo>
                  <a:lnTo>
                    <a:pt x="250059" y="16618"/>
                  </a:lnTo>
                  <a:lnTo>
                    <a:pt x="250226" y="16674"/>
                  </a:lnTo>
                  <a:lnTo>
                    <a:pt x="250561" y="16674"/>
                  </a:lnTo>
                  <a:lnTo>
                    <a:pt x="250728" y="16618"/>
                  </a:lnTo>
                  <a:lnTo>
                    <a:pt x="251007" y="16451"/>
                  </a:lnTo>
                  <a:lnTo>
                    <a:pt x="251174" y="16172"/>
                  </a:lnTo>
                  <a:lnTo>
                    <a:pt x="251230" y="16005"/>
                  </a:lnTo>
                  <a:lnTo>
                    <a:pt x="251230" y="15838"/>
                  </a:lnTo>
                  <a:lnTo>
                    <a:pt x="251230" y="15670"/>
                  </a:lnTo>
                  <a:lnTo>
                    <a:pt x="251174" y="15559"/>
                  </a:lnTo>
                  <a:lnTo>
                    <a:pt x="251007" y="15280"/>
                  </a:lnTo>
                  <a:lnTo>
                    <a:pt x="250728" y="15113"/>
                  </a:lnTo>
                  <a:lnTo>
                    <a:pt x="250561" y="15057"/>
                  </a:lnTo>
                  <a:lnTo>
                    <a:pt x="250394" y="15001"/>
                  </a:lnTo>
                  <a:close/>
                  <a:moveTo>
                    <a:pt x="255469" y="15001"/>
                  </a:moveTo>
                  <a:lnTo>
                    <a:pt x="255301" y="15057"/>
                  </a:lnTo>
                  <a:lnTo>
                    <a:pt x="255134" y="15113"/>
                  </a:lnTo>
                  <a:lnTo>
                    <a:pt x="254855" y="15280"/>
                  </a:lnTo>
                  <a:lnTo>
                    <a:pt x="254688" y="15559"/>
                  </a:lnTo>
                  <a:lnTo>
                    <a:pt x="254632" y="15670"/>
                  </a:lnTo>
                  <a:lnTo>
                    <a:pt x="254632" y="15838"/>
                  </a:lnTo>
                  <a:lnTo>
                    <a:pt x="254632" y="16005"/>
                  </a:lnTo>
                  <a:lnTo>
                    <a:pt x="254688" y="16172"/>
                  </a:lnTo>
                  <a:lnTo>
                    <a:pt x="254855" y="16451"/>
                  </a:lnTo>
                  <a:lnTo>
                    <a:pt x="255134" y="16618"/>
                  </a:lnTo>
                  <a:lnTo>
                    <a:pt x="255301" y="16674"/>
                  </a:lnTo>
                  <a:lnTo>
                    <a:pt x="255636" y="16674"/>
                  </a:lnTo>
                  <a:lnTo>
                    <a:pt x="255747" y="16618"/>
                  </a:lnTo>
                  <a:lnTo>
                    <a:pt x="256026" y="16451"/>
                  </a:lnTo>
                  <a:lnTo>
                    <a:pt x="256194" y="16172"/>
                  </a:lnTo>
                  <a:lnTo>
                    <a:pt x="256249" y="16005"/>
                  </a:lnTo>
                  <a:lnTo>
                    <a:pt x="256305" y="15838"/>
                  </a:lnTo>
                  <a:lnTo>
                    <a:pt x="256249" y="15670"/>
                  </a:lnTo>
                  <a:lnTo>
                    <a:pt x="256194" y="15559"/>
                  </a:lnTo>
                  <a:lnTo>
                    <a:pt x="256026" y="15280"/>
                  </a:lnTo>
                  <a:lnTo>
                    <a:pt x="255747" y="15113"/>
                  </a:lnTo>
                  <a:lnTo>
                    <a:pt x="255636" y="15057"/>
                  </a:lnTo>
                  <a:lnTo>
                    <a:pt x="255469" y="15001"/>
                  </a:lnTo>
                  <a:close/>
                  <a:moveTo>
                    <a:pt x="258759" y="15001"/>
                  </a:moveTo>
                  <a:lnTo>
                    <a:pt x="258591" y="15057"/>
                  </a:lnTo>
                  <a:lnTo>
                    <a:pt x="258424" y="15113"/>
                  </a:lnTo>
                  <a:lnTo>
                    <a:pt x="258201" y="15280"/>
                  </a:lnTo>
                  <a:lnTo>
                    <a:pt x="257978" y="15559"/>
                  </a:lnTo>
                  <a:lnTo>
                    <a:pt x="257978" y="15670"/>
                  </a:lnTo>
                  <a:lnTo>
                    <a:pt x="257922" y="15838"/>
                  </a:lnTo>
                  <a:lnTo>
                    <a:pt x="257978" y="16005"/>
                  </a:lnTo>
                  <a:lnTo>
                    <a:pt x="257978" y="16172"/>
                  </a:lnTo>
                  <a:lnTo>
                    <a:pt x="258201" y="16451"/>
                  </a:lnTo>
                  <a:lnTo>
                    <a:pt x="258424" y="16618"/>
                  </a:lnTo>
                  <a:lnTo>
                    <a:pt x="258591" y="16674"/>
                  </a:lnTo>
                  <a:lnTo>
                    <a:pt x="258926" y="16674"/>
                  </a:lnTo>
                  <a:lnTo>
                    <a:pt x="259093" y="16618"/>
                  </a:lnTo>
                  <a:lnTo>
                    <a:pt x="259372" y="16451"/>
                  </a:lnTo>
                  <a:lnTo>
                    <a:pt x="259540" y="16172"/>
                  </a:lnTo>
                  <a:lnTo>
                    <a:pt x="259595" y="16005"/>
                  </a:lnTo>
                  <a:lnTo>
                    <a:pt x="259595" y="15838"/>
                  </a:lnTo>
                  <a:lnTo>
                    <a:pt x="259595" y="15670"/>
                  </a:lnTo>
                  <a:lnTo>
                    <a:pt x="259540" y="15559"/>
                  </a:lnTo>
                  <a:lnTo>
                    <a:pt x="259372" y="15280"/>
                  </a:lnTo>
                  <a:lnTo>
                    <a:pt x="259093" y="15113"/>
                  </a:lnTo>
                  <a:lnTo>
                    <a:pt x="258926" y="15057"/>
                  </a:lnTo>
                  <a:lnTo>
                    <a:pt x="258759" y="15001"/>
                  </a:lnTo>
                  <a:close/>
                  <a:moveTo>
                    <a:pt x="263834" y="15001"/>
                  </a:moveTo>
                  <a:lnTo>
                    <a:pt x="263666" y="15057"/>
                  </a:lnTo>
                  <a:lnTo>
                    <a:pt x="263499" y="15113"/>
                  </a:lnTo>
                  <a:lnTo>
                    <a:pt x="263220" y="15280"/>
                  </a:lnTo>
                  <a:lnTo>
                    <a:pt x="263053" y="15559"/>
                  </a:lnTo>
                  <a:lnTo>
                    <a:pt x="262997" y="15670"/>
                  </a:lnTo>
                  <a:lnTo>
                    <a:pt x="262997" y="15838"/>
                  </a:lnTo>
                  <a:lnTo>
                    <a:pt x="262997" y="16005"/>
                  </a:lnTo>
                  <a:lnTo>
                    <a:pt x="263053" y="16172"/>
                  </a:lnTo>
                  <a:lnTo>
                    <a:pt x="263220" y="16451"/>
                  </a:lnTo>
                  <a:lnTo>
                    <a:pt x="263499" y="16618"/>
                  </a:lnTo>
                  <a:lnTo>
                    <a:pt x="263666" y="16674"/>
                  </a:lnTo>
                  <a:lnTo>
                    <a:pt x="264001" y="16674"/>
                  </a:lnTo>
                  <a:lnTo>
                    <a:pt x="264168" y="16618"/>
                  </a:lnTo>
                  <a:lnTo>
                    <a:pt x="264391" y="16451"/>
                  </a:lnTo>
                  <a:lnTo>
                    <a:pt x="264614" y="16172"/>
                  </a:lnTo>
                  <a:lnTo>
                    <a:pt x="264670" y="16005"/>
                  </a:lnTo>
                  <a:lnTo>
                    <a:pt x="264670" y="15838"/>
                  </a:lnTo>
                  <a:lnTo>
                    <a:pt x="264670" y="15670"/>
                  </a:lnTo>
                  <a:lnTo>
                    <a:pt x="264614" y="15559"/>
                  </a:lnTo>
                  <a:lnTo>
                    <a:pt x="264391" y="15280"/>
                  </a:lnTo>
                  <a:lnTo>
                    <a:pt x="264168" y="15113"/>
                  </a:lnTo>
                  <a:lnTo>
                    <a:pt x="264001" y="15057"/>
                  </a:lnTo>
                  <a:lnTo>
                    <a:pt x="263834" y="15001"/>
                  </a:lnTo>
                  <a:close/>
                  <a:moveTo>
                    <a:pt x="267124" y="15001"/>
                  </a:moveTo>
                  <a:lnTo>
                    <a:pt x="266957" y="15057"/>
                  </a:lnTo>
                  <a:lnTo>
                    <a:pt x="266845" y="15113"/>
                  </a:lnTo>
                  <a:lnTo>
                    <a:pt x="266566" y="15280"/>
                  </a:lnTo>
                  <a:lnTo>
                    <a:pt x="266399" y="15559"/>
                  </a:lnTo>
                  <a:lnTo>
                    <a:pt x="266343" y="15670"/>
                  </a:lnTo>
                  <a:lnTo>
                    <a:pt x="266343" y="15838"/>
                  </a:lnTo>
                  <a:lnTo>
                    <a:pt x="266343" y="16005"/>
                  </a:lnTo>
                  <a:lnTo>
                    <a:pt x="266399" y="16172"/>
                  </a:lnTo>
                  <a:lnTo>
                    <a:pt x="266566" y="16451"/>
                  </a:lnTo>
                  <a:lnTo>
                    <a:pt x="266845" y="16618"/>
                  </a:lnTo>
                  <a:lnTo>
                    <a:pt x="266957" y="16674"/>
                  </a:lnTo>
                  <a:lnTo>
                    <a:pt x="267291" y="16674"/>
                  </a:lnTo>
                  <a:lnTo>
                    <a:pt x="267458" y="16618"/>
                  </a:lnTo>
                  <a:lnTo>
                    <a:pt x="267737" y="16451"/>
                  </a:lnTo>
                  <a:lnTo>
                    <a:pt x="267905" y="16172"/>
                  </a:lnTo>
                  <a:lnTo>
                    <a:pt x="267960" y="16005"/>
                  </a:lnTo>
                  <a:lnTo>
                    <a:pt x="267960" y="15838"/>
                  </a:lnTo>
                  <a:lnTo>
                    <a:pt x="267960" y="15670"/>
                  </a:lnTo>
                  <a:lnTo>
                    <a:pt x="267905" y="15559"/>
                  </a:lnTo>
                  <a:lnTo>
                    <a:pt x="267737" y="15280"/>
                  </a:lnTo>
                  <a:lnTo>
                    <a:pt x="267458" y="15113"/>
                  </a:lnTo>
                  <a:lnTo>
                    <a:pt x="267291" y="15057"/>
                  </a:lnTo>
                  <a:lnTo>
                    <a:pt x="267124" y="15001"/>
                  </a:lnTo>
                  <a:close/>
                  <a:moveTo>
                    <a:pt x="270581" y="15001"/>
                  </a:moveTo>
                  <a:lnTo>
                    <a:pt x="270414" y="15057"/>
                  </a:lnTo>
                  <a:lnTo>
                    <a:pt x="270247" y="15113"/>
                  </a:lnTo>
                  <a:lnTo>
                    <a:pt x="269968" y="15280"/>
                  </a:lnTo>
                  <a:lnTo>
                    <a:pt x="269801" y="15559"/>
                  </a:lnTo>
                  <a:lnTo>
                    <a:pt x="269745" y="15670"/>
                  </a:lnTo>
                  <a:lnTo>
                    <a:pt x="269745" y="15838"/>
                  </a:lnTo>
                  <a:lnTo>
                    <a:pt x="269745" y="16005"/>
                  </a:lnTo>
                  <a:lnTo>
                    <a:pt x="269801" y="16172"/>
                  </a:lnTo>
                  <a:lnTo>
                    <a:pt x="269968" y="16451"/>
                  </a:lnTo>
                  <a:lnTo>
                    <a:pt x="270247" y="16618"/>
                  </a:lnTo>
                  <a:lnTo>
                    <a:pt x="270414" y="16674"/>
                  </a:lnTo>
                  <a:lnTo>
                    <a:pt x="270749" y="16674"/>
                  </a:lnTo>
                  <a:lnTo>
                    <a:pt x="270916" y="16618"/>
                  </a:lnTo>
                  <a:lnTo>
                    <a:pt x="271139" y="16451"/>
                  </a:lnTo>
                  <a:lnTo>
                    <a:pt x="271362" y="16172"/>
                  </a:lnTo>
                  <a:lnTo>
                    <a:pt x="271362" y="16005"/>
                  </a:lnTo>
                  <a:lnTo>
                    <a:pt x="271418" y="15838"/>
                  </a:lnTo>
                  <a:lnTo>
                    <a:pt x="271362" y="15670"/>
                  </a:lnTo>
                  <a:lnTo>
                    <a:pt x="271362" y="15559"/>
                  </a:lnTo>
                  <a:lnTo>
                    <a:pt x="271139" y="15280"/>
                  </a:lnTo>
                  <a:lnTo>
                    <a:pt x="270916" y="15113"/>
                  </a:lnTo>
                  <a:lnTo>
                    <a:pt x="270749" y="15057"/>
                  </a:lnTo>
                  <a:lnTo>
                    <a:pt x="270581" y="15001"/>
                  </a:lnTo>
                  <a:close/>
                  <a:moveTo>
                    <a:pt x="280619" y="15001"/>
                  </a:moveTo>
                  <a:lnTo>
                    <a:pt x="280452" y="15057"/>
                  </a:lnTo>
                  <a:lnTo>
                    <a:pt x="280285" y="15113"/>
                  </a:lnTo>
                  <a:lnTo>
                    <a:pt x="280006" y="15280"/>
                  </a:lnTo>
                  <a:lnTo>
                    <a:pt x="279839" y="15559"/>
                  </a:lnTo>
                  <a:lnTo>
                    <a:pt x="279783" y="15670"/>
                  </a:lnTo>
                  <a:lnTo>
                    <a:pt x="279783" y="15838"/>
                  </a:lnTo>
                  <a:lnTo>
                    <a:pt x="279783" y="16005"/>
                  </a:lnTo>
                  <a:lnTo>
                    <a:pt x="279839" y="16172"/>
                  </a:lnTo>
                  <a:lnTo>
                    <a:pt x="280006" y="16451"/>
                  </a:lnTo>
                  <a:lnTo>
                    <a:pt x="280285" y="16618"/>
                  </a:lnTo>
                  <a:lnTo>
                    <a:pt x="280452" y="16674"/>
                  </a:lnTo>
                  <a:lnTo>
                    <a:pt x="280787" y="16674"/>
                  </a:lnTo>
                  <a:lnTo>
                    <a:pt x="280954" y="16618"/>
                  </a:lnTo>
                  <a:lnTo>
                    <a:pt x="281177" y="16451"/>
                  </a:lnTo>
                  <a:lnTo>
                    <a:pt x="281400" y="16172"/>
                  </a:lnTo>
                  <a:lnTo>
                    <a:pt x="281400" y="16005"/>
                  </a:lnTo>
                  <a:lnTo>
                    <a:pt x="281456" y="15838"/>
                  </a:lnTo>
                  <a:lnTo>
                    <a:pt x="281400" y="15670"/>
                  </a:lnTo>
                  <a:lnTo>
                    <a:pt x="281400" y="15559"/>
                  </a:lnTo>
                  <a:lnTo>
                    <a:pt x="281177" y="15280"/>
                  </a:lnTo>
                  <a:lnTo>
                    <a:pt x="280954" y="15113"/>
                  </a:lnTo>
                  <a:lnTo>
                    <a:pt x="280787" y="15057"/>
                  </a:lnTo>
                  <a:lnTo>
                    <a:pt x="280619" y="1500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114"/>
            <p:cNvSpPr/>
            <p:nvPr/>
          </p:nvSpPr>
          <p:spPr>
            <a:xfrm>
              <a:off x="18861" y="217501"/>
              <a:ext cx="9187662" cy="542679"/>
            </a:xfrm>
            <a:custGeom>
              <a:rect b="b" l="l" r="r" t="t"/>
              <a:pathLst>
                <a:path extrusionOk="0" h="16730" w="283242">
                  <a:moveTo>
                    <a:pt x="14333" y="0"/>
                  </a:moveTo>
                  <a:lnTo>
                    <a:pt x="14333" y="1673"/>
                  </a:lnTo>
                  <a:lnTo>
                    <a:pt x="17734" y="1673"/>
                  </a:lnTo>
                  <a:lnTo>
                    <a:pt x="17734" y="0"/>
                  </a:lnTo>
                  <a:close/>
                  <a:moveTo>
                    <a:pt x="24371" y="0"/>
                  </a:moveTo>
                  <a:lnTo>
                    <a:pt x="24371" y="1673"/>
                  </a:lnTo>
                  <a:lnTo>
                    <a:pt x="27772" y="1673"/>
                  </a:lnTo>
                  <a:lnTo>
                    <a:pt x="27772" y="0"/>
                  </a:lnTo>
                  <a:close/>
                  <a:moveTo>
                    <a:pt x="34409" y="0"/>
                  </a:moveTo>
                  <a:lnTo>
                    <a:pt x="34409" y="1673"/>
                  </a:lnTo>
                  <a:lnTo>
                    <a:pt x="37811" y="1673"/>
                  </a:lnTo>
                  <a:lnTo>
                    <a:pt x="37811" y="0"/>
                  </a:lnTo>
                  <a:close/>
                  <a:moveTo>
                    <a:pt x="51250" y="0"/>
                  </a:moveTo>
                  <a:lnTo>
                    <a:pt x="51250" y="1673"/>
                  </a:lnTo>
                  <a:lnTo>
                    <a:pt x="54652" y="1673"/>
                  </a:lnTo>
                  <a:lnTo>
                    <a:pt x="54652" y="0"/>
                  </a:lnTo>
                  <a:close/>
                  <a:moveTo>
                    <a:pt x="76457" y="0"/>
                  </a:moveTo>
                  <a:lnTo>
                    <a:pt x="76457" y="1673"/>
                  </a:lnTo>
                  <a:lnTo>
                    <a:pt x="79859" y="1673"/>
                  </a:lnTo>
                  <a:lnTo>
                    <a:pt x="79859" y="0"/>
                  </a:lnTo>
                  <a:close/>
                  <a:moveTo>
                    <a:pt x="88224" y="0"/>
                  </a:moveTo>
                  <a:lnTo>
                    <a:pt x="88224" y="1673"/>
                  </a:lnTo>
                  <a:lnTo>
                    <a:pt x="91626" y="1673"/>
                  </a:lnTo>
                  <a:lnTo>
                    <a:pt x="91626" y="0"/>
                  </a:lnTo>
                  <a:close/>
                  <a:moveTo>
                    <a:pt x="110140" y="0"/>
                  </a:moveTo>
                  <a:lnTo>
                    <a:pt x="110140" y="1673"/>
                  </a:lnTo>
                  <a:lnTo>
                    <a:pt x="113542" y="1673"/>
                  </a:lnTo>
                  <a:lnTo>
                    <a:pt x="113542" y="0"/>
                  </a:lnTo>
                  <a:close/>
                  <a:moveTo>
                    <a:pt x="120178" y="0"/>
                  </a:moveTo>
                  <a:lnTo>
                    <a:pt x="120178" y="1673"/>
                  </a:lnTo>
                  <a:lnTo>
                    <a:pt x="123580" y="1673"/>
                  </a:lnTo>
                  <a:lnTo>
                    <a:pt x="123580" y="0"/>
                  </a:lnTo>
                  <a:close/>
                  <a:moveTo>
                    <a:pt x="130216" y="0"/>
                  </a:moveTo>
                  <a:lnTo>
                    <a:pt x="130216" y="1673"/>
                  </a:lnTo>
                  <a:lnTo>
                    <a:pt x="133618" y="1673"/>
                  </a:lnTo>
                  <a:lnTo>
                    <a:pt x="133618" y="0"/>
                  </a:lnTo>
                  <a:close/>
                  <a:moveTo>
                    <a:pt x="147002" y="0"/>
                  </a:moveTo>
                  <a:lnTo>
                    <a:pt x="147002" y="1673"/>
                  </a:lnTo>
                  <a:lnTo>
                    <a:pt x="150404" y="1673"/>
                  </a:lnTo>
                  <a:lnTo>
                    <a:pt x="150404" y="0"/>
                  </a:lnTo>
                  <a:close/>
                  <a:moveTo>
                    <a:pt x="172265" y="0"/>
                  </a:moveTo>
                  <a:lnTo>
                    <a:pt x="172265" y="1673"/>
                  </a:lnTo>
                  <a:lnTo>
                    <a:pt x="175667" y="1673"/>
                  </a:lnTo>
                  <a:lnTo>
                    <a:pt x="175667" y="0"/>
                  </a:lnTo>
                  <a:close/>
                  <a:moveTo>
                    <a:pt x="184032" y="0"/>
                  </a:moveTo>
                  <a:lnTo>
                    <a:pt x="184032" y="1673"/>
                  </a:lnTo>
                  <a:lnTo>
                    <a:pt x="187433" y="1673"/>
                  </a:lnTo>
                  <a:lnTo>
                    <a:pt x="187433" y="0"/>
                  </a:lnTo>
                  <a:close/>
                  <a:moveTo>
                    <a:pt x="205948" y="0"/>
                  </a:moveTo>
                  <a:lnTo>
                    <a:pt x="205948" y="1673"/>
                  </a:lnTo>
                  <a:lnTo>
                    <a:pt x="209350" y="1673"/>
                  </a:lnTo>
                  <a:lnTo>
                    <a:pt x="209350" y="0"/>
                  </a:lnTo>
                  <a:close/>
                  <a:moveTo>
                    <a:pt x="215986" y="0"/>
                  </a:moveTo>
                  <a:lnTo>
                    <a:pt x="215986" y="1673"/>
                  </a:lnTo>
                  <a:lnTo>
                    <a:pt x="219388" y="1673"/>
                  </a:lnTo>
                  <a:lnTo>
                    <a:pt x="219388" y="0"/>
                  </a:lnTo>
                  <a:close/>
                  <a:moveTo>
                    <a:pt x="226024" y="0"/>
                  </a:moveTo>
                  <a:lnTo>
                    <a:pt x="226024" y="1673"/>
                  </a:lnTo>
                  <a:lnTo>
                    <a:pt x="229426" y="1673"/>
                  </a:lnTo>
                  <a:lnTo>
                    <a:pt x="229426" y="0"/>
                  </a:lnTo>
                  <a:close/>
                  <a:moveTo>
                    <a:pt x="242866" y="0"/>
                  </a:moveTo>
                  <a:lnTo>
                    <a:pt x="242866" y="1673"/>
                  </a:lnTo>
                  <a:lnTo>
                    <a:pt x="246268" y="1673"/>
                  </a:lnTo>
                  <a:lnTo>
                    <a:pt x="246268" y="0"/>
                  </a:lnTo>
                  <a:close/>
                  <a:moveTo>
                    <a:pt x="268072" y="0"/>
                  </a:moveTo>
                  <a:lnTo>
                    <a:pt x="268072" y="1673"/>
                  </a:lnTo>
                  <a:lnTo>
                    <a:pt x="271474" y="1673"/>
                  </a:lnTo>
                  <a:lnTo>
                    <a:pt x="271474" y="0"/>
                  </a:lnTo>
                  <a:close/>
                  <a:moveTo>
                    <a:pt x="279839" y="0"/>
                  </a:moveTo>
                  <a:lnTo>
                    <a:pt x="279839" y="1673"/>
                  </a:lnTo>
                  <a:lnTo>
                    <a:pt x="283241" y="1673"/>
                  </a:lnTo>
                  <a:lnTo>
                    <a:pt x="283241" y="0"/>
                  </a:lnTo>
                  <a:close/>
                  <a:moveTo>
                    <a:pt x="2510" y="3346"/>
                  </a:moveTo>
                  <a:lnTo>
                    <a:pt x="2510" y="5075"/>
                  </a:lnTo>
                  <a:lnTo>
                    <a:pt x="5912" y="5075"/>
                  </a:lnTo>
                  <a:lnTo>
                    <a:pt x="5912" y="3346"/>
                  </a:lnTo>
                  <a:close/>
                  <a:moveTo>
                    <a:pt x="31118" y="3346"/>
                  </a:moveTo>
                  <a:lnTo>
                    <a:pt x="31118" y="5075"/>
                  </a:lnTo>
                  <a:lnTo>
                    <a:pt x="34520" y="5075"/>
                  </a:lnTo>
                  <a:lnTo>
                    <a:pt x="34520" y="3346"/>
                  </a:lnTo>
                  <a:close/>
                  <a:moveTo>
                    <a:pt x="47849" y="3346"/>
                  </a:moveTo>
                  <a:lnTo>
                    <a:pt x="47849" y="5075"/>
                  </a:lnTo>
                  <a:lnTo>
                    <a:pt x="51250" y="5075"/>
                  </a:lnTo>
                  <a:lnTo>
                    <a:pt x="51250" y="3346"/>
                  </a:lnTo>
                  <a:close/>
                  <a:moveTo>
                    <a:pt x="54652" y="3346"/>
                  </a:moveTo>
                  <a:lnTo>
                    <a:pt x="54652" y="5075"/>
                  </a:lnTo>
                  <a:lnTo>
                    <a:pt x="58054" y="5075"/>
                  </a:lnTo>
                  <a:lnTo>
                    <a:pt x="58054" y="3346"/>
                  </a:lnTo>
                  <a:close/>
                  <a:moveTo>
                    <a:pt x="59671" y="3346"/>
                  </a:moveTo>
                  <a:lnTo>
                    <a:pt x="59671" y="5075"/>
                  </a:lnTo>
                  <a:lnTo>
                    <a:pt x="63073" y="5075"/>
                  </a:lnTo>
                  <a:lnTo>
                    <a:pt x="63073" y="3346"/>
                  </a:lnTo>
                  <a:close/>
                  <a:moveTo>
                    <a:pt x="64690" y="3346"/>
                  </a:moveTo>
                  <a:lnTo>
                    <a:pt x="64690" y="5075"/>
                  </a:lnTo>
                  <a:lnTo>
                    <a:pt x="68092" y="5075"/>
                  </a:lnTo>
                  <a:lnTo>
                    <a:pt x="68092" y="3346"/>
                  </a:lnTo>
                  <a:close/>
                  <a:moveTo>
                    <a:pt x="73055" y="3346"/>
                  </a:moveTo>
                  <a:lnTo>
                    <a:pt x="73055" y="5075"/>
                  </a:lnTo>
                  <a:lnTo>
                    <a:pt x="76457" y="5075"/>
                  </a:lnTo>
                  <a:lnTo>
                    <a:pt x="76457" y="3346"/>
                  </a:lnTo>
                  <a:close/>
                  <a:moveTo>
                    <a:pt x="98318" y="3346"/>
                  </a:moveTo>
                  <a:lnTo>
                    <a:pt x="98318" y="5075"/>
                  </a:lnTo>
                  <a:lnTo>
                    <a:pt x="101719" y="5075"/>
                  </a:lnTo>
                  <a:lnTo>
                    <a:pt x="101719" y="3346"/>
                  </a:lnTo>
                  <a:close/>
                  <a:moveTo>
                    <a:pt x="126926" y="3346"/>
                  </a:moveTo>
                  <a:lnTo>
                    <a:pt x="126926" y="5075"/>
                  </a:lnTo>
                  <a:lnTo>
                    <a:pt x="130328" y="5075"/>
                  </a:lnTo>
                  <a:lnTo>
                    <a:pt x="130328" y="3346"/>
                  </a:lnTo>
                  <a:close/>
                  <a:moveTo>
                    <a:pt x="143656" y="3346"/>
                  </a:moveTo>
                  <a:lnTo>
                    <a:pt x="143656" y="5075"/>
                  </a:lnTo>
                  <a:lnTo>
                    <a:pt x="147058" y="5075"/>
                  </a:lnTo>
                  <a:lnTo>
                    <a:pt x="147058" y="3346"/>
                  </a:lnTo>
                  <a:close/>
                  <a:moveTo>
                    <a:pt x="150404" y="3346"/>
                  </a:moveTo>
                  <a:lnTo>
                    <a:pt x="150404" y="5075"/>
                  </a:lnTo>
                  <a:lnTo>
                    <a:pt x="153806" y="5075"/>
                  </a:lnTo>
                  <a:lnTo>
                    <a:pt x="153806" y="3346"/>
                  </a:lnTo>
                  <a:close/>
                  <a:moveTo>
                    <a:pt x="155423" y="3346"/>
                  </a:moveTo>
                  <a:lnTo>
                    <a:pt x="155423" y="5075"/>
                  </a:lnTo>
                  <a:lnTo>
                    <a:pt x="158825" y="5075"/>
                  </a:lnTo>
                  <a:lnTo>
                    <a:pt x="158825" y="3346"/>
                  </a:lnTo>
                  <a:close/>
                  <a:moveTo>
                    <a:pt x="160498" y="3346"/>
                  </a:moveTo>
                  <a:lnTo>
                    <a:pt x="160498" y="5075"/>
                  </a:lnTo>
                  <a:lnTo>
                    <a:pt x="163900" y="5075"/>
                  </a:lnTo>
                  <a:lnTo>
                    <a:pt x="163900" y="3346"/>
                  </a:lnTo>
                  <a:close/>
                  <a:moveTo>
                    <a:pt x="168863" y="3346"/>
                  </a:moveTo>
                  <a:lnTo>
                    <a:pt x="168863" y="5075"/>
                  </a:lnTo>
                  <a:lnTo>
                    <a:pt x="172265" y="5075"/>
                  </a:lnTo>
                  <a:lnTo>
                    <a:pt x="172265" y="3346"/>
                  </a:lnTo>
                  <a:close/>
                  <a:moveTo>
                    <a:pt x="194125" y="3346"/>
                  </a:moveTo>
                  <a:lnTo>
                    <a:pt x="194125" y="5075"/>
                  </a:lnTo>
                  <a:lnTo>
                    <a:pt x="197527" y="5075"/>
                  </a:lnTo>
                  <a:lnTo>
                    <a:pt x="197527" y="3346"/>
                  </a:lnTo>
                  <a:close/>
                  <a:moveTo>
                    <a:pt x="222734" y="3346"/>
                  </a:moveTo>
                  <a:lnTo>
                    <a:pt x="222734" y="5075"/>
                  </a:lnTo>
                  <a:lnTo>
                    <a:pt x="226136" y="5075"/>
                  </a:lnTo>
                  <a:lnTo>
                    <a:pt x="226136" y="3346"/>
                  </a:lnTo>
                  <a:close/>
                  <a:moveTo>
                    <a:pt x="239464" y="3346"/>
                  </a:moveTo>
                  <a:lnTo>
                    <a:pt x="239464" y="5075"/>
                  </a:lnTo>
                  <a:lnTo>
                    <a:pt x="242866" y="5075"/>
                  </a:lnTo>
                  <a:lnTo>
                    <a:pt x="242866" y="3346"/>
                  </a:lnTo>
                  <a:close/>
                  <a:moveTo>
                    <a:pt x="246268" y="3346"/>
                  </a:moveTo>
                  <a:lnTo>
                    <a:pt x="246268" y="5075"/>
                  </a:lnTo>
                  <a:lnTo>
                    <a:pt x="249669" y="5075"/>
                  </a:lnTo>
                  <a:lnTo>
                    <a:pt x="249669" y="3346"/>
                  </a:lnTo>
                  <a:close/>
                  <a:moveTo>
                    <a:pt x="251287" y="3346"/>
                  </a:moveTo>
                  <a:lnTo>
                    <a:pt x="251287" y="5075"/>
                  </a:lnTo>
                  <a:lnTo>
                    <a:pt x="254688" y="5075"/>
                  </a:lnTo>
                  <a:lnTo>
                    <a:pt x="254688" y="3346"/>
                  </a:lnTo>
                  <a:close/>
                  <a:moveTo>
                    <a:pt x="256306" y="3346"/>
                  </a:moveTo>
                  <a:lnTo>
                    <a:pt x="256306" y="5075"/>
                  </a:lnTo>
                  <a:lnTo>
                    <a:pt x="259707" y="5075"/>
                  </a:lnTo>
                  <a:lnTo>
                    <a:pt x="259707" y="3346"/>
                  </a:lnTo>
                  <a:close/>
                  <a:moveTo>
                    <a:pt x="264671" y="3346"/>
                  </a:moveTo>
                  <a:lnTo>
                    <a:pt x="264671" y="5075"/>
                  </a:lnTo>
                  <a:lnTo>
                    <a:pt x="268072" y="5075"/>
                  </a:lnTo>
                  <a:lnTo>
                    <a:pt x="268072" y="3346"/>
                  </a:lnTo>
                  <a:close/>
                  <a:moveTo>
                    <a:pt x="3347" y="11655"/>
                  </a:moveTo>
                  <a:lnTo>
                    <a:pt x="3347" y="13384"/>
                  </a:lnTo>
                  <a:lnTo>
                    <a:pt x="6748" y="13384"/>
                  </a:lnTo>
                  <a:lnTo>
                    <a:pt x="6748" y="11655"/>
                  </a:lnTo>
                  <a:close/>
                  <a:moveTo>
                    <a:pt x="28609" y="11655"/>
                  </a:moveTo>
                  <a:lnTo>
                    <a:pt x="28609" y="13384"/>
                  </a:lnTo>
                  <a:lnTo>
                    <a:pt x="32011" y="13384"/>
                  </a:lnTo>
                  <a:lnTo>
                    <a:pt x="32011" y="11655"/>
                  </a:lnTo>
                  <a:close/>
                  <a:moveTo>
                    <a:pt x="40376" y="11655"/>
                  </a:moveTo>
                  <a:lnTo>
                    <a:pt x="40376" y="13384"/>
                  </a:lnTo>
                  <a:lnTo>
                    <a:pt x="43778" y="13384"/>
                  </a:lnTo>
                  <a:lnTo>
                    <a:pt x="43778" y="11655"/>
                  </a:lnTo>
                  <a:close/>
                  <a:moveTo>
                    <a:pt x="62181" y="11655"/>
                  </a:moveTo>
                  <a:lnTo>
                    <a:pt x="62181" y="13384"/>
                  </a:lnTo>
                  <a:lnTo>
                    <a:pt x="65582" y="13384"/>
                  </a:lnTo>
                  <a:lnTo>
                    <a:pt x="65582" y="11655"/>
                  </a:lnTo>
                  <a:close/>
                  <a:moveTo>
                    <a:pt x="72219" y="11655"/>
                  </a:moveTo>
                  <a:lnTo>
                    <a:pt x="72219" y="13384"/>
                  </a:lnTo>
                  <a:lnTo>
                    <a:pt x="75621" y="13384"/>
                  </a:lnTo>
                  <a:lnTo>
                    <a:pt x="75621" y="11655"/>
                  </a:lnTo>
                  <a:close/>
                  <a:moveTo>
                    <a:pt x="82257" y="11655"/>
                  </a:moveTo>
                  <a:lnTo>
                    <a:pt x="82257" y="13384"/>
                  </a:lnTo>
                  <a:lnTo>
                    <a:pt x="85659" y="13384"/>
                  </a:lnTo>
                  <a:lnTo>
                    <a:pt x="85659" y="11655"/>
                  </a:lnTo>
                  <a:close/>
                  <a:moveTo>
                    <a:pt x="99210" y="11655"/>
                  </a:moveTo>
                  <a:lnTo>
                    <a:pt x="99210" y="13384"/>
                  </a:lnTo>
                  <a:lnTo>
                    <a:pt x="102612" y="13384"/>
                  </a:lnTo>
                  <a:lnTo>
                    <a:pt x="102612" y="11655"/>
                  </a:lnTo>
                  <a:close/>
                  <a:moveTo>
                    <a:pt x="124417" y="11655"/>
                  </a:moveTo>
                  <a:lnTo>
                    <a:pt x="124417" y="13384"/>
                  </a:lnTo>
                  <a:lnTo>
                    <a:pt x="127818" y="13384"/>
                  </a:lnTo>
                  <a:lnTo>
                    <a:pt x="127818" y="11655"/>
                  </a:lnTo>
                  <a:close/>
                  <a:moveTo>
                    <a:pt x="136183" y="11655"/>
                  </a:moveTo>
                  <a:lnTo>
                    <a:pt x="136183" y="13384"/>
                  </a:lnTo>
                  <a:lnTo>
                    <a:pt x="139585" y="13384"/>
                  </a:lnTo>
                  <a:lnTo>
                    <a:pt x="139585" y="11655"/>
                  </a:lnTo>
                  <a:close/>
                  <a:moveTo>
                    <a:pt x="157988" y="11655"/>
                  </a:moveTo>
                  <a:lnTo>
                    <a:pt x="157988" y="13384"/>
                  </a:lnTo>
                  <a:lnTo>
                    <a:pt x="161390" y="13384"/>
                  </a:lnTo>
                  <a:lnTo>
                    <a:pt x="161390" y="11655"/>
                  </a:lnTo>
                  <a:close/>
                  <a:moveTo>
                    <a:pt x="168026" y="11655"/>
                  </a:moveTo>
                  <a:lnTo>
                    <a:pt x="168026" y="13384"/>
                  </a:lnTo>
                  <a:lnTo>
                    <a:pt x="171428" y="13384"/>
                  </a:lnTo>
                  <a:lnTo>
                    <a:pt x="171428" y="11655"/>
                  </a:lnTo>
                  <a:close/>
                  <a:moveTo>
                    <a:pt x="178064" y="11655"/>
                  </a:moveTo>
                  <a:lnTo>
                    <a:pt x="178064" y="13384"/>
                  </a:lnTo>
                  <a:lnTo>
                    <a:pt x="181466" y="13384"/>
                  </a:lnTo>
                  <a:lnTo>
                    <a:pt x="181466" y="11655"/>
                  </a:lnTo>
                  <a:close/>
                  <a:moveTo>
                    <a:pt x="194962" y="11655"/>
                  </a:moveTo>
                  <a:lnTo>
                    <a:pt x="194962" y="13384"/>
                  </a:lnTo>
                  <a:lnTo>
                    <a:pt x="198364" y="13384"/>
                  </a:lnTo>
                  <a:lnTo>
                    <a:pt x="198364" y="11655"/>
                  </a:lnTo>
                  <a:close/>
                  <a:moveTo>
                    <a:pt x="220224" y="11655"/>
                  </a:moveTo>
                  <a:lnTo>
                    <a:pt x="220224" y="13384"/>
                  </a:lnTo>
                  <a:lnTo>
                    <a:pt x="223626" y="13384"/>
                  </a:lnTo>
                  <a:lnTo>
                    <a:pt x="223626" y="11655"/>
                  </a:lnTo>
                  <a:close/>
                  <a:moveTo>
                    <a:pt x="231991" y="11655"/>
                  </a:moveTo>
                  <a:lnTo>
                    <a:pt x="231991" y="13384"/>
                  </a:lnTo>
                  <a:lnTo>
                    <a:pt x="235393" y="13384"/>
                  </a:lnTo>
                  <a:lnTo>
                    <a:pt x="235393" y="11655"/>
                  </a:lnTo>
                  <a:close/>
                  <a:moveTo>
                    <a:pt x="253796" y="11655"/>
                  </a:moveTo>
                  <a:lnTo>
                    <a:pt x="253796" y="13384"/>
                  </a:lnTo>
                  <a:lnTo>
                    <a:pt x="257198" y="13384"/>
                  </a:lnTo>
                  <a:lnTo>
                    <a:pt x="257198" y="11655"/>
                  </a:lnTo>
                  <a:close/>
                  <a:moveTo>
                    <a:pt x="263834" y="11655"/>
                  </a:moveTo>
                  <a:lnTo>
                    <a:pt x="263834" y="13384"/>
                  </a:lnTo>
                  <a:lnTo>
                    <a:pt x="267236" y="13384"/>
                  </a:lnTo>
                  <a:lnTo>
                    <a:pt x="267236" y="11655"/>
                  </a:lnTo>
                  <a:close/>
                  <a:moveTo>
                    <a:pt x="273872" y="11655"/>
                  </a:moveTo>
                  <a:lnTo>
                    <a:pt x="273872" y="13384"/>
                  </a:lnTo>
                  <a:lnTo>
                    <a:pt x="277274" y="13384"/>
                  </a:lnTo>
                  <a:lnTo>
                    <a:pt x="277274" y="11655"/>
                  </a:lnTo>
                  <a:close/>
                  <a:moveTo>
                    <a:pt x="1" y="15001"/>
                  </a:moveTo>
                  <a:lnTo>
                    <a:pt x="1" y="16730"/>
                  </a:lnTo>
                  <a:lnTo>
                    <a:pt x="3402" y="16730"/>
                  </a:lnTo>
                  <a:lnTo>
                    <a:pt x="3402" y="15001"/>
                  </a:lnTo>
                  <a:close/>
                  <a:moveTo>
                    <a:pt x="6748" y="15001"/>
                  </a:moveTo>
                  <a:lnTo>
                    <a:pt x="6748" y="16730"/>
                  </a:lnTo>
                  <a:lnTo>
                    <a:pt x="10150" y="16730"/>
                  </a:lnTo>
                  <a:lnTo>
                    <a:pt x="10150" y="15001"/>
                  </a:lnTo>
                  <a:close/>
                  <a:moveTo>
                    <a:pt x="11767" y="15001"/>
                  </a:moveTo>
                  <a:lnTo>
                    <a:pt x="11767" y="16730"/>
                  </a:lnTo>
                  <a:lnTo>
                    <a:pt x="15169" y="16730"/>
                  </a:lnTo>
                  <a:lnTo>
                    <a:pt x="15169" y="15001"/>
                  </a:lnTo>
                  <a:close/>
                  <a:moveTo>
                    <a:pt x="16786" y="15001"/>
                  </a:moveTo>
                  <a:lnTo>
                    <a:pt x="16786" y="16730"/>
                  </a:lnTo>
                  <a:lnTo>
                    <a:pt x="20188" y="16730"/>
                  </a:lnTo>
                  <a:lnTo>
                    <a:pt x="20188" y="15001"/>
                  </a:lnTo>
                  <a:close/>
                  <a:moveTo>
                    <a:pt x="25207" y="15001"/>
                  </a:moveTo>
                  <a:lnTo>
                    <a:pt x="25207" y="16730"/>
                  </a:lnTo>
                  <a:lnTo>
                    <a:pt x="28609" y="16730"/>
                  </a:lnTo>
                  <a:lnTo>
                    <a:pt x="28609" y="15001"/>
                  </a:lnTo>
                  <a:close/>
                  <a:moveTo>
                    <a:pt x="50358" y="15001"/>
                  </a:moveTo>
                  <a:lnTo>
                    <a:pt x="50358" y="16730"/>
                  </a:lnTo>
                  <a:lnTo>
                    <a:pt x="53760" y="16730"/>
                  </a:lnTo>
                  <a:lnTo>
                    <a:pt x="53760" y="15001"/>
                  </a:lnTo>
                  <a:close/>
                  <a:moveTo>
                    <a:pt x="78967" y="15001"/>
                  </a:moveTo>
                  <a:lnTo>
                    <a:pt x="78967" y="16730"/>
                  </a:lnTo>
                  <a:lnTo>
                    <a:pt x="82368" y="16730"/>
                  </a:lnTo>
                  <a:lnTo>
                    <a:pt x="82368" y="15001"/>
                  </a:lnTo>
                  <a:close/>
                  <a:moveTo>
                    <a:pt x="95808" y="15001"/>
                  </a:moveTo>
                  <a:lnTo>
                    <a:pt x="95808" y="16730"/>
                  </a:lnTo>
                  <a:lnTo>
                    <a:pt x="99210" y="16730"/>
                  </a:lnTo>
                  <a:lnTo>
                    <a:pt x="99210" y="15001"/>
                  </a:lnTo>
                  <a:close/>
                  <a:moveTo>
                    <a:pt x="102612" y="15001"/>
                  </a:moveTo>
                  <a:lnTo>
                    <a:pt x="102612" y="16730"/>
                  </a:lnTo>
                  <a:lnTo>
                    <a:pt x="105958" y="16730"/>
                  </a:lnTo>
                  <a:lnTo>
                    <a:pt x="105958" y="15001"/>
                  </a:lnTo>
                  <a:close/>
                  <a:moveTo>
                    <a:pt x="107631" y="15001"/>
                  </a:moveTo>
                  <a:lnTo>
                    <a:pt x="107631" y="16730"/>
                  </a:lnTo>
                  <a:lnTo>
                    <a:pt x="110977" y="16730"/>
                  </a:lnTo>
                  <a:lnTo>
                    <a:pt x="110977" y="15001"/>
                  </a:lnTo>
                  <a:close/>
                  <a:moveTo>
                    <a:pt x="112650" y="15001"/>
                  </a:moveTo>
                  <a:lnTo>
                    <a:pt x="112650" y="16730"/>
                  </a:lnTo>
                  <a:lnTo>
                    <a:pt x="116052" y="16730"/>
                  </a:lnTo>
                  <a:lnTo>
                    <a:pt x="116052" y="15001"/>
                  </a:lnTo>
                  <a:close/>
                  <a:moveTo>
                    <a:pt x="121015" y="15001"/>
                  </a:moveTo>
                  <a:lnTo>
                    <a:pt x="121015" y="16730"/>
                  </a:lnTo>
                  <a:lnTo>
                    <a:pt x="124417" y="16730"/>
                  </a:lnTo>
                  <a:lnTo>
                    <a:pt x="124417" y="15001"/>
                  </a:lnTo>
                  <a:close/>
                  <a:moveTo>
                    <a:pt x="146166" y="15001"/>
                  </a:moveTo>
                  <a:lnTo>
                    <a:pt x="146166" y="16730"/>
                  </a:lnTo>
                  <a:lnTo>
                    <a:pt x="149568" y="16730"/>
                  </a:lnTo>
                  <a:lnTo>
                    <a:pt x="149568" y="15001"/>
                  </a:lnTo>
                  <a:close/>
                  <a:moveTo>
                    <a:pt x="174774" y="15001"/>
                  </a:moveTo>
                  <a:lnTo>
                    <a:pt x="174774" y="16730"/>
                  </a:lnTo>
                  <a:lnTo>
                    <a:pt x="178176" y="16730"/>
                  </a:lnTo>
                  <a:lnTo>
                    <a:pt x="178176" y="15001"/>
                  </a:lnTo>
                  <a:close/>
                  <a:moveTo>
                    <a:pt x="191616" y="15001"/>
                  </a:moveTo>
                  <a:lnTo>
                    <a:pt x="191616" y="16730"/>
                  </a:lnTo>
                  <a:lnTo>
                    <a:pt x="195018" y="16730"/>
                  </a:lnTo>
                  <a:lnTo>
                    <a:pt x="195018" y="15001"/>
                  </a:lnTo>
                  <a:close/>
                  <a:moveTo>
                    <a:pt x="198364" y="15001"/>
                  </a:moveTo>
                  <a:lnTo>
                    <a:pt x="198364" y="16730"/>
                  </a:lnTo>
                  <a:lnTo>
                    <a:pt x="201765" y="16730"/>
                  </a:lnTo>
                  <a:lnTo>
                    <a:pt x="201765" y="15001"/>
                  </a:lnTo>
                  <a:close/>
                  <a:moveTo>
                    <a:pt x="203383" y="15001"/>
                  </a:moveTo>
                  <a:lnTo>
                    <a:pt x="203383" y="16730"/>
                  </a:lnTo>
                  <a:lnTo>
                    <a:pt x="206784" y="16730"/>
                  </a:lnTo>
                  <a:lnTo>
                    <a:pt x="206784" y="15001"/>
                  </a:lnTo>
                  <a:close/>
                  <a:moveTo>
                    <a:pt x="208402" y="15001"/>
                  </a:moveTo>
                  <a:lnTo>
                    <a:pt x="208402" y="16730"/>
                  </a:lnTo>
                  <a:lnTo>
                    <a:pt x="211804" y="16730"/>
                  </a:lnTo>
                  <a:lnTo>
                    <a:pt x="211804" y="15001"/>
                  </a:lnTo>
                  <a:close/>
                  <a:moveTo>
                    <a:pt x="216823" y="15001"/>
                  </a:moveTo>
                  <a:lnTo>
                    <a:pt x="216823" y="16730"/>
                  </a:lnTo>
                  <a:lnTo>
                    <a:pt x="220224" y="16730"/>
                  </a:lnTo>
                  <a:lnTo>
                    <a:pt x="220224" y="15001"/>
                  </a:lnTo>
                  <a:close/>
                  <a:moveTo>
                    <a:pt x="241973" y="15001"/>
                  </a:moveTo>
                  <a:lnTo>
                    <a:pt x="241973" y="16730"/>
                  </a:lnTo>
                  <a:lnTo>
                    <a:pt x="245375" y="16730"/>
                  </a:lnTo>
                  <a:lnTo>
                    <a:pt x="245375" y="15001"/>
                  </a:lnTo>
                  <a:close/>
                  <a:moveTo>
                    <a:pt x="270582" y="15001"/>
                  </a:moveTo>
                  <a:lnTo>
                    <a:pt x="270582" y="16730"/>
                  </a:lnTo>
                  <a:lnTo>
                    <a:pt x="273984" y="16730"/>
                  </a:lnTo>
                  <a:lnTo>
                    <a:pt x="273984" y="1500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8" name="Google Shape;3428;p114"/>
          <p:cNvGrpSpPr/>
          <p:nvPr/>
        </p:nvGrpSpPr>
        <p:grpSpPr>
          <a:xfrm>
            <a:off x="-4697049" y="4377776"/>
            <a:ext cx="9269048" cy="542679"/>
            <a:chOff x="-62524" y="217501"/>
            <a:chExt cx="9269048" cy="542679"/>
          </a:xfrm>
        </p:grpSpPr>
        <p:sp>
          <p:nvSpPr>
            <p:cNvPr id="3429" name="Google Shape;3429;p114"/>
            <p:cNvSpPr/>
            <p:nvPr/>
          </p:nvSpPr>
          <p:spPr>
            <a:xfrm>
              <a:off x="-62524" y="217501"/>
              <a:ext cx="9267232" cy="540895"/>
            </a:xfrm>
            <a:custGeom>
              <a:rect b="b" l="l" r="r" t="t"/>
              <a:pathLst>
                <a:path extrusionOk="0" h="16675" w="285695">
                  <a:moveTo>
                    <a:pt x="669" y="0"/>
                  </a:moveTo>
                  <a:lnTo>
                    <a:pt x="502" y="56"/>
                  </a:lnTo>
                  <a:lnTo>
                    <a:pt x="223" y="223"/>
                  </a:lnTo>
                  <a:lnTo>
                    <a:pt x="56" y="502"/>
                  </a:lnTo>
                  <a:lnTo>
                    <a:pt x="0" y="669"/>
                  </a:lnTo>
                  <a:lnTo>
                    <a:pt x="0" y="837"/>
                  </a:lnTo>
                  <a:lnTo>
                    <a:pt x="0" y="1004"/>
                  </a:lnTo>
                  <a:lnTo>
                    <a:pt x="56" y="1171"/>
                  </a:lnTo>
                  <a:lnTo>
                    <a:pt x="223" y="1394"/>
                  </a:lnTo>
                  <a:lnTo>
                    <a:pt x="502" y="1617"/>
                  </a:lnTo>
                  <a:lnTo>
                    <a:pt x="669" y="1673"/>
                  </a:lnTo>
                  <a:lnTo>
                    <a:pt x="1004" y="1673"/>
                  </a:lnTo>
                  <a:lnTo>
                    <a:pt x="1171" y="1617"/>
                  </a:lnTo>
                  <a:lnTo>
                    <a:pt x="1394" y="1394"/>
                  </a:lnTo>
                  <a:lnTo>
                    <a:pt x="1617" y="1171"/>
                  </a:lnTo>
                  <a:lnTo>
                    <a:pt x="1617" y="1004"/>
                  </a:lnTo>
                  <a:lnTo>
                    <a:pt x="1673" y="837"/>
                  </a:lnTo>
                  <a:lnTo>
                    <a:pt x="1617" y="669"/>
                  </a:lnTo>
                  <a:lnTo>
                    <a:pt x="1617" y="502"/>
                  </a:lnTo>
                  <a:lnTo>
                    <a:pt x="1394" y="223"/>
                  </a:lnTo>
                  <a:lnTo>
                    <a:pt x="1171" y="56"/>
                  </a:lnTo>
                  <a:lnTo>
                    <a:pt x="1004" y="0"/>
                  </a:lnTo>
                  <a:close/>
                  <a:moveTo>
                    <a:pt x="3959" y="0"/>
                  </a:moveTo>
                  <a:lnTo>
                    <a:pt x="3792" y="56"/>
                  </a:lnTo>
                  <a:lnTo>
                    <a:pt x="3569" y="223"/>
                  </a:lnTo>
                  <a:lnTo>
                    <a:pt x="3402" y="502"/>
                  </a:lnTo>
                  <a:lnTo>
                    <a:pt x="3346" y="669"/>
                  </a:lnTo>
                  <a:lnTo>
                    <a:pt x="3290" y="837"/>
                  </a:lnTo>
                  <a:lnTo>
                    <a:pt x="3346" y="1004"/>
                  </a:lnTo>
                  <a:lnTo>
                    <a:pt x="3402" y="1171"/>
                  </a:lnTo>
                  <a:lnTo>
                    <a:pt x="3569" y="1394"/>
                  </a:lnTo>
                  <a:lnTo>
                    <a:pt x="3792" y="1617"/>
                  </a:lnTo>
                  <a:lnTo>
                    <a:pt x="3959" y="1673"/>
                  </a:lnTo>
                  <a:lnTo>
                    <a:pt x="4294" y="1673"/>
                  </a:lnTo>
                  <a:lnTo>
                    <a:pt x="4461" y="1617"/>
                  </a:lnTo>
                  <a:lnTo>
                    <a:pt x="4740" y="1394"/>
                  </a:lnTo>
                  <a:lnTo>
                    <a:pt x="4907" y="1171"/>
                  </a:lnTo>
                  <a:lnTo>
                    <a:pt x="4963" y="1004"/>
                  </a:lnTo>
                  <a:lnTo>
                    <a:pt x="4963" y="837"/>
                  </a:lnTo>
                  <a:lnTo>
                    <a:pt x="4963" y="669"/>
                  </a:lnTo>
                  <a:lnTo>
                    <a:pt x="4907" y="502"/>
                  </a:lnTo>
                  <a:lnTo>
                    <a:pt x="4740" y="223"/>
                  </a:lnTo>
                  <a:lnTo>
                    <a:pt x="4461" y="56"/>
                  </a:lnTo>
                  <a:lnTo>
                    <a:pt x="4294" y="0"/>
                  </a:lnTo>
                  <a:close/>
                  <a:moveTo>
                    <a:pt x="9090" y="0"/>
                  </a:moveTo>
                  <a:lnTo>
                    <a:pt x="8923" y="56"/>
                  </a:lnTo>
                  <a:lnTo>
                    <a:pt x="8644" y="223"/>
                  </a:lnTo>
                  <a:lnTo>
                    <a:pt x="8477" y="502"/>
                  </a:lnTo>
                  <a:lnTo>
                    <a:pt x="8421" y="669"/>
                  </a:lnTo>
                  <a:lnTo>
                    <a:pt x="8421" y="837"/>
                  </a:lnTo>
                  <a:lnTo>
                    <a:pt x="8421" y="1004"/>
                  </a:lnTo>
                  <a:lnTo>
                    <a:pt x="8477" y="1171"/>
                  </a:lnTo>
                  <a:lnTo>
                    <a:pt x="8644" y="1394"/>
                  </a:lnTo>
                  <a:lnTo>
                    <a:pt x="8923" y="1617"/>
                  </a:lnTo>
                  <a:lnTo>
                    <a:pt x="9090" y="1673"/>
                  </a:lnTo>
                  <a:lnTo>
                    <a:pt x="9425" y="1673"/>
                  </a:lnTo>
                  <a:lnTo>
                    <a:pt x="9536" y="1617"/>
                  </a:lnTo>
                  <a:lnTo>
                    <a:pt x="9815" y="1394"/>
                  </a:lnTo>
                  <a:lnTo>
                    <a:pt x="9982" y="1171"/>
                  </a:lnTo>
                  <a:lnTo>
                    <a:pt x="10038" y="1004"/>
                  </a:lnTo>
                  <a:lnTo>
                    <a:pt x="10038" y="837"/>
                  </a:lnTo>
                  <a:lnTo>
                    <a:pt x="10038" y="669"/>
                  </a:lnTo>
                  <a:lnTo>
                    <a:pt x="9982" y="502"/>
                  </a:lnTo>
                  <a:lnTo>
                    <a:pt x="9815" y="223"/>
                  </a:lnTo>
                  <a:lnTo>
                    <a:pt x="9536" y="56"/>
                  </a:lnTo>
                  <a:lnTo>
                    <a:pt x="9425" y="0"/>
                  </a:lnTo>
                  <a:close/>
                  <a:moveTo>
                    <a:pt x="14165" y="0"/>
                  </a:moveTo>
                  <a:lnTo>
                    <a:pt x="13998" y="56"/>
                  </a:lnTo>
                  <a:lnTo>
                    <a:pt x="13719" y="223"/>
                  </a:lnTo>
                  <a:lnTo>
                    <a:pt x="13551" y="502"/>
                  </a:lnTo>
                  <a:lnTo>
                    <a:pt x="13496" y="669"/>
                  </a:lnTo>
                  <a:lnTo>
                    <a:pt x="13496" y="837"/>
                  </a:lnTo>
                  <a:lnTo>
                    <a:pt x="13496" y="1004"/>
                  </a:lnTo>
                  <a:lnTo>
                    <a:pt x="13551" y="1171"/>
                  </a:lnTo>
                  <a:lnTo>
                    <a:pt x="13719" y="1394"/>
                  </a:lnTo>
                  <a:lnTo>
                    <a:pt x="13998" y="1617"/>
                  </a:lnTo>
                  <a:lnTo>
                    <a:pt x="14165" y="1673"/>
                  </a:lnTo>
                  <a:lnTo>
                    <a:pt x="14499" y="1673"/>
                  </a:lnTo>
                  <a:lnTo>
                    <a:pt x="14611" y="1617"/>
                  </a:lnTo>
                  <a:lnTo>
                    <a:pt x="14890" y="1394"/>
                  </a:lnTo>
                  <a:lnTo>
                    <a:pt x="15057" y="1171"/>
                  </a:lnTo>
                  <a:lnTo>
                    <a:pt x="15113" y="1004"/>
                  </a:lnTo>
                  <a:lnTo>
                    <a:pt x="15113" y="837"/>
                  </a:lnTo>
                  <a:lnTo>
                    <a:pt x="15113" y="669"/>
                  </a:lnTo>
                  <a:lnTo>
                    <a:pt x="15057" y="502"/>
                  </a:lnTo>
                  <a:lnTo>
                    <a:pt x="14890" y="223"/>
                  </a:lnTo>
                  <a:lnTo>
                    <a:pt x="14611" y="56"/>
                  </a:lnTo>
                  <a:lnTo>
                    <a:pt x="14499" y="0"/>
                  </a:lnTo>
                  <a:close/>
                  <a:moveTo>
                    <a:pt x="24203" y="0"/>
                  </a:moveTo>
                  <a:lnTo>
                    <a:pt x="24036" y="56"/>
                  </a:lnTo>
                  <a:lnTo>
                    <a:pt x="23757" y="223"/>
                  </a:lnTo>
                  <a:lnTo>
                    <a:pt x="23589" y="502"/>
                  </a:lnTo>
                  <a:lnTo>
                    <a:pt x="23534" y="669"/>
                  </a:lnTo>
                  <a:lnTo>
                    <a:pt x="23534" y="837"/>
                  </a:lnTo>
                  <a:lnTo>
                    <a:pt x="23534" y="1004"/>
                  </a:lnTo>
                  <a:lnTo>
                    <a:pt x="23589" y="1171"/>
                  </a:lnTo>
                  <a:lnTo>
                    <a:pt x="23757" y="1394"/>
                  </a:lnTo>
                  <a:lnTo>
                    <a:pt x="24036" y="1617"/>
                  </a:lnTo>
                  <a:lnTo>
                    <a:pt x="24203" y="1673"/>
                  </a:lnTo>
                  <a:lnTo>
                    <a:pt x="24537" y="1673"/>
                  </a:lnTo>
                  <a:lnTo>
                    <a:pt x="24649" y="1617"/>
                  </a:lnTo>
                  <a:lnTo>
                    <a:pt x="24928" y="1394"/>
                  </a:lnTo>
                  <a:lnTo>
                    <a:pt x="25095" y="1171"/>
                  </a:lnTo>
                  <a:lnTo>
                    <a:pt x="25151" y="1004"/>
                  </a:lnTo>
                  <a:lnTo>
                    <a:pt x="25207" y="837"/>
                  </a:lnTo>
                  <a:lnTo>
                    <a:pt x="25151" y="669"/>
                  </a:lnTo>
                  <a:lnTo>
                    <a:pt x="25095" y="502"/>
                  </a:lnTo>
                  <a:lnTo>
                    <a:pt x="24928" y="223"/>
                  </a:lnTo>
                  <a:lnTo>
                    <a:pt x="24649" y="56"/>
                  </a:lnTo>
                  <a:lnTo>
                    <a:pt x="24537" y="0"/>
                  </a:lnTo>
                  <a:close/>
                  <a:moveTo>
                    <a:pt x="32624" y="0"/>
                  </a:moveTo>
                  <a:lnTo>
                    <a:pt x="32456" y="56"/>
                  </a:lnTo>
                  <a:lnTo>
                    <a:pt x="32178" y="223"/>
                  </a:lnTo>
                  <a:lnTo>
                    <a:pt x="32010" y="502"/>
                  </a:lnTo>
                  <a:lnTo>
                    <a:pt x="31954" y="669"/>
                  </a:lnTo>
                  <a:lnTo>
                    <a:pt x="31954" y="837"/>
                  </a:lnTo>
                  <a:lnTo>
                    <a:pt x="31954" y="1004"/>
                  </a:lnTo>
                  <a:lnTo>
                    <a:pt x="32010" y="1171"/>
                  </a:lnTo>
                  <a:lnTo>
                    <a:pt x="32178" y="1394"/>
                  </a:lnTo>
                  <a:lnTo>
                    <a:pt x="32456" y="1617"/>
                  </a:lnTo>
                  <a:lnTo>
                    <a:pt x="32624" y="1673"/>
                  </a:lnTo>
                  <a:lnTo>
                    <a:pt x="32958" y="1673"/>
                  </a:lnTo>
                  <a:lnTo>
                    <a:pt x="33126" y="1617"/>
                  </a:lnTo>
                  <a:lnTo>
                    <a:pt x="33349" y="1394"/>
                  </a:lnTo>
                  <a:lnTo>
                    <a:pt x="33572" y="1171"/>
                  </a:lnTo>
                  <a:lnTo>
                    <a:pt x="33627" y="1004"/>
                  </a:lnTo>
                  <a:lnTo>
                    <a:pt x="33627" y="837"/>
                  </a:lnTo>
                  <a:lnTo>
                    <a:pt x="33627" y="669"/>
                  </a:lnTo>
                  <a:lnTo>
                    <a:pt x="33572" y="502"/>
                  </a:lnTo>
                  <a:lnTo>
                    <a:pt x="33349" y="223"/>
                  </a:lnTo>
                  <a:lnTo>
                    <a:pt x="33126" y="56"/>
                  </a:lnTo>
                  <a:lnTo>
                    <a:pt x="32958" y="0"/>
                  </a:lnTo>
                  <a:close/>
                  <a:moveTo>
                    <a:pt x="42773" y="0"/>
                  </a:moveTo>
                  <a:lnTo>
                    <a:pt x="42606" y="56"/>
                  </a:lnTo>
                  <a:lnTo>
                    <a:pt x="42383" y="223"/>
                  </a:lnTo>
                  <a:lnTo>
                    <a:pt x="42216" y="502"/>
                  </a:lnTo>
                  <a:lnTo>
                    <a:pt x="42160" y="669"/>
                  </a:lnTo>
                  <a:lnTo>
                    <a:pt x="42104" y="837"/>
                  </a:lnTo>
                  <a:lnTo>
                    <a:pt x="42160" y="1004"/>
                  </a:lnTo>
                  <a:lnTo>
                    <a:pt x="42216" y="1171"/>
                  </a:lnTo>
                  <a:lnTo>
                    <a:pt x="42383" y="1394"/>
                  </a:lnTo>
                  <a:lnTo>
                    <a:pt x="42606" y="1617"/>
                  </a:lnTo>
                  <a:lnTo>
                    <a:pt x="42773" y="1673"/>
                  </a:lnTo>
                  <a:lnTo>
                    <a:pt x="43108" y="1673"/>
                  </a:lnTo>
                  <a:lnTo>
                    <a:pt x="43275" y="1617"/>
                  </a:lnTo>
                  <a:lnTo>
                    <a:pt x="43554" y="1394"/>
                  </a:lnTo>
                  <a:lnTo>
                    <a:pt x="43721" y="1171"/>
                  </a:lnTo>
                  <a:lnTo>
                    <a:pt x="43777" y="1004"/>
                  </a:lnTo>
                  <a:lnTo>
                    <a:pt x="43777" y="837"/>
                  </a:lnTo>
                  <a:lnTo>
                    <a:pt x="43777" y="669"/>
                  </a:lnTo>
                  <a:lnTo>
                    <a:pt x="43721" y="502"/>
                  </a:lnTo>
                  <a:lnTo>
                    <a:pt x="43554" y="223"/>
                  </a:lnTo>
                  <a:lnTo>
                    <a:pt x="43275" y="56"/>
                  </a:lnTo>
                  <a:lnTo>
                    <a:pt x="43108" y="0"/>
                  </a:lnTo>
                  <a:close/>
                  <a:moveTo>
                    <a:pt x="51083" y="0"/>
                  </a:moveTo>
                  <a:lnTo>
                    <a:pt x="50915" y="56"/>
                  </a:lnTo>
                  <a:lnTo>
                    <a:pt x="50636" y="223"/>
                  </a:lnTo>
                  <a:lnTo>
                    <a:pt x="50469" y="502"/>
                  </a:lnTo>
                  <a:lnTo>
                    <a:pt x="50413" y="669"/>
                  </a:lnTo>
                  <a:lnTo>
                    <a:pt x="50413" y="837"/>
                  </a:lnTo>
                  <a:lnTo>
                    <a:pt x="50413" y="1004"/>
                  </a:lnTo>
                  <a:lnTo>
                    <a:pt x="50469" y="1171"/>
                  </a:lnTo>
                  <a:lnTo>
                    <a:pt x="50636" y="1394"/>
                  </a:lnTo>
                  <a:lnTo>
                    <a:pt x="50915" y="1617"/>
                  </a:lnTo>
                  <a:lnTo>
                    <a:pt x="51083" y="1673"/>
                  </a:lnTo>
                  <a:lnTo>
                    <a:pt x="51417" y="1673"/>
                  </a:lnTo>
                  <a:lnTo>
                    <a:pt x="51529" y="1617"/>
                  </a:lnTo>
                  <a:lnTo>
                    <a:pt x="51808" y="1394"/>
                  </a:lnTo>
                  <a:lnTo>
                    <a:pt x="51975" y="1171"/>
                  </a:lnTo>
                  <a:lnTo>
                    <a:pt x="52031" y="1004"/>
                  </a:lnTo>
                  <a:lnTo>
                    <a:pt x="52031" y="837"/>
                  </a:lnTo>
                  <a:lnTo>
                    <a:pt x="52031" y="669"/>
                  </a:lnTo>
                  <a:lnTo>
                    <a:pt x="51975" y="502"/>
                  </a:lnTo>
                  <a:lnTo>
                    <a:pt x="51808" y="223"/>
                  </a:lnTo>
                  <a:lnTo>
                    <a:pt x="51529" y="56"/>
                  </a:lnTo>
                  <a:lnTo>
                    <a:pt x="51417" y="0"/>
                  </a:lnTo>
                  <a:close/>
                  <a:moveTo>
                    <a:pt x="61176" y="0"/>
                  </a:moveTo>
                  <a:lnTo>
                    <a:pt x="61009" y="56"/>
                  </a:lnTo>
                  <a:lnTo>
                    <a:pt x="60730" y="223"/>
                  </a:lnTo>
                  <a:lnTo>
                    <a:pt x="60563" y="502"/>
                  </a:lnTo>
                  <a:lnTo>
                    <a:pt x="60507" y="669"/>
                  </a:lnTo>
                  <a:lnTo>
                    <a:pt x="60507" y="837"/>
                  </a:lnTo>
                  <a:lnTo>
                    <a:pt x="60507" y="1004"/>
                  </a:lnTo>
                  <a:lnTo>
                    <a:pt x="60563" y="1171"/>
                  </a:lnTo>
                  <a:lnTo>
                    <a:pt x="60730" y="1394"/>
                  </a:lnTo>
                  <a:lnTo>
                    <a:pt x="61009" y="1617"/>
                  </a:lnTo>
                  <a:lnTo>
                    <a:pt x="61176" y="1673"/>
                  </a:lnTo>
                  <a:lnTo>
                    <a:pt x="61511" y="1673"/>
                  </a:lnTo>
                  <a:lnTo>
                    <a:pt x="61623" y="1617"/>
                  </a:lnTo>
                  <a:lnTo>
                    <a:pt x="61901" y="1394"/>
                  </a:lnTo>
                  <a:lnTo>
                    <a:pt x="62069" y="1171"/>
                  </a:lnTo>
                  <a:lnTo>
                    <a:pt x="62124" y="1004"/>
                  </a:lnTo>
                  <a:lnTo>
                    <a:pt x="62124" y="837"/>
                  </a:lnTo>
                  <a:lnTo>
                    <a:pt x="62124" y="669"/>
                  </a:lnTo>
                  <a:lnTo>
                    <a:pt x="62069" y="502"/>
                  </a:lnTo>
                  <a:lnTo>
                    <a:pt x="61901" y="223"/>
                  </a:lnTo>
                  <a:lnTo>
                    <a:pt x="61623" y="56"/>
                  </a:lnTo>
                  <a:lnTo>
                    <a:pt x="61511" y="0"/>
                  </a:lnTo>
                  <a:close/>
                  <a:moveTo>
                    <a:pt x="64522" y="0"/>
                  </a:moveTo>
                  <a:lnTo>
                    <a:pt x="64355" y="56"/>
                  </a:lnTo>
                  <a:lnTo>
                    <a:pt x="64076" y="223"/>
                  </a:lnTo>
                  <a:lnTo>
                    <a:pt x="63909" y="502"/>
                  </a:lnTo>
                  <a:lnTo>
                    <a:pt x="63853" y="669"/>
                  </a:lnTo>
                  <a:lnTo>
                    <a:pt x="63853" y="837"/>
                  </a:lnTo>
                  <a:lnTo>
                    <a:pt x="63853" y="1004"/>
                  </a:lnTo>
                  <a:lnTo>
                    <a:pt x="63909" y="1171"/>
                  </a:lnTo>
                  <a:lnTo>
                    <a:pt x="64076" y="1394"/>
                  </a:lnTo>
                  <a:lnTo>
                    <a:pt x="64355" y="1617"/>
                  </a:lnTo>
                  <a:lnTo>
                    <a:pt x="64522" y="1673"/>
                  </a:lnTo>
                  <a:lnTo>
                    <a:pt x="64857" y="1673"/>
                  </a:lnTo>
                  <a:lnTo>
                    <a:pt x="65024" y="1617"/>
                  </a:lnTo>
                  <a:lnTo>
                    <a:pt x="65247" y="1394"/>
                  </a:lnTo>
                  <a:lnTo>
                    <a:pt x="65470" y="1171"/>
                  </a:lnTo>
                  <a:lnTo>
                    <a:pt x="65470" y="1004"/>
                  </a:lnTo>
                  <a:lnTo>
                    <a:pt x="65526" y="837"/>
                  </a:lnTo>
                  <a:lnTo>
                    <a:pt x="65470" y="669"/>
                  </a:lnTo>
                  <a:lnTo>
                    <a:pt x="65470" y="502"/>
                  </a:lnTo>
                  <a:lnTo>
                    <a:pt x="65247" y="223"/>
                  </a:lnTo>
                  <a:lnTo>
                    <a:pt x="65024" y="56"/>
                  </a:lnTo>
                  <a:lnTo>
                    <a:pt x="64857" y="0"/>
                  </a:lnTo>
                  <a:close/>
                  <a:moveTo>
                    <a:pt x="67868" y="0"/>
                  </a:moveTo>
                  <a:lnTo>
                    <a:pt x="67757" y="56"/>
                  </a:lnTo>
                  <a:lnTo>
                    <a:pt x="67478" y="223"/>
                  </a:lnTo>
                  <a:lnTo>
                    <a:pt x="67311" y="502"/>
                  </a:lnTo>
                  <a:lnTo>
                    <a:pt x="67255" y="669"/>
                  </a:lnTo>
                  <a:lnTo>
                    <a:pt x="67199" y="837"/>
                  </a:lnTo>
                  <a:lnTo>
                    <a:pt x="67255" y="1004"/>
                  </a:lnTo>
                  <a:lnTo>
                    <a:pt x="67311" y="1171"/>
                  </a:lnTo>
                  <a:lnTo>
                    <a:pt x="67478" y="1394"/>
                  </a:lnTo>
                  <a:lnTo>
                    <a:pt x="67757" y="1617"/>
                  </a:lnTo>
                  <a:lnTo>
                    <a:pt x="67868" y="1673"/>
                  </a:lnTo>
                  <a:lnTo>
                    <a:pt x="68203" y="1673"/>
                  </a:lnTo>
                  <a:lnTo>
                    <a:pt x="68370" y="1617"/>
                  </a:lnTo>
                  <a:lnTo>
                    <a:pt x="68649" y="1394"/>
                  </a:lnTo>
                  <a:lnTo>
                    <a:pt x="68816" y="1171"/>
                  </a:lnTo>
                  <a:lnTo>
                    <a:pt x="68872" y="1004"/>
                  </a:lnTo>
                  <a:lnTo>
                    <a:pt x="68872" y="837"/>
                  </a:lnTo>
                  <a:lnTo>
                    <a:pt x="68872" y="669"/>
                  </a:lnTo>
                  <a:lnTo>
                    <a:pt x="68816" y="502"/>
                  </a:lnTo>
                  <a:lnTo>
                    <a:pt x="68649" y="223"/>
                  </a:lnTo>
                  <a:lnTo>
                    <a:pt x="68370" y="56"/>
                  </a:lnTo>
                  <a:lnTo>
                    <a:pt x="68203" y="0"/>
                  </a:lnTo>
                  <a:close/>
                  <a:moveTo>
                    <a:pt x="72943" y="0"/>
                  </a:moveTo>
                  <a:lnTo>
                    <a:pt x="72776" y="56"/>
                  </a:lnTo>
                  <a:lnTo>
                    <a:pt x="72553" y="223"/>
                  </a:lnTo>
                  <a:lnTo>
                    <a:pt x="72386" y="502"/>
                  </a:lnTo>
                  <a:lnTo>
                    <a:pt x="72330" y="669"/>
                  </a:lnTo>
                  <a:lnTo>
                    <a:pt x="72274" y="837"/>
                  </a:lnTo>
                  <a:lnTo>
                    <a:pt x="72330" y="1004"/>
                  </a:lnTo>
                  <a:lnTo>
                    <a:pt x="72386" y="1171"/>
                  </a:lnTo>
                  <a:lnTo>
                    <a:pt x="72553" y="1394"/>
                  </a:lnTo>
                  <a:lnTo>
                    <a:pt x="72776" y="1617"/>
                  </a:lnTo>
                  <a:lnTo>
                    <a:pt x="72943" y="1673"/>
                  </a:lnTo>
                  <a:lnTo>
                    <a:pt x="73278" y="1673"/>
                  </a:lnTo>
                  <a:lnTo>
                    <a:pt x="73445" y="1617"/>
                  </a:lnTo>
                  <a:lnTo>
                    <a:pt x="73724" y="1394"/>
                  </a:lnTo>
                  <a:lnTo>
                    <a:pt x="73891" y="1171"/>
                  </a:lnTo>
                  <a:lnTo>
                    <a:pt x="73947" y="1004"/>
                  </a:lnTo>
                  <a:lnTo>
                    <a:pt x="73947" y="837"/>
                  </a:lnTo>
                  <a:lnTo>
                    <a:pt x="73947" y="669"/>
                  </a:lnTo>
                  <a:lnTo>
                    <a:pt x="73891" y="502"/>
                  </a:lnTo>
                  <a:lnTo>
                    <a:pt x="73724" y="223"/>
                  </a:lnTo>
                  <a:lnTo>
                    <a:pt x="73445" y="56"/>
                  </a:lnTo>
                  <a:lnTo>
                    <a:pt x="73278" y="0"/>
                  </a:lnTo>
                  <a:close/>
                  <a:moveTo>
                    <a:pt x="76289" y="0"/>
                  </a:moveTo>
                  <a:lnTo>
                    <a:pt x="76122" y="56"/>
                  </a:lnTo>
                  <a:lnTo>
                    <a:pt x="75899" y="223"/>
                  </a:lnTo>
                  <a:lnTo>
                    <a:pt x="75676" y="502"/>
                  </a:lnTo>
                  <a:lnTo>
                    <a:pt x="75620" y="669"/>
                  </a:lnTo>
                  <a:lnTo>
                    <a:pt x="75620" y="837"/>
                  </a:lnTo>
                  <a:lnTo>
                    <a:pt x="75620" y="1004"/>
                  </a:lnTo>
                  <a:lnTo>
                    <a:pt x="75676" y="1171"/>
                  </a:lnTo>
                  <a:lnTo>
                    <a:pt x="75899" y="1394"/>
                  </a:lnTo>
                  <a:lnTo>
                    <a:pt x="76122" y="1617"/>
                  </a:lnTo>
                  <a:lnTo>
                    <a:pt x="76289" y="1673"/>
                  </a:lnTo>
                  <a:lnTo>
                    <a:pt x="76624" y="1673"/>
                  </a:lnTo>
                  <a:lnTo>
                    <a:pt x="76791" y="1617"/>
                  </a:lnTo>
                  <a:lnTo>
                    <a:pt x="77070" y="1394"/>
                  </a:lnTo>
                  <a:lnTo>
                    <a:pt x="77237" y="1171"/>
                  </a:lnTo>
                  <a:lnTo>
                    <a:pt x="77293" y="1004"/>
                  </a:lnTo>
                  <a:lnTo>
                    <a:pt x="77293" y="837"/>
                  </a:lnTo>
                  <a:lnTo>
                    <a:pt x="77293" y="669"/>
                  </a:lnTo>
                  <a:lnTo>
                    <a:pt x="77237" y="502"/>
                  </a:lnTo>
                  <a:lnTo>
                    <a:pt x="77070" y="223"/>
                  </a:lnTo>
                  <a:lnTo>
                    <a:pt x="76791" y="56"/>
                  </a:lnTo>
                  <a:lnTo>
                    <a:pt x="76624" y="0"/>
                  </a:lnTo>
                  <a:close/>
                  <a:moveTo>
                    <a:pt x="88056" y="0"/>
                  </a:moveTo>
                  <a:lnTo>
                    <a:pt x="87889" y="56"/>
                  </a:lnTo>
                  <a:lnTo>
                    <a:pt x="87610" y="223"/>
                  </a:lnTo>
                  <a:lnTo>
                    <a:pt x="87443" y="502"/>
                  </a:lnTo>
                  <a:lnTo>
                    <a:pt x="87387" y="669"/>
                  </a:lnTo>
                  <a:lnTo>
                    <a:pt x="87387" y="837"/>
                  </a:lnTo>
                  <a:lnTo>
                    <a:pt x="87387" y="1004"/>
                  </a:lnTo>
                  <a:lnTo>
                    <a:pt x="87443" y="1171"/>
                  </a:lnTo>
                  <a:lnTo>
                    <a:pt x="87610" y="1394"/>
                  </a:lnTo>
                  <a:lnTo>
                    <a:pt x="87889" y="1617"/>
                  </a:lnTo>
                  <a:lnTo>
                    <a:pt x="88056" y="1673"/>
                  </a:lnTo>
                  <a:lnTo>
                    <a:pt x="88391" y="1673"/>
                  </a:lnTo>
                  <a:lnTo>
                    <a:pt x="88558" y="1617"/>
                  </a:lnTo>
                  <a:lnTo>
                    <a:pt x="88781" y="1394"/>
                  </a:lnTo>
                  <a:lnTo>
                    <a:pt x="88948" y="1171"/>
                  </a:lnTo>
                  <a:lnTo>
                    <a:pt x="89004" y="1004"/>
                  </a:lnTo>
                  <a:lnTo>
                    <a:pt x="89060" y="837"/>
                  </a:lnTo>
                  <a:lnTo>
                    <a:pt x="89004" y="669"/>
                  </a:lnTo>
                  <a:lnTo>
                    <a:pt x="88948" y="502"/>
                  </a:lnTo>
                  <a:lnTo>
                    <a:pt x="88781" y="223"/>
                  </a:lnTo>
                  <a:lnTo>
                    <a:pt x="88558" y="56"/>
                  </a:lnTo>
                  <a:lnTo>
                    <a:pt x="88391" y="0"/>
                  </a:lnTo>
                  <a:close/>
                  <a:moveTo>
                    <a:pt x="96477" y="0"/>
                  </a:moveTo>
                  <a:lnTo>
                    <a:pt x="96310" y="56"/>
                  </a:lnTo>
                  <a:lnTo>
                    <a:pt x="96087" y="223"/>
                  </a:lnTo>
                  <a:lnTo>
                    <a:pt x="95863" y="502"/>
                  </a:lnTo>
                  <a:lnTo>
                    <a:pt x="95863" y="669"/>
                  </a:lnTo>
                  <a:lnTo>
                    <a:pt x="95808" y="837"/>
                  </a:lnTo>
                  <a:lnTo>
                    <a:pt x="95863" y="1004"/>
                  </a:lnTo>
                  <a:lnTo>
                    <a:pt x="95863" y="1171"/>
                  </a:lnTo>
                  <a:lnTo>
                    <a:pt x="96087" y="1394"/>
                  </a:lnTo>
                  <a:lnTo>
                    <a:pt x="96310" y="1617"/>
                  </a:lnTo>
                  <a:lnTo>
                    <a:pt x="96477" y="1673"/>
                  </a:lnTo>
                  <a:lnTo>
                    <a:pt x="96811" y="1673"/>
                  </a:lnTo>
                  <a:lnTo>
                    <a:pt x="96979" y="1617"/>
                  </a:lnTo>
                  <a:lnTo>
                    <a:pt x="97258" y="1394"/>
                  </a:lnTo>
                  <a:lnTo>
                    <a:pt x="97425" y="1171"/>
                  </a:lnTo>
                  <a:lnTo>
                    <a:pt x="97481" y="1004"/>
                  </a:lnTo>
                  <a:lnTo>
                    <a:pt x="97481" y="837"/>
                  </a:lnTo>
                  <a:lnTo>
                    <a:pt x="97481" y="669"/>
                  </a:lnTo>
                  <a:lnTo>
                    <a:pt x="97425" y="502"/>
                  </a:lnTo>
                  <a:lnTo>
                    <a:pt x="97258" y="223"/>
                  </a:lnTo>
                  <a:lnTo>
                    <a:pt x="96979" y="56"/>
                  </a:lnTo>
                  <a:lnTo>
                    <a:pt x="96811" y="0"/>
                  </a:lnTo>
                  <a:close/>
                  <a:moveTo>
                    <a:pt x="99767" y="0"/>
                  </a:moveTo>
                  <a:lnTo>
                    <a:pt x="99656" y="56"/>
                  </a:lnTo>
                  <a:lnTo>
                    <a:pt x="99377" y="223"/>
                  </a:lnTo>
                  <a:lnTo>
                    <a:pt x="99209" y="502"/>
                  </a:lnTo>
                  <a:lnTo>
                    <a:pt x="99154" y="669"/>
                  </a:lnTo>
                  <a:lnTo>
                    <a:pt x="99154" y="837"/>
                  </a:lnTo>
                  <a:lnTo>
                    <a:pt x="99154" y="1004"/>
                  </a:lnTo>
                  <a:lnTo>
                    <a:pt x="99209" y="1171"/>
                  </a:lnTo>
                  <a:lnTo>
                    <a:pt x="99377" y="1394"/>
                  </a:lnTo>
                  <a:lnTo>
                    <a:pt x="99656" y="1617"/>
                  </a:lnTo>
                  <a:lnTo>
                    <a:pt x="99767" y="1673"/>
                  </a:lnTo>
                  <a:lnTo>
                    <a:pt x="100102" y="1673"/>
                  </a:lnTo>
                  <a:lnTo>
                    <a:pt x="100269" y="1617"/>
                  </a:lnTo>
                  <a:lnTo>
                    <a:pt x="100548" y="1394"/>
                  </a:lnTo>
                  <a:lnTo>
                    <a:pt x="100715" y="1171"/>
                  </a:lnTo>
                  <a:lnTo>
                    <a:pt x="100771" y="1004"/>
                  </a:lnTo>
                  <a:lnTo>
                    <a:pt x="100771" y="837"/>
                  </a:lnTo>
                  <a:lnTo>
                    <a:pt x="100771" y="669"/>
                  </a:lnTo>
                  <a:lnTo>
                    <a:pt x="100715" y="502"/>
                  </a:lnTo>
                  <a:lnTo>
                    <a:pt x="100548" y="223"/>
                  </a:lnTo>
                  <a:lnTo>
                    <a:pt x="100269" y="56"/>
                  </a:lnTo>
                  <a:lnTo>
                    <a:pt x="100102" y="0"/>
                  </a:lnTo>
                  <a:close/>
                  <a:moveTo>
                    <a:pt x="104898" y="0"/>
                  </a:moveTo>
                  <a:lnTo>
                    <a:pt x="104730" y="56"/>
                  </a:lnTo>
                  <a:lnTo>
                    <a:pt x="104452" y="223"/>
                  </a:lnTo>
                  <a:lnTo>
                    <a:pt x="104284" y="502"/>
                  </a:lnTo>
                  <a:lnTo>
                    <a:pt x="104228" y="669"/>
                  </a:lnTo>
                  <a:lnTo>
                    <a:pt x="104228" y="837"/>
                  </a:lnTo>
                  <a:lnTo>
                    <a:pt x="104228" y="1004"/>
                  </a:lnTo>
                  <a:lnTo>
                    <a:pt x="104284" y="1171"/>
                  </a:lnTo>
                  <a:lnTo>
                    <a:pt x="104452" y="1394"/>
                  </a:lnTo>
                  <a:lnTo>
                    <a:pt x="104730" y="1617"/>
                  </a:lnTo>
                  <a:lnTo>
                    <a:pt x="104898" y="1673"/>
                  </a:lnTo>
                  <a:lnTo>
                    <a:pt x="105232" y="1673"/>
                  </a:lnTo>
                  <a:lnTo>
                    <a:pt x="105344" y="1617"/>
                  </a:lnTo>
                  <a:lnTo>
                    <a:pt x="105623" y="1394"/>
                  </a:lnTo>
                  <a:lnTo>
                    <a:pt x="105790" y="1171"/>
                  </a:lnTo>
                  <a:lnTo>
                    <a:pt x="105846" y="1004"/>
                  </a:lnTo>
                  <a:lnTo>
                    <a:pt x="105901" y="837"/>
                  </a:lnTo>
                  <a:lnTo>
                    <a:pt x="105846" y="669"/>
                  </a:lnTo>
                  <a:lnTo>
                    <a:pt x="105790" y="502"/>
                  </a:lnTo>
                  <a:lnTo>
                    <a:pt x="105623" y="223"/>
                  </a:lnTo>
                  <a:lnTo>
                    <a:pt x="105344" y="56"/>
                  </a:lnTo>
                  <a:lnTo>
                    <a:pt x="105232" y="0"/>
                  </a:lnTo>
                  <a:close/>
                  <a:moveTo>
                    <a:pt x="109972" y="0"/>
                  </a:moveTo>
                  <a:lnTo>
                    <a:pt x="109805" y="56"/>
                  </a:lnTo>
                  <a:lnTo>
                    <a:pt x="109526" y="223"/>
                  </a:lnTo>
                  <a:lnTo>
                    <a:pt x="109359" y="502"/>
                  </a:lnTo>
                  <a:lnTo>
                    <a:pt x="109303" y="669"/>
                  </a:lnTo>
                  <a:lnTo>
                    <a:pt x="109303" y="837"/>
                  </a:lnTo>
                  <a:lnTo>
                    <a:pt x="109303" y="1004"/>
                  </a:lnTo>
                  <a:lnTo>
                    <a:pt x="109359" y="1171"/>
                  </a:lnTo>
                  <a:lnTo>
                    <a:pt x="109526" y="1394"/>
                  </a:lnTo>
                  <a:lnTo>
                    <a:pt x="109805" y="1617"/>
                  </a:lnTo>
                  <a:lnTo>
                    <a:pt x="109972" y="1673"/>
                  </a:lnTo>
                  <a:lnTo>
                    <a:pt x="110307" y="1673"/>
                  </a:lnTo>
                  <a:lnTo>
                    <a:pt x="110474" y="1617"/>
                  </a:lnTo>
                  <a:lnTo>
                    <a:pt x="110697" y="1394"/>
                  </a:lnTo>
                  <a:lnTo>
                    <a:pt x="110921" y="1171"/>
                  </a:lnTo>
                  <a:lnTo>
                    <a:pt x="110921" y="1004"/>
                  </a:lnTo>
                  <a:lnTo>
                    <a:pt x="110976" y="837"/>
                  </a:lnTo>
                  <a:lnTo>
                    <a:pt x="110921" y="669"/>
                  </a:lnTo>
                  <a:lnTo>
                    <a:pt x="110921" y="502"/>
                  </a:lnTo>
                  <a:lnTo>
                    <a:pt x="110697" y="223"/>
                  </a:lnTo>
                  <a:lnTo>
                    <a:pt x="110474" y="56"/>
                  </a:lnTo>
                  <a:lnTo>
                    <a:pt x="110307" y="0"/>
                  </a:lnTo>
                  <a:close/>
                  <a:moveTo>
                    <a:pt x="120011" y="0"/>
                  </a:moveTo>
                  <a:lnTo>
                    <a:pt x="119843" y="56"/>
                  </a:lnTo>
                  <a:lnTo>
                    <a:pt x="119564" y="223"/>
                  </a:lnTo>
                  <a:lnTo>
                    <a:pt x="119397" y="502"/>
                  </a:lnTo>
                  <a:lnTo>
                    <a:pt x="119341" y="669"/>
                  </a:lnTo>
                  <a:lnTo>
                    <a:pt x="119341" y="837"/>
                  </a:lnTo>
                  <a:lnTo>
                    <a:pt x="119341" y="1004"/>
                  </a:lnTo>
                  <a:lnTo>
                    <a:pt x="119397" y="1171"/>
                  </a:lnTo>
                  <a:lnTo>
                    <a:pt x="119564" y="1394"/>
                  </a:lnTo>
                  <a:lnTo>
                    <a:pt x="119843" y="1617"/>
                  </a:lnTo>
                  <a:lnTo>
                    <a:pt x="120011" y="1673"/>
                  </a:lnTo>
                  <a:lnTo>
                    <a:pt x="120345" y="1673"/>
                  </a:lnTo>
                  <a:lnTo>
                    <a:pt x="120512" y="1617"/>
                  </a:lnTo>
                  <a:lnTo>
                    <a:pt x="120736" y="1394"/>
                  </a:lnTo>
                  <a:lnTo>
                    <a:pt x="120959" y="1171"/>
                  </a:lnTo>
                  <a:lnTo>
                    <a:pt x="120959" y="1004"/>
                  </a:lnTo>
                  <a:lnTo>
                    <a:pt x="121014" y="837"/>
                  </a:lnTo>
                  <a:lnTo>
                    <a:pt x="120959" y="669"/>
                  </a:lnTo>
                  <a:lnTo>
                    <a:pt x="120959" y="502"/>
                  </a:lnTo>
                  <a:lnTo>
                    <a:pt x="120736" y="223"/>
                  </a:lnTo>
                  <a:lnTo>
                    <a:pt x="120512" y="56"/>
                  </a:lnTo>
                  <a:lnTo>
                    <a:pt x="120345" y="0"/>
                  </a:lnTo>
                  <a:close/>
                  <a:moveTo>
                    <a:pt x="128431" y="0"/>
                  </a:moveTo>
                  <a:lnTo>
                    <a:pt x="128264" y="56"/>
                  </a:lnTo>
                  <a:lnTo>
                    <a:pt x="128041" y="223"/>
                  </a:lnTo>
                  <a:lnTo>
                    <a:pt x="127818" y="502"/>
                  </a:lnTo>
                  <a:lnTo>
                    <a:pt x="127818" y="669"/>
                  </a:lnTo>
                  <a:lnTo>
                    <a:pt x="127762" y="837"/>
                  </a:lnTo>
                  <a:lnTo>
                    <a:pt x="127818" y="1004"/>
                  </a:lnTo>
                  <a:lnTo>
                    <a:pt x="127818" y="1171"/>
                  </a:lnTo>
                  <a:lnTo>
                    <a:pt x="128041" y="1394"/>
                  </a:lnTo>
                  <a:lnTo>
                    <a:pt x="128264" y="1617"/>
                  </a:lnTo>
                  <a:lnTo>
                    <a:pt x="128431" y="1673"/>
                  </a:lnTo>
                  <a:lnTo>
                    <a:pt x="128766" y="1673"/>
                  </a:lnTo>
                  <a:lnTo>
                    <a:pt x="128933" y="1617"/>
                  </a:lnTo>
                  <a:lnTo>
                    <a:pt x="129212" y="1394"/>
                  </a:lnTo>
                  <a:lnTo>
                    <a:pt x="129379" y="1171"/>
                  </a:lnTo>
                  <a:lnTo>
                    <a:pt x="129435" y="1004"/>
                  </a:lnTo>
                  <a:lnTo>
                    <a:pt x="129435" y="837"/>
                  </a:lnTo>
                  <a:lnTo>
                    <a:pt x="129435" y="669"/>
                  </a:lnTo>
                  <a:lnTo>
                    <a:pt x="129379" y="502"/>
                  </a:lnTo>
                  <a:lnTo>
                    <a:pt x="129212" y="223"/>
                  </a:lnTo>
                  <a:lnTo>
                    <a:pt x="128933" y="56"/>
                  </a:lnTo>
                  <a:lnTo>
                    <a:pt x="128766" y="0"/>
                  </a:lnTo>
                  <a:close/>
                  <a:moveTo>
                    <a:pt x="138581" y="0"/>
                  </a:moveTo>
                  <a:lnTo>
                    <a:pt x="138469" y="56"/>
                  </a:lnTo>
                  <a:lnTo>
                    <a:pt x="138191" y="223"/>
                  </a:lnTo>
                  <a:lnTo>
                    <a:pt x="138023" y="502"/>
                  </a:lnTo>
                  <a:lnTo>
                    <a:pt x="137968" y="669"/>
                  </a:lnTo>
                  <a:lnTo>
                    <a:pt x="137968" y="837"/>
                  </a:lnTo>
                  <a:lnTo>
                    <a:pt x="137968" y="1004"/>
                  </a:lnTo>
                  <a:lnTo>
                    <a:pt x="138023" y="1171"/>
                  </a:lnTo>
                  <a:lnTo>
                    <a:pt x="138191" y="1394"/>
                  </a:lnTo>
                  <a:lnTo>
                    <a:pt x="138469" y="1617"/>
                  </a:lnTo>
                  <a:lnTo>
                    <a:pt x="138581" y="1673"/>
                  </a:lnTo>
                  <a:lnTo>
                    <a:pt x="138916" y="1673"/>
                  </a:lnTo>
                  <a:lnTo>
                    <a:pt x="139083" y="1617"/>
                  </a:lnTo>
                  <a:lnTo>
                    <a:pt x="139362" y="1394"/>
                  </a:lnTo>
                  <a:lnTo>
                    <a:pt x="139529" y="1171"/>
                  </a:lnTo>
                  <a:lnTo>
                    <a:pt x="139585" y="1004"/>
                  </a:lnTo>
                  <a:lnTo>
                    <a:pt x="139585" y="837"/>
                  </a:lnTo>
                  <a:lnTo>
                    <a:pt x="139585" y="669"/>
                  </a:lnTo>
                  <a:lnTo>
                    <a:pt x="139529" y="502"/>
                  </a:lnTo>
                  <a:lnTo>
                    <a:pt x="139362" y="223"/>
                  </a:lnTo>
                  <a:lnTo>
                    <a:pt x="139083" y="56"/>
                  </a:lnTo>
                  <a:lnTo>
                    <a:pt x="138916" y="0"/>
                  </a:lnTo>
                  <a:close/>
                  <a:moveTo>
                    <a:pt x="146834" y="0"/>
                  </a:moveTo>
                  <a:lnTo>
                    <a:pt x="146723" y="56"/>
                  </a:lnTo>
                  <a:lnTo>
                    <a:pt x="146444" y="223"/>
                  </a:lnTo>
                  <a:lnTo>
                    <a:pt x="146277" y="502"/>
                  </a:lnTo>
                  <a:lnTo>
                    <a:pt x="146221" y="669"/>
                  </a:lnTo>
                  <a:lnTo>
                    <a:pt x="146221" y="837"/>
                  </a:lnTo>
                  <a:lnTo>
                    <a:pt x="146221" y="1004"/>
                  </a:lnTo>
                  <a:lnTo>
                    <a:pt x="146277" y="1171"/>
                  </a:lnTo>
                  <a:lnTo>
                    <a:pt x="146444" y="1394"/>
                  </a:lnTo>
                  <a:lnTo>
                    <a:pt x="146723" y="1617"/>
                  </a:lnTo>
                  <a:lnTo>
                    <a:pt x="146834" y="1673"/>
                  </a:lnTo>
                  <a:lnTo>
                    <a:pt x="147169" y="1673"/>
                  </a:lnTo>
                  <a:lnTo>
                    <a:pt x="147336" y="1617"/>
                  </a:lnTo>
                  <a:lnTo>
                    <a:pt x="147615" y="1394"/>
                  </a:lnTo>
                  <a:lnTo>
                    <a:pt x="147783" y="1171"/>
                  </a:lnTo>
                  <a:lnTo>
                    <a:pt x="147838" y="1004"/>
                  </a:lnTo>
                  <a:lnTo>
                    <a:pt x="147838" y="837"/>
                  </a:lnTo>
                  <a:lnTo>
                    <a:pt x="147838" y="669"/>
                  </a:lnTo>
                  <a:lnTo>
                    <a:pt x="147783" y="502"/>
                  </a:lnTo>
                  <a:lnTo>
                    <a:pt x="147615" y="223"/>
                  </a:lnTo>
                  <a:lnTo>
                    <a:pt x="147336" y="56"/>
                  </a:lnTo>
                  <a:lnTo>
                    <a:pt x="147169" y="0"/>
                  </a:lnTo>
                  <a:close/>
                  <a:moveTo>
                    <a:pt x="156928" y="0"/>
                  </a:moveTo>
                  <a:lnTo>
                    <a:pt x="156817" y="56"/>
                  </a:lnTo>
                  <a:lnTo>
                    <a:pt x="156538" y="223"/>
                  </a:lnTo>
                  <a:lnTo>
                    <a:pt x="156371" y="502"/>
                  </a:lnTo>
                  <a:lnTo>
                    <a:pt x="156315" y="669"/>
                  </a:lnTo>
                  <a:lnTo>
                    <a:pt x="156315" y="837"/>
                  </a:lnTo>
                  <a:lnTo>
                    <a:pt x="156315" y="1004"/>
                  </a:lnTo>
                  <a:lnTo>
                    <a:pt x="156371" y="1171"/>
                  </a:lnTo>
                  <a:lnTo>
                    <a:pt x="156538" y="1394"/>
                  </a:lnTo>
                  <a:lnTo>
                    <a:pt x="156817" y="1617"/>
                  </a:lnTo>
                  <a:lnTo>
                    <a:pt x="156928" y="1673"/>
                  </a:lnTo>
                  <a:lnTo>
                    <a:pt x="157263" y="1673"/>
                  </a:lnTo>
                  <a:lnTo>
                    <a:pt x="157430" y="1617"/>
                  </a:lnTo>
                  <a:lnTo>
                    <a:pt x="157709" y="1394"/>
                  </a:lnTo>
                  <a:lnTo>
                    <a:pt x="157876" y="1171"/>
                  </a:lnTo>
                  <a:lnTo>
                    <a:pt x="157932" y="1004"/>
                  </a:lnTo>
                  <a:lnTo>
                    <a:pt x="157932" y="837"/>
                  </a:lnTo>
                  <a:lnTo>
                    <a:pt x="157932" y="669"/>
                  </a:lnTo>
                  <a:lnTo>
                    <a:pt x="157876" y="502"/>
                  </a:lnTo>
                  <a:lnTo>
                    <a:pt x="157709" y="223"/>
                  </a:lnTo>
                  <a:lnTo>
                    <a:pt x="157430" y="56"/>
                  </a:lnTo>
                  <a:lnTo>
                    <a:pt x="157263" y="0"/>
                  </a:lnTo>
                  <a:close/>
                  <a:moveTo>
                    <a:pt x="160330" y="0"/>
                  </a:moveTo>
                  <a:lnTo>
                    <a:pt x="160163" y="56"/>
                  </a:lnTo>
                  <a:lnTo>
                    <a:pt x="159884" y="223"/>
                  </a:lnTo>
                  <a:lnTo>
                    <a:pt x="159717" y="502"/>
                  </a:lnTo>
                  <a:lnTo>
                    <a:pt x="159661" y="669"/>
                  </a:lnTo>
                  <a:lnTo>
                    <a:pt x="159661" y="837"/>
                  </a:lnTo>
                  <a:lnTo>
                    <a:pt x="159661" y="1004"/>
                  </a:lnTo>
                  <a:lnTo>
                    <a:pt x="159717" y="1171"/>
                  </a:lnTo>
                  <a:lnTo>
                    <a:pt x="159884" y="1394"/>
                  </a:lnTo>
                  <a:lnTo>
                    <a:pt x="160163" y="1617"/>
                  </a:lnTo>
                  <a:lnTo>
                    <a:pt x="160330" y="1673"/>
                  </a:lnTo>
                  <a:lnTo>
                    <a:pt x="160665" y="1673"/>
                  </a:lnTo>
                  <a:lnTo>
                    <a:pt x="160832" y="1617"/>
                  </a:lnTo>
                  <a:lnTo>
                    <a:pt x="161055" y="1394"/>
                  </a:lnTo>
                  <a:lnTo>
                    <a:pt x="161222" y="1171"/>
                  </a:lnTo>
                  <a:lnTo>
                    <a:pt x="161278" y="1004"/>
                  </a:lnTo>
                  <a:lnTo>
                    <a:pt x="161334" y="837"/>
                  </a:lnTo>
                  <a:lnTo>
                    <a:pt x="161278" y="669"/>
                  </a:lnTo>
                  <a:lnTo>
                    <a:pt x="161222" y="502"/>
                  </a:lnTo>
                  <a:lnTo>
                    <a:pt x="161055" y="223"/>
                  </a:lnTo>
                  <a:lnTo>
                    <a:pt x="160832" y="56"/>
                  </a:lnTo>
                  <a:lnTo>
                    <a:pt x="160665" y="0"/>
                  </a:lnTo>
                  <a:close/>
                  <a:moveTo>
                    <a:pt x="163676" y="0"/>
                  </a:moveTo>
                  <a:lnTo>
                    <a:pt x="163509" y="56"/>
                  </a:lnTo>
                  <a:lnTo>
                    <a:pt x="163286" y="223"/>
                  </a:lnTo>
                  <a:lnTo>
                    <a:pt x="163063" y="502"/>
                  </a:lnTo>
                  <a:lnTo>
                    <a:pt x="163063" y="669"/>
                  </a:lnTo>
                  <a:lnTo>
                    <a:pt x="163007" y="837"/>
                  </a:lnTo>
                  <a:lnTo>
                    <a:pt x="163063" y="1004"/>
                  </a:lnTo>
                  <a:lnTo>
                    <a:pt x="163063" y="1171"/>
                  </a:lnTo>
                  <a:lnTo>
                    <a:pt x="163286" y="1394"/>
                  </a:lnTo>
                  <a:lnTo>
                    <a:pt x="163509" y="1617"/>
                  </a:lnTo>
                  <a:lnTo>
                    <a:pt x="163676" y="1673"/>
                  </a:lnTo>
                  <a:lnTo>
                    <a:pt x="164011" y="1673"/>
                  </a:lnTo>
                  <a:lnTo>
                    <a:pt x="164178" y="1617"/>
                  </a:lnTo>
                  <a:lnTo>
                    <a:pt x="164457" y="1394"/>
                  </a:lnTo>
                  <a:lnTo>
                    <a:pt x="164624" y="1171"/>
                  </a:lnTo>
                  <a:lnTo>
                    <a:pt x="164680" y="1004"/>
                  </a:lnTo>
                  <a:lnTo>
                    <a:pt x="164680" y="837"/>
                  </a:lnTo>
                  <a:lnTo>
                    <a:pt x="164680" y="669"/>
                  </a:lnTo>
                  <a:lnTo>
                    <a:pt x="164624" y="502"/>
                  </a:lnTo>
                  <a:lnTo>
                    <a:pt x="164457" y="223"/>
                  </a:lnTo>
                  <a:lnTo>
                    <a:pt x="164178" y="56"/>
                  </a:lnTo>
                  <a:lnTo>
                    <a:pt x="164011" y="0"/>
                  </a:lnTo>
                  <a:close/>
                  <a:moveTo>
                    <a:pt x="168751" y="0"/>
                  </a:moveTo>
                  <a:lnTo>
                    <a:pt x="168584" y="56"/>
                  </a:lnTo>
                  <a:lnTo>
                    <a:pt x="168361" y="223"/>
                  </a:lnTo>
                  <a:lnTo>
                    <a:pt x="168137" y="502"/>
                  </a:lnTo>
                  <a:lnTo>
                    <a:pt x="168137" y="669"/>
                  </a:lnTo>
                  <a:lnTo>
                    <a:pt x="168082" y="837"/>
                  </a:lnTo>
                  <a:lnTo>
                    <a:pt x="168137" y="1004"/>
                  </a:lnTo>
                  <a:lnTo>
                    <a:pt x="168137" y="1171"/>
                  </a:lnTo>
                  <a:lnTo>
                    <a:pt x="168361" y="1394"/>
                  </a:lnTo>
                  <a:lnTo>
                    <a:pt x="168584" y="1617"/>
                  </a:lnTo>
                  <a:lnTo>
                    <a:pt x="168751" y="1673"/>
                  </a:lnTo>
                  <a:lnTo>
                    <a:pt x="169085" y="1673"/>
                  </a:lnTo>
                  <a:lnTo>
                    <a:pt x="169253" y="1617"/>
                  </a:lnTo>
                  <a:lnTo>
                    <a:pt x="169532" y="1394"/>
                  </a:lnTo>
                  <a:lnTo>
                    <a:pt x="169699" y="1171"/>
                  </a:lnTo>
                  <a:lnTo>
                    <a:pt x="169755" y="1004"/>
                  </a:lnTo>
                  <a:lnTo>
                    <a:pt x="169755" y="837"/>
                  </a:lnTo>
                  <a:lnTo>
                    <a:pt x="169755" y="669"/>
                  </a:lnTo>
                  <a:lnTo>
                    <a:pt x="169699" y="502"/>
                  </a:lnTo>
                  <a:lnTo>
                    <a:pt x="169532" y="223"/>
                  </a:lnTo>
                  <a:lnTo>
                    <a:pt x="169253" y="56"/>
                  </a:lnTo>
                  <a:lnTo>
                    <a:pt x="169085" y="0"/>
                  </a:lnTo>
                  <a:close/>
                  <a:moveTo>
                    <a:pt x="172097" y="0"/>
                  </a:moveTo>
                  <a:lnTo>
                    <a:pt x="171930" y="56"/>
                  </a:lnTo>
                  <a:lnTo>
                    <a:pt x="171651" y="223"/>
                  </a:lnTo>
                  <a:lnTo>
                    <a:pt x="171483" y="502"/>
                  </a:lnTo>
                  <a:lnTo>
                    <a:pt x="171428" y="669"/>
                  </a:lnTo>
                  <a:lnTo>
                    <a:pt x="171428" y="837"/>
                  </a:lnTo>
                  <a:lnTo>
                    <a:pt x="171428" y="1004"/>
                  </a:lnTo>
                  <a:lnTo>
                    <a:pt x="171483" y="1171"/>
                  </a:lnTo>
                  <a:lnTo>
                    <a:pt x="171651" y="1394"/>
                  </a:lnTo>
                  <a:lnTo>
                    <a:pt x="171930" y="1617"/>
                  </a:lnTo>
                  <a:lnTo>
                    <a:pt x="172097" y="1673"/>
                  </a:lnTo>
                  <a:lnTo>
                    <a:pt x="172432" y="1673"/>
                  </a:lnTo>
                  <a:lnTo>
                    <a:pt x="172599" y="1617"/>
                  </a:lnTo>
                  <a:lnTo>
                    <a:pt x="172822" y="1394"/>
                  </a:lnTo>
                  <a:lnTo>
                    <a:pt x="173045" y="1171"/>
                  </a:lnTo>
                  <a:lnTo>
                    <a:pt x="173045" y="1004"/>
                  </a:lnTo>
                  <a:lnTo>
                    <a:pt x="173101" y="837"/>
                  </a:lnTo>
                  <a:lnTo>
                    <a:pt x="173045" y="669"/>
                  </a:lnTo>
                  <a:lnTo>
                    <a:pt x="173045" y="502"/>
                  </a:lnTo>
                  <a:lnTo>
                    <a:pt x="172822" y="223"/>
                  </a:lnTo>
                  <a:lnTo>
                    <a:pt x="172599" y="56"/>
                  </a:lnTo>
                  <a:lnTo>
                    <a:pt x="172432" y="0"/>
                  </a:lnTo>
                  <a:close/>
                  <a:moveTo>
                    <a:pt x="183864" y="0"/>
                  </a:moveTo>
                  <a:lnTo>
                    <a:pt x="183696" y="56"/>
                  </a:lnTo>
                  <a:lnTo>
                    <a:pt x="183418" y="223"/>
                  </a:lnTo>
                  <a:lnTo>
                    <a:pt x="183250" y="502"/>
                  </a:lnTo>
                  <a:lnTo>
                    <a:pt x="183195" y="669"/>
                  </a:lnTo>
                  <a:lnTo>
                    <a:pt x="183195" y="837"/>
                  </a:lnTo>
                  <a:lnTo>
                    <a:pt x="183195" y="1004"/>
                  </a:lnTo>
                  <a:lnTo>
                    <a:pt x="183250" y="1171"/>
                  </a:lnTo>
                  <a:lnTo>
                    <a:pt x="183418" y="1394"/>
                  </a:lnTo>
                  <a:lnTo>
                    <a:pt x="183696" y="1617"/>
                  </a:lnTo>
                  <a:lnTo>
                    <a:pt x="183864" y="1673"/>
                  </a:lnTo>
                  <a:lnTo>
                    <a:pt x="184198" y="1673"/>
                  </a:lnTo>
                  <a:lnTo>
                    <a:pt x="184310" y="1617"/>
                  </a:lnTo>
                  <a:lnTo>
                    <a:pt x="184589" y="1394"/>
                  </a:lnTo>
                  <a:lnTo>
                    <a:pt x="184756" y="1171"/>
                  </a:lnTo>
                  <a:lnTo>
                    <a:pt x="184812" y="1004"/>
                  </a:lnTo>
                  <a:lnTo>
                    <a:pt x="184812" y="837"/>
                  </a:lnTo>
                  <a:lnTo>
                    <a:pt x="184812" y="669"/>
                  </a:lnTo>
                  <a:lnTo>
                    <a:pt x="184756" y="502"/>
                  </a:lnTo>
                  <a:lnTo>
                    <a:pt x="184589" y="223"/>
                  </a:lnTo>
                  <a:lnTo>
                    <a:pt x="184310" y="56"/>
                  </a:lnTo>
                  <a:lnTo>
                    <a:pt x="184198" y="0"/>
                  </a:lnTo>
                  <a:close/>
                  <a:moveTo>
                    <a:pt x="192285" y="0"/>
                  </a:moveTo>
                  <a:lnTo>
                    <a:pt x="192117" y="56"/>
                  </a:lnTo>
                  <a:lnTo>
                    <a:pt x="191838" y="223"/>
                  </a:lnTo>
                  <a:lnTo>
                    <a:pt x="191671" y="502"/>
                  </a:lnTo>
                  <a:lnTo>
                    <a:pt x="191615" y="669"/>
                  </a:lnTo>
                  <a:lnTo>
                    <a:pt x="191615" y="837"/>
                  </a:lnTo>
                  <a:lnTo>
                    <a:pt x="191615" y="1004"/>
                  </a:lnTo>
                  <a:lnTo>
                    <a:pt x="191671" y="1171"/>
                  </a:lnTo>
                  <a:lnTo>
                    <a:pt x="191838" y="1394"/>
                  </a:lnTo>
                  <a:lnTo>
                    <a:pt x="192117" y="1617"/>
                  </a:lnTo>
                  <a:lnTo>
                    <a:pt x="192285" y="1673"/>
                  </a:lnTo>
                  <a:lnTo>
                    <a:pt x="192619" y="1673"/>
                  </a:lnTo>
                  <a:lnTo>
                    <a:pt x="192786" y="1617"/>
                  </a:lnTo>
                  <a:lnTo>
                    <a:pt x="193010" y="1394"/>
                  </a:lnTo>
                  <a:lnTo>
                    <a:pt x="193233" y="1171"/>
                  </a:lnTo>
                  <a:lnTo>
                    <a:pt x="193233" y="1004"/>
                  </a:lnTo>
                  <a:lnTo>
                    <a:pt x="193288" y="837"/>
                  </a:lnTo>
                  <a:lnTo>
                    <a:pt x="193233" y="669"/>
                  </a:lnTo>
                  <a:lnTo>
                    <a:pt x="193233" y="502"/>
                  </a:lnTo>
                  <a:lnTo>
                    <a:pt x="193010" y="223"/>
                  </a:lnTo>
                  <a:lnTo>
                    <a:pt x="192786" y="56"/>
                  </a:lnTo>
                  <a:lnTo>
                    <a:pt x="192619" y="0"/>
                  </a:lnTo>
                  <a:close/>
                  <a:moveTo>
                    <a:pt x="195575" y="0"/>
                  </a:moveTo>
                  <a:lnTo>
                    <a:pt x="195463" y="56"/>
                  </a:lnTo>
                  <a:lnTo>
                    <a:pt x="195184" y="223"/>
                  </a:lnTo>
                  <a:lnTo>
                    <a:pt x="195017" y="502"/>
                  </a:lnTo>
                  <a:lnTo>
                    <a:pt x="194961" y="669"/>
                  </a:lnTo>
                  <a:lnTo>
                    <a:pt x="194906" y="837"/>
                  </a:lnTo>
                  <a:lnTo>
                    <a:pt x="194961" y="1004"/>
                  </a:lnTo>
                  <a:lnTo>
                    <a:pt x="195017" y="1171"/>
                  </a:lnTo>
                  <a:lnTo>
                    <a:pt x="195184" y="1394"/>
                  </a:lnTo>
                  <a:lnTo>
                    <a:pt x="195463" y="1617"/>
                  </a:lnTo>
                  <a:lnTo>
                    <a:pt x="195575" y="1673"/>
                  </a:lnTo>
                  <a:lnTo>
                    <a:pt x="195909" y="1673"/>
                  </a:lnTo>
                  <a:lnTo>
                    <a:pt x="196077" y="1617"/>
                  </a:lnTo>
                  <a:lnTo>
                    <a:pt x="196356" y="1394"/>
                  </a:lnTo>
                  <a:lnTo>
                    <a:pt x="196523" y="1171"/>
                  </a:lnTo>
                  <a:lnTo>
                    <a:pt x="196579" y="1004"/>
                  </a:lnTo>
                  <a:lnTo>
                    <a:pt x="196579" y="837"/>
                  </a:lnTo>
                  <a:lnTo>
                    <a:pt x="196579" y="669"/>
                  </a:lnTo>
                  <a:lnTo>
                    <a:pt x="196523" y="502"/>
                  </a:lnTo>
                  <a:lnTo>
                    <a:pt x="196356" y="223"/>
                  </a:lnTo>
                  <a:lnTo>
                    <a:pt x="196077" y="56"/>
                  </a:lnTo>
                  <a:lnTo>
                    <a:pt x="195909" y="0"/>
                  </a:lnTo>
                  <a:close/>
                  <a:moveTo>
                    <a:pt x="200705" y="0"/>
                  </a:moveTo>
                  <a:lnTo>
                    <a:pt x="200538" y="56"/>
                  </a:lnTo>
                  <a:lnTo>
                    <a:pt x="200259" y="223"/>
                  </a:lnTo>
                  <a:lnTo>
                    <a:pt x="200092" y="502"/>
                  </a:lnTo>
                  <a:lnTo>
                    <a:pt x="200036" y="669"/>
                  </a:lnTo>
                  <a:lnTo>
                    <a:pt x="200036" y="837"/>
                  </a:lnTo>
                  <a:lnTo>
                    <a:pt x="200036" y="1004"/>
                  </a:lnTo>
                  <a:lnTo>
                    <a:pt x="200092" y="1171"/>
                  </a:lnTo>
                  <a:lnTo>
                    <a:pt x="200259" y="1394"/>
                  </a:lnTo>
                  <a:lnTo>
                    <a:pt x="200538" y="1617"/>
                  </a:lnTo>
                  <a:lnTo>
                    <a:pt x="200705" y="1673"/>
                  </a:lnTo>
                  <a:lnTo>
                    <a:pt x="201040" y="1673"/>
                  </a:lnTo>
                  <a:lnTo>
                    <a:pt x="201152" y="1617"/>
                  </a:lnTo>
                  <a:lnTo>
                    <a:pt x="201430" y="1394"/>
                  </a:lnTo>
                  <a:lnTo>
                    <a:pt x="201598" y="1171"/>
                  </a:lnTo>
                  <a:lnTo>
                    <a:pt x="201653" y="1004"/>
                  </a:lnTo>
                  <a:lnTo>
                    <a:pt x="201653" y="837"/>
                  </a:lnTo>
                  <a:lnTo>
                    <a:pt x="201653" y="669"/>
                  </a:lnTo>
                  <a:lnTo>
                    <a:pt x="201598" y="502"/>
                  </a:lnTo>
                  <a:lnTo>
                    <a:pt x="201430" y="223"/>
                  </a:lnTo>
                  <a:lnTo>
                    <a:pt x="201152" y="56"/>
                  </a:lnTo>
                  <a:lnTo>
                    <a:pt x="201040" y="0"/>
                  </a:lnTo>
                  <a:close/>
                  <a:moveTo>
                    <a:pt x="205780" y="0"/>
                  </a:moveTo>
                  <a:lnTo>
                    <a:pt x="205613" y="56"/>
                  </a:lnTo>
                  <a:lnTo>
                    <a:pt x="205334" y="223"/>
                  </a:lnTo>
                  <a:lnTo>
                    <a:pt x="205167" y="502"/>
                  </a:lnTo>
                  <a:lnTo>
                    <a:pt x="205111" y="669"/>
                  </a:lnTo>
                  <a:lnTo>
                    <a:pt x="205111" y="837"/>
                  </a:lnTo>
                  <a:lnTo>
                    <a:pt x="205111" y="1004"/>
                  </a:lnTo>
                  <a:lnTo>
                    <a:pt x="205167" y="1171"/>
                  </a:lnTo>
                  <a:lnTo>
                    <a:pt x="205334" y="1394"/>
                  </a:lnTo>
                  <a:lnTo>
                    <a:pt x="205613" y="1617"/>
                  </a:lnTo>
                  <a:lnTo>
                    <a:pt x="205780" y="1673"/>
                  </a:lnTo>
                  <a:lnTo>
                    <a:pt x="206115" y="1673"/>
                  </a:lnTo>
                  <a:lnTo>
                    <a:pt x="206226" y="1617"/>
                  </a:lnTo>
                  <a:lnTo>
                    <a:pt x="206505" y="1394"/>
                  </a:lnTo>
                  <a:lnTo>
                    <a:pt x="206672" y="1171"/>
                  </a:lnTo>
                  <a:lnTo>
                    <a:pt x="206728" y="1004"/>
                  </a:lnTo>
                  <a:lnTo>
                    <a:pt x="206784" y="837"/>
                  </a:lnTo>
                  <a:lnTo>
                    <a:pt x="206728" y="669"/>
                  </a:lnTo>
                  <a:lnTo>
                    <a:pt x="206672" y="502"/>
                  </a:lnTo>
                  <a:lnTo>
                    <a:pt x="206505" y="223"/>
                  </a:lnTo>
                  <a:lnTo>
                    <a:pt x="206226" y="56"/>
                  </a:lnTo>
                  <a:lnTo>
                    <a:pt x="206115" y="0"/>
                  </a:lnTo>
                  <a:close/>
                  <a:moveTo>
                    <a:pt x="215818" y="0"/>
                  </a:moveTo>
                  <a:lnTo>
                    <a:pt x="215651" y="56"/>
                  </a:lnTo>
                  <a:lnTo>
                    <a:pt x="215372" y="223"/>
                  </a:lnTo>
                  <a:lnTo>
                    <a:pt x="215205" y="502"/>
                  </a:lnTo>
                  <a:lnTo>
                    <a:pt x="215149" y="669"/>
                  </a:lnTo>
                  <a:lnTo>
                    <a:pt x="215149" y="837"/>
                  </a:lnTo>
                  <a:lnTo>
                    <a:pt x="215149" y="1004"/>
                  </a:lnTo>
                  <a:lnTo>
                    <a:pt x="215205" y="1171"/>
                  </a:lnTo>
                  <a:lnTo>
                    <a:pt x="215372" y="1394"/>
                  </a:lnTo>
                  <a:lnTo>
                    <a:pt x="215651" y="1617"/>
                  </a:lnTo>
                  <a:lnTo>
                    <a:pt x="215818" y="1673"/>
                  </a:lnTo>
                  <a:lnTo>
                    <a:pt x="216153" y="1673"/>
                  </a:lnTo>
                  <a:lnTo>
                    <a:pt x="216264" y="1617"/>
                  </a:lnTo>
                  <a:lnTo>
                    <a:pt x="216543" y="1394"/>
                  </a:lnTo>
                  <a:lnTo>
                    <a:pt x="216710" y="1171"/>
                  </a:lnTo>
                  <a:lnTo>
                    <a:pt x="216766" y="1004"/>
                  </a:lnTo>
                  <a:lnTo>
                    <a:pt x="216822" y="837"/>
                  </a:lnTo>
                  <a:lnTo>
                    <a:pt x="216766" y="669"/>
                  </a:lnTo>
                  <a:lnTo>
                    <a:pt x="216710" y="502"/>
                  </a:lnTo>
                  <a:lnTo>
                    <a:pt x="216543" y="223"/>
                  </a:lnTo>
                  <a:lnTo>
                    <a:pt x="216264" y="56"/>
                  </a:lnTo>
                  <a:lnTo>
                    <a:pt x="216153" y="0"/>
                  </a:lnTo>
                  <a:close/>
                  <a:moveTo>
                    <a:pt x="224239" y="0"/>
                  </a:moveTo>
                  <a:lnTo>
                    <a:pt x="224072" y="56"/>
                  </a:lnTo>
                  <a:lnTo>
                    <a:pt x="223849" y="223"/>
                  </a:lnTo>
                  <a:lnTo>
                    <a:pt x="223626" y="502"/>
                  </a:lnTo>
                  <a:lnTo>
                    <a:pt x="223570" y="669"/>
                  </a:lnTo>
                  <a:lnTo>
                    <a:pt x="223570" y="837"/>
                  </a:lnTo>
                  <a:lnTo>
                    <a:pt x="223570" y="1004"/>
                  </a:lnTo>
                  <a:lnTo>
                    <a:pt x="223626" y="1171"/>
                  </a:lnTo>
                  <a:lnTo>
                    <a:pt x="223849" y="1394"/>
                  </a:lnTo>
                  <a:lnTo>
                    <a:pt x="224072" y="1617"/>
                  </a:lnTo>
                  <a:lnTo>
                    <a:pt x="224239" y="1673"/>
                  </a:lnTo>
                  <a:lnTo>
                    <a:pt x="224574" y="1673"/>
                  </a:lnTo>
                  <a:lnTo>
                    <a:pt x="224741" y="1617"/>
                  </a:lnTo>
                  <a:lnTo>
                    <a:pt x="225020" y="1394"/>
                  </a:lnTo>
                  <a:lnTo>
                    <a:pt x="225187" y="1171"/>
                  </a:lnTo>
                  <a:lnTo>
                    <a:pt x="225243" y="1004"/>
                  </a:lnTo>
                  <a:lnTo>
                    <a:pt x="225243" y="837"/>
                  </a:lnTo>
                  <a:lnTo>
                    <a:pt x="225243" y="669"/>
                  </a:lnTo>
                  <a:lnTo>
                    <a:pt x="225187" y="502"/>
                  </a:lnTo>
                  <a:lnTo>
                    <a:pt x="225020" y="223"/>
                  </a:lnTo>
                  <a:lnTo>
                    <a:pt x="224741" y="56"/>
                  </a:lnTo>
                  <a:lnTo>
                    <a:pt x="224574" y="0"/>
                  </a:lnTo>
                  <a:close/>
                  <a:moveTo>
                    <a:pt x="234389" y="0"/>
                  </a:moveTo>
                  <a:lnTo>
                    <a:pt x="234221" y="56"/>
                  </a:lnTo>
                  <a:lnTo>
                    <a:pt x="233998" y="223"/>
                  </a:lnTo>
                  <a:lnTo>
                    <a:pt x="233831" y="502"/>
                  </a:lnTo>
                  <a:lnTo>
                    <a:pt x="233775" y="669"/>
                  </a:lnTo>
                  <a:lnTo>
                    <a:pt x="233719" y="837"/>
                  </a:lnTo>
                  <a:lnTo>
                    <a:pt x="233775" y="1004"/>
                  </a:lnTo>
                  <a:lnTo>
                    <a:pt x="233831" y="1171"/>
                  </a:lnTo>
                  <a:lnTo>
                    <a:pt x="233998" y="1394"/>
                  </a:lnTo>
                  <a:lnTo>
                    <a:pt x="234221" y="1617"/>
                  </a:lnTo>
                  <a:lnTo>
                    <a:pt x="234389" y="1673"/>
                  </a:lnTo>
                  <a:lnTo>
                    <a:pt x="234723" y="1673"/>
                  </a:lnTo>
                  <a:lnTo>
                    <a:pt x="234891" y="1617"/>
                  </a:lnTo>
                  <a:lnTo>
                    <a:pt x="235169" y="1394"/>
                  </a:lnTo>
                  <a:lnTo>
                    <a:pt x="235337" y="1171"/>
                  </a:lnTo>
                  <a:lnTo>
                    <a:pt x="235392" y="1004"/>
                  </a:lnTo>
                  <a:lnTo>
                    <a:pt x="235392" y="837"/>
                  </a:lnTo>
                  <a:lnTo>
                    <a:pt x="235392" y="669"/>
                  </a:lnTo>
                  <a:lnTo>
                    <a:pt x="235337" y="502"/>
                  </a:lnTo>
                  <a:lnTo>
                    <a:pt x="235169" y="223"/>
                  </a:lnTo>
                  <a:lnTo>
                    <a:pt x="234891" y="56"/>
                  </a:lnTo>
                  <a:lnTo>
                    <a:pt x="234723" y="0"/>
                  </a:lnTo>
                  <a:close/>
                  <a:moveTo>
                    <a:pt x="242698" y="0"/>
                  </a:moveTo>
                  <a:lnTo>
                    <a:pt x="242531" y="56"/>
                  </a:lnTo>
                  <a:lnTo>
                    <a:pt x="242252" y="223"/>
                  </a:lnTo>
                  <a:lnTo>
                    <a:pt x="242084" y="502"/>
                  </a:lnTo>
                  <a:lnTo>
                    <a:pt x="242029" y="669"/>
                  </a:lnTo>
                  <a:lnTo>
                    <a:pt x="242029" y="837"/>
                  </a:lnTo>
                  <a:lnTo>
                    <a:pt x="242029" y="1004"/>
                  </a:lnTo>
                  <a:lnTo>
                    <a:pt x="242084" y="1171"/>
                  </a:lnTo>
                  <a:lnTo>
                    <a:pt x="242252" y="1394"/>
                  </a:lnTo>
                  <a:lnTo>
                    <a:pt x="242531" y="1617"/>
                  </a:lnTo>
                  <a:lnTo>
                    <a:pt x="242698" y="1673"/>
                  </a:lnTo>
                  <a:lnTo>
                    <a:pt x="243033" y="1673"/>
                  </a:lnTo>
                  <a:lnTo>
                    <a:pt x="243144" y="1617"/>
                  </a:lnTo>
                  <a:lnTo>
                    <a:pt x="243423" y="1394"/>
                  </a:lnTo>
                  <a:lnTo>
                    <a:pt x="243590" y="1171"/>
                  </a:lnTo>
                  <a:lnTo>
                    <a:pt x="243646" y="1004"/>
                  </a:lnTo>
                  <a:lnTo>
                    <a:pt x="243646" y="837"/>
                  </a:lnTo>
                  <a:lnTo>
                    <a:pt x="243646" y="669"/>
                  </a:lnTo>
                  <a:lnTo>
                    <a:pt x="243590" y="502"/>
                  </a:lnTo>
                  <a:lnTo>
                    <a:pt x="243423" y="223"/>
                  </a:lnTo>
                  <a:lnTo>
                    <a:pt x="243144" y="56"/>
                  </a:lnTo>
                  <a:lnTo>
                    <a:pt x="243033" y="0"/>
                  </a:lnTo>
                  <a:close/>
                  <a:moveTo>
                    <a:pt x="252792" y="0"/>
                  </a:moveTo>
                  <a:lnTo>
                    <a:pt x="252624" y="56"/>
                  </a:lnTo>
                  <a:lnTo>
                    <a:pt x="252346" y="223"/>
                  </a:lnTo>
                  <a:lnTo>
                    <a:pt x="252178" y="502"/>
                  </a:lnTo>
                  <a:lnTo>
                    <a:pt x="252123" y="669"/>
                  </a:lnTo>
                  <a:lnTo>
                    <a:pt x="252123" y="837"/>
                  </a:lnTo>
                  <a:lnTo>
                    <a:pt x="252123" y="1004"/>
                  </a:lnTo>
                  <a:lnTo>
                    <a:pt x="252178" y="1171"/>
                  </a:lnTo>
                  <a:lnTo>
                    <a:pt x="252346" y="1394"/>
                  </a:lnTo>
                  <a:lnTo>
                    <a:pt x="252624" y="1617"/>
                  </a:lnTo>
                  <a:lnTo>
                    <a:pt x="252792" y="1673"/>
                  </a:lnTo>
                  <a:lnTo>
                    <a:pt x="253126" y="1673"/>
                  </a:lnTo>
                  <a:lnTo>
                    <a:pt x="253238" y="1617"/>
                  </a:lnTo>
                  <a:lnTo>
                    <a:pt x="253517" y="1394"/>
                  </a:lnTo>
                  <a:lnTo>
                    <a:pt x="253684" y="1171"/>
                  </a:lnTo>
                  <a:lnTo>
                    <a:pt x="253740" y="1004"/>
                  </a:lnTo>
                  <a:lnTo>
                    <a:pt x="253740" y="837"/>
                  </a:lnTo>
                  <a:lnTo>
                    <a:pt x="253740" y="669"/>
                  </a:lnTo>
                  <a:lnTo>
                    <a:pt x="253684" y="502"/>
                  </a:lnTo>
                  <a:lnTo>
                    <a:pt x="253517" y="223"/>
                  </a:lnTo>
                  <a:lnTo>
                    <a:pt x="253238" y="56"/>
                  </a:lnTo>
                  <a:lnTo>
                    <a:pt x="253126" y="0"/>
                  </a:lnTo>
                  <a:close/>
                  <a:moveTo>
                    <a:pt x="256138" y="0"/>
                  </a:moveTo>
                  <a:lnTo>
                    <a:pt x="255970" y="56"/>
                  </a:lnTo>
                  <a:lnTo>
                    <a:pt x="255692" y="223"/>
                  </a:lnTo>
                  <a:lnTo>
                    <a:pt x="255524" y="502"/>
                  </a:lnTo>
                  <a:lnTo>
                    <a:pt x="255469" y="669"/>
                  </a:lnTo>
                  <a:lnTo>
                    <a:pt x="255469" y="837"/>
                  </a:lnTo>
                  <a:lnTo>
                    <a:pt x="255469" y="1004"/>
                  </a:lnTo>
                  <a:lnTo>
                    <a:pt x="255524" y="1171"/>
                  </a:lnTo>
                  <a:lnTo>
                    <a:pt x="255692" y="1394"/>
                  </a:lnTo>
                  <a:lnTo>
                    <a:pt x="255970" y="1617"/>
                  </a:lnTo>
                  <a:lnTo>
                    <a:pt x="256138" y="1673"/>
                  </a:lnTo>
                  <a:lnTo>
                    <a:pt x="256472" y="1673"/>
                  </a:lnTo>
                  <a:lnTo>
                    <a:pt x="256640" y="1617"/>
                  </a:lnTo>
                  <a:lnTo>
                    <a:pt x="256863" y="1394"/>
                  </a:lnTo>
                  <a:lnTo>
                    <a:pt x="257086" y="1171"/>
                  </a:lnTo>
                  <a:lnTo>
                    <a:pt x="257142" y="1004"/>
                  </a:lnTo>
                  <a:lnTo>
                    <a:pt x="257142" y="837"/>
                  </a:lnTo>
                  <a:lnTo>
                    <a:pt x="257142" y="669"/>
                  </a:lnTo>
                  <a:lnTo>
                    <a:pt x="257086" y="502"/>
                  </a:lnTo>
                  <a:lnTo>
                    <a:pt x="256863" y="223"/>
                  </a:lnTo>
                  <a:lnTo>
                    <a:pt x="256640" y="56"/>
                  </a:lnTo>
                  <a:lnTo>
                    <a:pt x="256472" y="0"/>
                  </a:lnTo>
                  <a:close/>
                  <a:moveTo>
                    <a:pt x="259484" y="0"/>
                  </a:moveTo>
                  <a:lnTo>
                    <a:pt x="259372" y="56"/>
                  </a:lnTo>
                  <a:lnTo>
                    <a:pt x="259093" y="223"/>
                  </a:lnTo>
                  <a:lnTo>
                    <a:pt x="258926" y="502"/>
                  </a:lnTo>
                  <a:lnTo>
                    <a:pt x="258870" y="669"/>
                  </a:lnTo>
                  <a:lnTo>
                    <a:pt x="258815" y="837"/>
                  </a:lnTo>
                  <a:lnTo>
                    <a:pt x="258870" y="1004"/>
                  </a:lnTo>
                  <a:lnTo>
                    <a:pt x="258926" y="1171"/>
                  </a:lnTo>
                  <a:lnTo>
                    <a:pt x="259093" y="1394"/>
                  </a:lnTo>
                  <a:lnTo>
                    <a:pt x="259372" y="1617"/>
                  </a:lnTo>
                  <a:lnTo>
                    <a:pt x="259484" y="1673"/>
                  </a:lnTo>
                  <a:lnTo>
                    <a:pt x="259818" y="1673"/>
                  </a:lnTo>
                  <a:lnTo>
                    <a:pt x="259986" y="1617"/>
                  </a:lnTo>
                  <a:lnTo>
                    <a:pt x="260265" y="1394"/>
                  </a:lnTo>
                  <a:lnTo>
                    <a:pt x="260432" y="1171"/>
                  </a:lnTo>
                  <a:lnTo>
                    <a:pt x="260488" y="1004"/>
                  </a:lnTo>
                  <a:lnTo>
                    <a:pt x="260488" y="837"/>
                  </a:lnTo>
                  <a:lnTo>
                    <a:pt x="260488" y="669"/>
                  </a:lnTo>
                  <a:lnTo>
                    <a:pt x="260432" y="502"/>
                  </a:lnTo>
                  <a:lnTo>
                    <a:pt x="260265" y="223"/>
                  </a:lnTo>
                  <a:lnTo>
                    <a:pt x="259986" y="56"/>
                  </a:lnTo>
                  <a:lnTo>
                    <a:pt x="259818" y="0"/>
                  </a:lnTo>
                  <a:close/>
                  <a:moveTo>
                    <a:pt x="264559" y="0"/>
                  </a:moveTo>
                  <a:lnTo>
                    <a:pt x="264447" y="56"/>
                  </a:lnTo>
                  <a:lnTo>
                    <a:pt x="264168" y="223"/>
                  </a:lnTo>
                  <a:lnTo>
                    <a:pt x="264001" y="502"/>
                  </a:lnTo>
                  <a:lnTo>
                    <a:pt x="263945" y="669"/>
                  </a:lnTo>
                  <a:lnTo>
                    <a:pt x="263889" y="837"/>
                  </a:lnTo>
                  <a:lnTo>
                    <a:pt x="263945" y="1004"/>
                  </a:lnTo>
                  <a:lnTo>
                    <a:pt x="264001" y="1171"/>
                  </a:lnTo>
                  <a:lnTo>
                    <a:pt x="264168" y="1394"/>
                  </a:lnTo>
                  <a:lnTo>
                    <a:pt x="264447" y="1617"/>
                  </a:lnTo>
                  <a:lnTo>
                    <a:pt x="264559" y="1673"/>
                  </a:lnTo>
                  <a:lnTo>
                    <a:pt x="264893" y="1673"/>
                  </a:lnTo>
                  <a:lnTo>
                    <a:pt x="265060" y="1617"/>
                  </a:lnTo>
                  <a:lnTo>
                    <a:pt x="265339" y="1394"/>
                  </a:lnTo>
                  <a:lnTo>
                    <a:pt x="265507" y="1171"/>
                  </a:lnTo>
                  <a:lnTo>
                    <a:pt x="265562" y="1004"/>
                  </a:lnTo>
                  <a:lnTo>
                    <a:pt x="265562" y="837"/>
                  </a:lnTo>
                  <a:lnTo>
                    <a:pt x="265562" y="669"/>
                  </a:lnTo>
                  <a:lnTo>
                    <a:pt x="265507" y="502"/>
                  </a:lnTo>
                  <a:lnTo>
                    <a:pt x="265339" y="223"/>
                  </a:lnTo>
                  <a:lnTo>
                    <a:pt x="265060" y="56"/>
                  </a:lnTo>
                  <a:lnTo>
                    <a:pt x="264893" y="0"/>
                  </a:lnTo>
                  <a:close/>
                  <a:moveTo>
                    <a:pt x="267905" y="0"/>
                  </a:moveTo>
                  <a:lnTo>
                    <a:pt x="267737" y="56"/>
                  </a:lnTo>
                  <a:lnTo>
                    <a:pt x="267514" y="223"/>
                  </a:lnTo>
                  <a:lnTo>
                    <a:pt x="267291" y="502"/>
                  </a:lnTo>
                  <a:lnTo>
                    <a:pt x="267291" y="669"/>
                  </a:lnTo>
                  <a:lnTo>
                    <a:pt x="267235" y="837"/>
                  </a:lnTo>
                  <a:lnTo>
                    <a:pt x="267291" y="1004"/>
                  </a:lnTo>
                  <a:lnTo>
                    <a:pt x="267291" y="1171"/>
                  </a:lnTo>
                  <a:lnTo>
                    <a:pt x="267514" y="1394"/>
                  </a:lnTo>
                  <a:lnTo>
                    <a:pt x="267737" y="1617"/>
                  </a:lnTo>
                  <a:lnTo>
                    <a:pt x="267905" y="1673"/>
                  </a:lnTo>
                  <a:lnTo>
                    <a:pt x="268239" y="1673"/>
                  </a:lnTo>
                  <a:lnTo>
                    <a:pt x="268406" y="1617"/>
                  </a:lnTo>
                  <a:lnTo>
                    <a:pt x="268685" y="1394"/>
                  </a:lnTo>
                  <a:lnTo>
                    <a:pt x="268853" y="1171"/>
                  </a:lnTo>
                  <a:lnTo>
                    <a:pt x="268908" y="1004"/>
                  </a:lnTo>
                  <a:lnTo>
                    <a:pt x="268908" y="837"/>
                  </a:lnTo>
                  <a:lnTo>
                    <a:pt x="268908" y="669"/>
                  </a:lnTo>
                  <a:lnTo>
                    <a:pt x="268853" y="502"/>
                  </a:lnTo>
                  <a:lnTo>
                    <a:pt x="268685" y="223"/>
                  </a:lnTo>
                  <a:lnTo>
                    <a:pt x="268406" y="56"/>
                  </a:lnTo>
                  <a:lnTo>
                    <a:pt x="268239" y="0"/>
                  </a:lnTo>
                  <a:close/>
                  <a:moveTo>
                    <a:pt x="279671" y="0"/>
                  </a:moveTo>
                  <a:lnTo>
                    <a:pt x="279504" y="56"/>
                  </a:lnTo>
                  <a:lnTo>
                    <a:pt x="279225" y="223"/>
                  </a:lnTo>
                  <a:lnTo>
                    <a:pt x="279058" y="502"/>
                  </a:lnTo>
                  <a:lnTo>
                    <a:pt x="279002" y="669"/>
                  </a:lnTo>
                  <a:lnTo>
                    <a:pt x="279002" y="837"/>
                  </a:lnTo>
                  <a:lnTo>
                    <a:pt x="279002" y="1004"/>
                  </a:lnTo>
                  <a:lnTo>
                    <a:pt x="279058" y="1171"/>
                  </a:lnTo>
                  <a:lnTo>
                    <a:pt x="279225" y="1394"/>
                  </a:lnTo>
                  <a:lnTo>
                    <a:pt x="279504" y="1617"/>
                  </a:lnTo>
                  <a:lnTo>
                    <a:pt x="279671" y="1673"/>
                  </a:lnTo>
                  <a:lnTo>
                    <a:pt x="280006" y="1673"/>
                  </a:lnTo>
                  <a:lnTo>
                    <a:pt x="280173" y="1617"/>
                  </a:lnTo>
                  <a:lnTo>
                    <a:pt x="280396" y="1394"/>
                  </a:lnTo>
                  <a:lnTo>
                    <a:pt x="280564" y="1171"/>
                  </a:lnTo>
                  <a:lnTo>
                    <a:pt x="280619" y="1004"/>
                  </a:lnTo>
                  <a:lnTo>
                    <a:pt x="280675" y="837"/>
                  </a:lnTo>
                  <a:lnTo>
                    <a:pt x="280619" y="669"/>
                  </a:lnTo>
                  <a:lnTo>
                    <a:pt x="280564" y="502"/>
                  </a:lnTo>
                  <a:lnTo>
                    <a:pt x="280396" y="223"/>
                  </a:lnTo>
                  <a:lnTo>
                    <a:pt x="280173" y="56"/>
                  </a:lnTo>
                  <a:lnTo>
                    <a:pt x="280006" y="0"/>
                  </a:lnTo>
                  <a:close/>
                  <a:moveTo>
                    <a:pt x="2510" y="3346"/>
                  </a:moveTo>
                  <a:lnTo>
                    <a:pt x="2342" y="3402"/>
                  </a:lnTo>
                  <a:lnTo>
                    <a:pt x="2175" y="3458"/>
                  </a:lnTo>
                  <a:lnTo>
                    <a:pt x="1896" y="3625"/>
                  </a:lnTo>
                  <a:lnTo>
                    <a:pt x="1729" y="3848"/>
                  </a:lnTo>
                  <a:lnTo>
                    <a:pt x="1673" y="4015"/>
                  </a:lnTo>
                  <a:lnTo>
                    <a:pt x="1673" y="4183"/>
                  </a:lnTo>
                  <a:lnTo>
                    <a:pt x="1673" y="4350"/>
                  </a:lnTo>
                  <a:lnTo>
                    <a:pt x="1729" y="4517"/>
                  </a:lnTo>
                  <a:lnTo>
                    <a:pt x="1896" y="4796"/>
                  </a:lnTo>
                  <a:lnTo>
                    <a:pt x="2175" y="4963"/>
                  </a:lnTo>
                  <a:lnTo>
                    <a:pt x="2342" y="5019"/>
                  </a:lnTo>
                  <a:lnTo>
                    <a:pt x="2677" y="5019"/>
                  </a:lnTo>
                  <a:lnTo>
                    <a:pt x="2788" y="4963"/>
                  </a:lnTo>
                  <a:lnTo>
                    <a:pt x="3067" y="4796"/>
                  </a:lnTo>
                  <a:lnTo>
                    <a:pt x="3234" y="4517"/>
                  </a:lnTo>
                  <a:lnTo>
                    <a:pt x="3290" y="4350"/>
                  </a:lnTo>
                  <a:lnTo>
                    <a:pt x="3290" y="4183"/>
                  </a:lnTo>
                  <a:lnTo>
                    <a:pt x="3290" y="4015"/>
                  </a:lnTo>
                  <a:lnTo>
                    <a:pt x="3234" y="3848"/>
                  </a:lnTo>
                  <a:lnTo>
                    <a:pt x="3067" y="3625"/>
                  </a:lnTo>
                  <a:lnTo>
                    <a:pt x="2788" y="3458"/>
                  </a:lnTo>
                  <a:lnTo>
                    <a:pt x="2677" y="3402"/>
                  </a:lnTo>
                  <a:lnTo>
                    <a:pt x="2510" y="3346"/>
                  </a:lnTo>
                  <a:close/>
                  <a:moveTo>
                    <a:pt x="10930" y="3346"/>
                  </a:moveTo>
                  <a:lnTo>
                    <a:pt x="10763" y="3402"/>
                  </a:lnTo>
                  <a:lnTo>
                    <a:pt x="10596" y="3458"/>
                  </a:lnTo>
                  <a:lnTo>
                    <a:pt x="10317" y="3625"/>
                  </a:lnTo>
                  <a:lnTo>
                    <a:pt x="10150" y="3848"/>
                  </a:lnTo>
                  <a:lnTo>
                    <a:pt x="10094" y="4015"/>
                  </a:lnTo>
                  <a:lnTo>
                    <a:pt x="10094" y="4183"/>
                  </a:lnTo>
                  <a:lnTo>
                    <a:pt x="10094" y="4350"/>
                  </a:lnTo>
                  <a:lnTo>
                    <a:pt x="10150" y="4517"/>
                  </a:lnTo>
                  <a:lnTo>
                    <a:pt x="10317" y="4796"/>
                  </a:lnTo>
                  <a:lnTo>
                    <a:pt x="10596" y="4963"/>
                  </a:lnTo>
                  <a:lnTo>
                    <a:pt x="10763" y="5019"/>
                  </a:lnTo>
                  <a:lnTo>
                    <a:pt x="11098" y="5019"/>
                  </a:lnTo>
                  <a:lnTo>
                    <a:pt x="11265" y="4963"/>
                  </a:lnTo>
                  <a:lnTo>
                    <a:pt x="11488" y="4796"/>
                  </a:lnTo>
                  <a:lnTo>
                    <a:pt x="11711" y="4517"/>
                  </a:lnTo>
                  <a:lnTo>
                    <a:pt x="11711" y="4350"/>
                  </a:lnTo>
                  <a:lnTo>
                    <a:pt x="11767" y="4183"/>
                  </a:lnTo>
                  <a:lnTo>
                    <a:pt x="11711" y="4015"/>
                  </a:lnTo>
                  <a:lnTo>
                    <a:pt x="11711" y="3848"/>
                  </a:lnTo>
                  <a:lnTo>
                    <a:pt x="11488" y="3625"/>
                  </a:lnTo>
                  <a:lnTo>
                    <a:pt x="11265" y="3458"/>
                  </a:lnTo>
                  <a:lnTo>
                    <a:pt x="11098" y="3402"/>
                  </a:lnTo>
                  <a:lnTo>
                    <a:pt x="10930" y="3346"/>
                  </a:lnTo>
                  <a:close/>
                  <a:moveTo>
                    <a:pt x="15949" y="3346"/>
                  </a:moveTo>
                  <a:lnTo>
                    <a:pt x="15782" y="3402"/>
                  </a:lnTo>
                  <a:lnTo>
                    <a:pt x="15671" y="3458"/>
                  </a:lnTo>
                  <a:lnTo>
                    <a:pt x="15392" y="3625"/>
                  </a:lnTo>
                  <a:lnTo>
                    <a:pt x="15224" y="3848"/>
                  </a:lnTo>
                  <a:lnTo>
                    <a:pt x="15169" y="4015"/>
                  </a:lnTo>
                  <a:lnTo>
                    <a:pt x="15113" y="4183"/>
                  </a:lnTo>
                  <a:lnTo>
                    <a:pt x="15169" y="4350"/>
                  </a:lnTo>
                  <a:lnTo>
                    <a:pt x="15224" y="4517"/>
                  </a:lnTo>
                  <a:lnTo>
                    <a:pt x="15392" y="4796"/>
                  </a:lnTo>
                  <a:lnTo>
                    <a:pt x="15671" y="4963"/>
                  </a:lnTo>
                  <a:lnTo>
                    <a:pt x="15782" y="5019"/>
                  </a:lnTo>
                  <a:lnTo>
                    <a:pt x="16117" y="5019"/>
                  </a:lnTo>
                  <a:lnTo>
                    <a:pt x="16284" y="4963"/>
                  </a:lnTo>
                  <a:lnTo>
                    <a:pt x="16563" y="4796"/>
                  </a:lnTo>
                  <a:lnTo>
                    <a:pt x="16730" y="4517"/>
                  </a:lnTo>
                  <a:lnTo>
                    <a:pt x="16786" y="4350"/>
                  </a:lnTo>
                  <a:lnTo>
                    <a:pt x="16786" y="4183"/>
                  </a:lnTo>
                  <a:lnTo>
                    <a:pt x="16786" y="4015"/>
                  </a:lnTo>
                  <a:lnTo>
                    <a:pt x="16730" y="3848"/>
                  </a:lnTo>
                  <a:lnTo>
                    <a:pt x="16563" y="3625"/>
                  </a:lnTo>
                  <a:lnTo>
                    <a:pt x="16284" y="3458"/>
                  </a:lnTo>
                  <a:lnTo>
                    <a:pt x="16117" y="3402"/>
                  </a:lnTo>
                  <a:lnTo>
                    <a:pt x="15949" y="3346"/>
                  </a:lnTo>
                  <a:close/>
                  <a:moveTo>
                    <a:pt x="19295" y="3346"/>
                  </a:moveTo>
                  <a:lnTo>
                    <a:pt x="19128" y="3402"/>
                  </a:lnTo>
                  <a:lnTo>
                    <a:pt x="18961" y="3458"/>
                  </a:lnTo>
                  <a:lnTo>
                    <a:pt x="18682" y="3625"/>
                  </a:lnTo>
                  <a:lnTo>
                    <a:pt x="18515" y="3848"/>
                  </a:lnTo>
                  <a:lnTo>
                    <a:pt x="18459" y="4015"/>
                  </a:lnTo>
                  <a:lnTo>
                    <a:pt x="18459" y="4183"/>
                  </a:lnTo>
                  <a:lnTo>
                    <a:pt x="18459" y="4350"/>
                  </a:lnTo>
                  <a:lnTo>
                    <a:pt x="18515" y="4517"/>
                  </a:lnTo>
                  <a:lnTo>
                    <a:pt x="18682" y="4796"/>
                  </a:lnTo>
                  <a:lnTo>
                    <a:pt x="18961" y="4963"/>
                  </a:lnTo>
                  <a:lnTo>
                    <a:pt x="19128" y="5019"/>
                  </a:lnTo>
                  <a:lnTo>
                    <a:pt x="19463" y="5019"/>
                  </a:lnTo>
                  <a:lnTo>
                    <a:pt x="19630" y="4963"/>
                  </a:lnTo>
                  <a:lnTo>
                    <a:pt x="19853" y="4796"/>
                  </a:lnTo>
                  <a:lnTo>
                    <a:pt x="20076" y="4517"/>
                  </a:lnTo>
                  <a:lnTo>
                    <a:pt x="20076" y="4350"/>
                  </a:lnTo>
                  <a:lnTo>
                    <a:pt x="20132" y="4183"/>
                  </a:lnTo>
                  <a:lnTo>
                    <a:pt x="20076" y="4015"/>
                  </a:lnTo>
                  <a:lnTo>
                    <a:pt x="20076" y="3848"/>
                  </a:lnTo>
                  <a:lnTo>
                    <a:pt x="19853" y="3625"/>
                  </a:lnTo>
                  <a:lnTo>
                    <a:pt x="19630" y="3458"/>
                  </a:lnTo>
                  <a:lnTo>
                    <a:pt x="19463" y="3402"/>
                  </a:lnTo>
                  <a:lnTo>
                    <a:pt x="19295" y="3346"/>
                  </a:lnTo>
                  <a:close/>
                  <a:moveTo>
                    <a:pt x="24370" y="3346"/>
                  </a:moveTo>
                  <a:lnTo>
                    <a:pt x="24203" y="3402"/>
                  </a:lnTo>
                  <a:lnTo>
                    <a:pt x="24036" y="3458"/>
                  </a:lnTo>
                  <a:lnTo>
                    <a:pt x="23757" y="3625"/>
                  </a:lnTo>
                  <a:lnTo>
                    <a:pt x="23589" y="3848"/>
                  </a:lnTo>
                  <a:lnTo>
                    <a:pt x="23534" y="4015"/>
                  </a:lnTo>
                  <a:lnTo>
                    <a:pt x="23534" y="4183"/>
                  </a:lnTo>
                  <a:lnTo>
                    <a:pt x="23534" y="4350"/>
                  </a:lnTo>
                  <a:lnTo>
                    <a:pt x="23589" y="4517"/>
                  </a:lnTo>
                  <a:lnTo>
                    <a:pt x="23757" y="4796"/>
                  </a:lnTo>
                  <a:lnTo>
                    <a:pt x="24036" y="4963"/>
                  </a:lnTo>
                  <a:lnTo>
                    <a:pt x="24203" y="5019"/>
                  </a:lnTo>
                  <a:lnTo>
                    <a:pt x="24537" y="5019"/>
                  </a:lnTo>
                  <a:lnTo>
                    <a:pt x="24649" y="4963"/>
                  </a:lnTo>
                  <a:lnTo>
                    <a:pt x="24928" y="4796"/>
                  </a:lnTo>
                  <a:lnTo>
                    <a:pt x="25095" y="4517"/>
                  </a:lnTo>
                  <a:lnTo>
                    <a:pt x="25151" y="4350"/>
                  </a:lnTo>
                  <a:lnTo>
                    <a:pt x="25207" y="4183"/>
                  </a:lnTo>
                  <a:lnTo>
                    <a:pt x="25151" y="4015"/>
                  </a:lnTo>
                  <a:lnTo>
                    <a:pt x="25095" y="3848"/>
                  </a:lnTo>
                  <a:lnTo>
                    <a:pt x="24928" y="3625"/>
                  </a:lnTo>
                  <a:lnTo>
                    <a:pt x="24649" y="3458"/>
                  </a:lnTo>
                  <a:lnTo>
                    <a:pt x="24537" y="3402"/>
                  </a:lnTo>
                  <a:lnTo>
                    <a:pt x="24370" y="3346"/>
                  </a:lnTo>
                  <a:close/>
                  <a:moveTo>
                    <a:pt x="27660" y="3346"/>
                  </a:moveTo>
                  <a:lnTo>
                    <a:pt x="27493" y="3402"/>
                  </a:lnTo>
                  <a:lnTo>
                    <a:pt x="27326" y="3458"/>
                  </a:lnTo>
                  <a:lnTo>
                    <a:pt x="27103" y="3625"/>
                  </a:lnTo>
                  <a:lnTo>
                    <a:pt x="26880" y="3848"/>
                  </a:lnTo>
                  <a:lnTo>
                    <a:pt x="26880" y="4015"/>
                  </a:lnTo>
                  <a:lnTo>
                    <a:pt x="26824" y="4183"/>
                  </a:lnTo>
                  <a:lnTo>
                    <a:pt x="26880" y="4350"/>
                  </a:lnTo>
                  <a:lnTo>
                    <a:pt x="26880" y="4517"/>
                  </a:lnTo>
                  <a:lnTo>
                    <a:pt x="27103" y="4796"/>
                  </a:lnTo>
                  <a:lnTo>
                    <a:pt x="27326" y="4963"/>
                  </a:lnTo>
                  <a:lnTo>
                    <a:pt x="27493" y="5019"/>
                  </a:lnTo>
                  <a:lnTo>
                    <a:pt x="27828" y="5019"/>
                  </a:lnTo>
                  <a:lnTo>
                    <a:pt x="27995" y="4963"/>
                  </a:lnTo>
                  <a:lnTo>
                    <a:pt x="28274" y="4796"/>
                  </a:lnTo>
                  <a:lnTo>
                    <a:pt x="28441" y="4517"/>
                  </a:lnTo>
                  <a:lnTo>
                    <a:pt x="28497" y="4350"/>
                  </a:lnTo>
                  <a:lnTo>
                    <a:pt x="28497" y="4183"/>
                  </a:lnTo>
                  <a:lnTo>
                    <a:pt x="28497" y="4015"/>
                  </a:lnTo>
                  <a:lnTo>
                    <a:pt x="28441" y="3848"/>
                  </a:lnTo>
                  <a:lnTo>
                    <a:pt x="28274" y="3625"/>
                  </a:lnTo>
                  <a:lnTo>
                    <a:pt x="27995" y="3458"/>
                  </a:lnTo>
                  <a:lnTo>
                    <a:pt x="27828" y="3402"/>
                  </a:lnTo>
                  <a:lnTo>
                    <a:pt x="27660" y="3346"/>
                  </a:lnTo>
                  <a:close/>
                  <a:moveTo>
                    <a:pt x="31118" y="3346"/>
                  </a:moveTo>
                  <a:lnTo>
                    <a:pt x="30951" y="3402"/>
                  </a:lnTo>
                  <a:lnTo>
                    <a:pt x="30783" y="3458"/>
                  </a:lnTo>
                  <a:lnTo>
                    <a:pt x="30505" y="3625"/>
                  </a:lnTo>
                  <a:lnTo>
                    <a:pt x="30337" y="3848"/>
                  </a:lnTo>
                  <a:lnTo>
                    <a:pt x="30281" y="4015"/>
                  </a:lnTo>
                  <a:lnTo>
                    <a:pt x="30281" y="4183"/>
                  </a:lnTo>
                  <a:lnTo>
                    <a:pt x="30281" y="4350"/>
                  </a:lnTo>
                  <a:lnTo>
                    <a:pt x="30337" y="4517"/>
                  </a:lnTo>
                  <a:lnTo>
                    <a:pt x="30505" y="4796"/>
                  </a:lnTo>
                  <a:lnTo>
                    <a:pt x="30783" y="4963"/>
                  </a:lnTo>
                  <a:lnTo>
                    <a:pt x="30951" y="5019"/>
                  </a:lnTo>
                  <a:lnTo>
                    <a:pt x="31285" y="5019"/>
                  </a:lnTo>
                  <a:lnTo>
                    <a:pt x="31397" y="4963"/>
                  </a:lnTo>
                  <a:lnTo>
                    <a:pt x="31676" y="4796"/>
                  </a:lnTo>
                  <a:lnTo>
                    <a:pt x="31843" y="4517"/>
                  </a:lnTo>
                  <a:lnTo>
                    <a:pt x="31899" y="4350"/>
                  </a:lnTo>
                  <a:lnTo>
                    <a:pt x="31899" y="4183"/>
                  </a:lnTo>
                  <a:lnTo>
                    <a:pt x="31899" y="4015"/>
                  </a:lnTo>
                  <a:lnTo>
                    <a:pt x="31843" y="3848"/>
                  </a:lnTo>
                  <a:lnTo>
                    <a:pt x="31676" y="3625"/>
                  </a:lnTo>
                  <a:lnTo>
                    <a:pt x="31397" y="3458"/>
                  </a:lnTo>
                  <a:lnTo>
                    <a:pt x="31285" y="3402"/>
                  </a:lnTo>
                  <a:lnTo>
                    <a:pt x="31118" y="3346"/>
                  </a:lnTo>
                  <a:close/>
                  <a:moveTo>
                    <a:pt x="41156" y="3346"/>
                  </a:moveTo>
                  <a:lnTo>
                    <a:pt x="40989" y="3402"/>
                  </a:lnTo>
                  <a:lnTo>
                    <a:pt x="40821" y="3458"/>
                  </a:lnTo>
                  <a:lnTo>
                    <a:pt x="40543" y="3625"/>
                  </a:lnTo>
                  <a:lnTo>
                    <a:pt x="40375" y="3848"/>
                  </a:lnTo>
                  <a:lnTo>
                    <a:pt x="40320" y="4015"/>
                  </a:lnTo>
                  <a:lnTo>
                    <a:pt x="40320" y="4183"/>
                  </a:lnTo>
                  <a:lnTo>
                    <a:pt x="40320" y="4350"/>
                  </a:lnTo>
                  <a:lnTo>
                    <a:pt x="40375" y="4517"/>
                  </a:lnTo>
                  <a:lnTo>
                    <a:pt x="40543" y="4796"/>
                  </a:lnTo>
                  <a:lnTo>
                    <a:pt x="40821" y="4963"/>
                  </a:lnTo>
                  <a:lnTo>
                    <a:pt x="40989" y="5019"/>
                  </a:lnTo>
                  <a:lnTo>
                    <a:pt x="41323" y="5019"/>
                  </a:lnTo>
                  <a:lnTo>
                    <a:pt x="41435" y="4963"/>
                  </a:lnTo>
                  <a:lnTo>
                    <a:pt x="41714" y="4796"/>
                  </a:lnTo>
                  <a:lnTo>
                    <a:pt x="41881" y="4517"/>
                  </a:lnTo>
                  <a:lnTo>
                    <a:pt x="41937" y="4350"/>
                  </a:lnTo>
                  <a:lnTo>
                    <a:pt x="41937" y="4183"/>
                  </a:lnTo>
                  <a:lnTo>
                    <a:pt x="41937" y="4015"/>
                  </a:lnTo>
                  <a:lnTo>
                    <a:pt x="41881" y="3848"/>
                  </a:lnTo>
                  <a:lnTo>
                    <a:pt x="41714" y="3625"/>
                  </a:lnTo>
                  <a:lnTo>
                    <a:pt x="41435" y="3458"/>
                  </a:lnTo>
                  <a:lnTo>
                    <a:pt x="41323" y="3402"/>
                  </a:lnTo>
                  <a:lnTo>
                    <a:pt x="41156" y="3346"/>
                  </a:lnTo>
                  <a:close/>
                  <a:moveTo>
                    <a:pt x="83037" y="3402"/>
                  </a:moveTo>
                  <a:lnTo>
                    <a:pt x="82870" y="3458"/>
                  </a:lnTo>
                  <a:lnTo>
                    <a:pt x="82591" y="3625"/>
                  </a:lnTo>
                  <a:lnTo>
                    <a:pt x="82424" y="3904"/>
                  </a:lnTo>
                  <a:lnTo>
                    <a:pt x="82368" y="4015"/>
                  </a:lnTo>
                  <a:lnTo>
                    <a:pt x="82368" y="4183"/>
                  </a:lnTo>
                  <a:lnTo>
                    <a:pt x="82368" y="4350"/>
                  </a:lnTo>
                  <a:lnTo>
                    <a:pt x="82424" y="4517"/>
                  </a:lnTo>
                  <a:lnTo>
                    <a:pt x="82591" y="4796"/>
                  </a:lnTo>
                  <a:lnTo>
                    <a:pt x="82870" y="4963"/>
                  </a:lnTo>
                  <a:lnTo>
                    <a:pt x="83037" y="5019"/>
                  </a:lnTo>
                  <a:lnTo>
                    <a:pt x="83372" y="5019"/>
                  </a:lnTo>
                  <a:lnTo>
                    <a:pt x="83539" y="4963"/>
                  </a:lnTo>
                  <a:lnTo>
                    <a:pt x="83762" y="4796"/>
                  </a:lnTo>
                  <a:lnTo>
                    <a:pt x="83985" y="4517"/>
                  </a:lnTo>
                  <a:lnTo>
                    <a:pt x="83985" y="4350"/>
                  </a:lnTo>
                  <a:lnTo>
                    <a:pt x="84041" y="4183"/>
                  </a:lnTo>
                  <a:lnTo>
                    <a:pt x="83985" y="4015"/>
                  </a:lnTo>
                  <a:lnTo>
                    <a:pt x="83985" y="3904"/>
                  </a:lnTo>
                  <a:lnTo>
                    <a:pt x="83762" y="3625"/>
                  </a:lnTo>
                  <a:lnTo>
                    <a:pt x="83539" y="3458"/>
                  </a:lnTo>
                  <a:lnTo>
                    <a:pt x="83372" y="3402"/>
                  </a:lnTo>
                  <a:close/>
                  <a:moveTo>
                    <a:pt x="86383" y="3402"/>
                  </a:moveTo>
                  <a:lnTo>
                    <a:pt x="86216" y="3458"/>
                  </a:lnTo>
                  <a:lnTo>
                    <a:pt x="85993" y="3625"/>
                  </a:lnTo>
                  <a:lnTo>
                    <a:pt x="85825" y="3904"/>
                  </a:lnTo>
                  <a:lnTo>
                    <a:pt x="85770" y="4015"/>
                  </a:lnTo>
                  <a:lnTo>
                    <a:pt x="85714" y="4183"/>
                  </a:lnTo>
                  <a:lnTo>
                    <a:pt x="85770" y="4350"/>
                  </a:lnTo>
                  <a:lnTo>
                    <a:pt x="85825" y="4517"/>
                  </a:lnTo>
                  <a:lnTo>
                    <a:pt x="85993" y="4796"/>
                  </a:lnTo>
                  <a:lnTo>
                    <a:pt x="86216" y="4963"/>
                  </a:lnTo>
                  <a:lnTo>
                    <a:pt x="86383" y="5019"/>
                  </a:lnTo>
                  <a:lnTo>
                    <a:pt x="86718" y="5019"/>
                  </a:lnTo>
                  <a:lnTo>
                    <a:pt x="86885" y="4963"/>
                  </a:lnTo>
                  <a:lnTo>
                    <a:pt x="87164" y="4796"/>
                  </a:lnTo>
                  <a:lnTo>
                    <a:pt x="87331" y="4517"/>
                  </a:lnTo>
                  <a:lnTo>
                    <a:pt x="87387" y="4350"/>
                  </a:lnTo>
                  <a:lnTo>
                    <a:pt x="87387" y="4183"/>
                  </a:lnTo>
                  <a:lnTo>
                    <a:pt x="87387" y="4015"/>
                  </a:lnTo>
                  <a:lnTo>
                    <a:pt x="87331" y="3904"/>
                  </a:lnTo>
                  <a:lnTo>
                    <a:pt x="87164" y="3625"/>
                  </a:lnTo>
                  <a:lnTo>
                    <a:pt x="86885" y="3458"/>
                  </a:lnTo>
                  <a:lnTo>
                    <a:pt x="86718" y="3402"/>
                  </a:lnTo>
                  <a:close/>
                  <a:moveTo>
                    <a:pt x="89785" y="3402"/>
                  </a:moveTo>
                  <a:lnTo>
                    <a:pt x="89618" y="3458"/>
                  </a:lnTo>
                  <a:lnTo>
                    <a:pt x="89339" y="3625"/>
                  </a:lnTo>
                  <a:lnTo>
                    <a:pt x="89171" y="3904"/>
                  </a:lnTo>
                  <a:lnTo>
                    <a:pt x="89116" y="4015"/>
                  </a:lnTo>
                  <a:lnTo>
                    <a:pt x="89116" y="4183"/>
                  </a:lnTo>
                  <a:lnTo>
                    <a:pt x="89116" y="4350"/>
                  </a:lnTo>
                  <a:lnTo>
                    <a:pt x="89171" y="4517"/>
                  </a:lnTo>
                  <a:lnTo>
                    <a:pt x="89339" y="4796"/>
                  </a:lnTo>
                  <a:lnTo>
                    <a:pt x="89618" y="4963"/>
                  </a:lnTo>
                  <a:lnTo>
                    <a:pt x="89785" y="5019"/>
                  </a:lnTo>
                  <a:lnTo>
                    <a:pt x="90119" y="5019"/>
                  </a:lnTo>
                  <a:lnTo>
                    <a:pt x="90231" y="4963"/>
                  </a:lnTo>
                  <a:lnTo>
                    <a:pt x="90510" y="4796"/>
                  </a:lnTo>
                  <a:lnTo>
                    <a:pt x="90677" y="4517"/>
                  </a:lnTo>
                  <a:lnTo>
                    <a:pt x="90733" y="4350"/>
                  </a:lnTo>
                  <a:lnTo>
                    <a:pt x="90733" y="4183"/>
                  </a:lnTo>
                  <a:lnTo>
                    <a:pt x="90733" y="4015"/>
                  </a:lnTo>
                  <a:lnTo>
                    <a:pt x="90677" y="3904"/>
                  </a:lnTo>
                  <a:lnTo>
                    <a:pt x="90510" y="3625"/>
                  </a:lnTo>
                  <a:lnTo>
                    <a:pt x="90231" y="3458"/>
                  </a:lnTo>
                  <a:lnTo>
                    <a:pt x="90119" y="3402"/>
                  </a:lnTo>
                  <a:close/>
                  <a:moveTo>
                    <a:pt x="93075" y="3402"/>
                  </a:moveTo>
                  <a:lnTo>
                    <a:pt x="92908" y="3458"/>
                  </a:lnTo>
                  <a:lnTo>
                    <a:pt x="92685" y="3625"/>
                  </a:lnTo>
                  <a:lnTo>
                    <a:pt x="92462" y="3904"/>
                  </a:lnTo>
                  <a:lnTo>
                    <a:pt x="92462" y="4015"/>
                  </a:lnTo>
                  <a:lnTo>
                    <a:pt x="92406" y="4183"/>
                  </a:lnTo>
                  <a:lnTo>
                    <a:pt x="92462" y="4350"/>
                  </a:lnTo>
                  <a:lnTo>
                    <a:pt x="92462" y="4517"/>
                  </a:lnTo>
                  <a:lnTo>
                    <a:pt x="92685" y="4796"/>
                  </a:lnTo>
                  <a:lnTo>
                    <a:pt x="92908" y="4963"/>
                  </a:lnTo>
                  <a:lnTo>
                    <a:pt x="93075" y="5019"/>
                  </a:lnTo>
                  <a:lnTo>
                    <a:pt x="93410" y="5019"/>
                  </a:lnTo>
                  <a:lnTo>
                    <a:pt x="93577" y="4963"/>
                  </a:lnTo>
                  <a:lnTo>
                    <a:pt x="93856" y="4796"/>
                  </a:lnTo>
                  <a:lnTo>
                    <a:pt x="94023" y="4517"/>
                  </a:lnTo>
                  <a:lnTo>
                    <a:pt x="94079" y="4350"/>
                  </a:lnTo>
                  <a:lnTo>
                    <a:pt x="94079" y="4183"/>
                  </a:lnTo>
                  <a:lnTo>
                    <a:pt x="94079" y="4015"/>
                  </a:lnTo>
                  <a:lnTo>
                    <a:pt x="94023" y="3904"/>
                  </a:lnTo>
                  <a:lnTo>
                    <a:pt x="93856" y="3625"/>
                  </a:lnTo>
                  <a:lnTo>
                    <a:pt x="93577" y="3458"/>
                  </a:lnTo>
                  <a:lnTo>
                    <a:pt x="93410" y="3402"/>
                  </a:lnTo>
                  <a:close/>
                  <a:moveTo>
                    <a:pt x="98317" y="3346"/>
                  </a:moveTo>
                  <a:lnTo>
                    <a:pt x="98150" y="3402"/>
                  </a:lnTo>
                  <a:lnTo>
                    <a:pt x="97983" y="3458"/>
                  </a:lnTo>
                  <a:lnTo>
                    <a:pt x="97704" y="3625"/>
                  </a:lnTo>
                  <a:lnTo>
                    <a:pt x="97536" y="3848"/>
                  </a:lnTo>
                  <a:lnTo>
                    <a:pt x="97481" y="4015"/>
                  </a:lnTo>
                  <a:lnTo>
                    <a:pt x="97481" y="4183"/>
                  </a:lnTo>
                  <a:lnTo>
                    <a:pt x="97481" y="4350"/>
                  </a:lnTo>
                  <a:lnTo>
                    <a:pt x="97536" y="4517"/>
                  </a:lnTo>
                  <a:lnTo>
                    <a:pt x="97704" y="4796"/>
                  </a:lnTo>
                  <a:lnTo>
                    <a:pt x="97983" y="4963"/>
                  </a:lnTo>
                  <a:lnTo>
                    <a:pt x="98150" y="5019"/>
                  </a:lnTo>
                  <a:lnTo>
                    <a:pt x="98484" y="5019"/>
                  </a:lnTo>
                  <a:lnTo>
                    <a:pt x="98652" y="4963"/>
                  </a:lnTo>
                  <a:lnTo>
                    <a:pt x="98875" y="4796"/>
                  </a:lnTo>
                  <a:lnTo>
                    <a:pt x="99042" y="4517"/>
                  </a:lnTo>
                  <a:lnTo>
                    <a:pt x="99098" y="4350"/>
                  </a:lnTo>
                  <a:lnTo>
                    <a:pt x="99154" y="4183"/>
                  </a:lnTo>
                  <a:lnTo>
                    <a:pt x="99098" y="4015"/>
                  </a:lnTo>
                  <a:lnTo>
                    <a:pt x="99042" y="3848"/>
                  </a:lnTo>
                  <a:lnTo>
                    <a:pt x="98875" y="3625"/>
                  </a:lnTo>
                  <a:lnTo>
                    <a:pt x="98652" y="3458"/>
                  </a:lnTo>
                  <a:lnTo>
                    <a:pt x="98484" y="3402"/>
                  </a:lnTo>
                  <a:lnTo>
                    <a:pt x="98317" y="3346"/>
                  </a:lnTo>
                  <a:close/>
                  <a:moveTo>
                    <a:pt x="106738" y="3346"/>
                  </a:moveTo>
                  <a:lnTo>
                    <a:pt x="106571" y="3402"/>
                  </a:lnTo>
                  <a:lnTo>
                    <a:pt x="106403" y="3458"/>
                  </a:lnTo>
                  <a:lnTo>
                    <a:pt x="106180" y="3625"/>
                  </a:lnTo>
                  <a:lnTo>
                    <a:pt x="105957" y="3848"/>
                  </a:lnTo>
                  <a:lnTo>
                    <a:pt x="105957" y="4015"/>
                  </a:lnTo>
                  <a:lnTo>
                    <a:pt x="105901" y="4183"/>
                  </a:lnTo>
                  <a:lnTo>
                    <a:pt x="105957" y="4350"/>
                  </a:lnTo>
                  <a:lnTo>
                    <a:pt x="105957" y="4517"/>
                  </a:lnTo>
                  <a:lnTo>
                    <a:pt x="106180" y="4796"/>
                  </a:lnTo>
                  <a:lnTo>
                    <a:pt x="106403" y="4963"/>
                  </a:lnTo>
                  <a:lnTo>
                    <a:pt x="106571" y="5019"/>
                  </a:lnTo>
                  <a:lnTo>
                    <a:pt x="106905" y="5019"/>
                  </a:lnTo>
                  <a:lnTo>
                    <a:pt x="107073" y="4963"/>
                  </a:lnTo>
                  <a:lnTo>
                    <a:pt x="107351" y="4796"/>
                  </a:lnTo>
                  <a:lnTo>
                    <a:pt x="107519" y="4517"/>
                  </a:lnTo>
                  <a:lnTo>
                    <a:pt x="107575" y="4350"/>
                  </a:lnTo>
                  <a:lnTo>
                    <a:pt x="107575" y="4183"/>
                  </a:lnTo>
                  <a:lnTo>
                    <a:pt x="107575" y="4015"/>
                  </a:lnTo>
                  <a:lnTo>
                    <a:pt x="107519" y="3848"/>
                  </a:lnTo>
                  <a:lnTo>
                    <a:pt x="107351" y="3625"/>
                  </a:lnTo>
                  <a:lnTo>
                    <a:pt x="107073" y="3458"/>
                  </a:lnTo>
                  <a:lnTo>
                    <a:pt x="106905" y="3402"/>
                  </a:lnTo>
                  <a:lnTo>
                    <a:pt x="106738" y="3346"/>
                  </a:lnTo>
                  <a:close/>
                  <a:moveTo>
                    <a:pt x="111813" y="3346"/>
                  </a:moveTo>
                  <a:lnTo>
                    <a:pt x="111645" y="3402"/>
                  </a:lnTo>
                  <a:lnTo>
                    <a:pt x="111478" y="3458"/>
                  </a:lnTo>
                  <a:lnTo>
                    <a:pt x="111199" y="3625"/>
                  </a:lnTo>
                  <a:lnTo>
                    <a:pt x="111032" y="3848"/>
                  </a:lnTo>
                  <a:lnTo>
                    <a:pt x="110976" y="4015"/>
                  </a:lnTo>
                  <a:lnTo>
                    <a:pt x="110976" y="4183"/>
                  </a:lnTo>
                  <a:lnTo>
                    <a:pt x="110976" y="4350"/>
                  </a:lnTo>
                  <a:lnTo>
                    <a:pt x="111032" y="4517"/>
                  </a:lnTo>
                  <a:lnTo>
                    <a:pt x="111199" y="4796"/>
                  </a:lnTo>
                  <a:lnTo>
                    <a:pt x="111478" y="4963"/>
                  </a:lnTo>
                  <a:lnTo>
                    <a:pt x="111645" y="5019"/>
                  </a:lnTo>
                  <a:lnTo>
                    <a:pt x="111980" y="5019"/>
                  </a:lnTo>
                  <a:lnTo>
                    <a:pt x="112092" y="4963"/>
                  </a:lnTo>
                  <a:lnTo>
                    <a:pt x="112370" y="4796"/>
                  </a:lnTo>
                  <a:lnTo>
                    <a:pt x="112538" y="4517"/>
                  </a:lnTo>
                  <a:lnTo>
                    <a:pt x="112594" y="4350"/>
                  </a:lnTo>
                  <a:lnTo>
                    <a:pt x="112594" y="4183"/>
                  </a:lnTo>
                  <a:lnTo>
                    <a:pt x="112594" y="4015"/>
                  </a:lnTo>
                  <a:lnTo>
                    <a:pt x="112538" y="3848"/>
                  </a:lnTo>
                  <a:lnTo>
                    <a:pt x="112370" y="3625"/>
                  </a:lnTo>
                  <a:lnTo>
                    <a:pt x="112092" y="3458"/>
                  </a:lnTo>
                  <a:lnTo>
                    <a:pt x="111980" y="3402"/>
                  </a:lnTo>
                  <a:lnTo>
                    <a:pt x="111813" y="3346"/>
                  </a:lnTo>
                  <a:close/>
                  <a:moveTo>
                    <a:pt x="115103" y="3346"/>
                  </a:moveTo>
                  <a:lnTo>
                    <a:pt x="114936" y="3402"/>
                  </a:lnTo>
                  <a:lnTo>
                    <a:pt x="114768" y="3458"/>
                  </a:lnTo>
                  <a:lnTo>
                    <a:pt x="114545" y="3625"/>
                  </a:lnTo>
                  <a:lnTo>
                    <a:pt x="114322" y="3848"/>
                  </a:lnTo>
                  <a:lnTo>
                    <a:pt x="114267" y="4015"/>
                  </a:lnTo>
                  <a:lnTo>
                    <a:pt x="114267" y="4183"/>
                  </a:lnTo>
                  <a:lnTo>
                    <a:pt x="114267" y="4350"/>
                  </a:lnTo>
                  <a:lnTo>
                    <a:pt x="114322" y="4517"/>
                  </a:lnTo>
                  <a:lnTo>
                    <a:pt x="114545" y="4796"/>
                  </a:lnTo>
                  <a:lnTo>
                    <a:pt x="114768" y="4963"/>
                  </a:lnTo>
                  <a:lnTo>
                    <a:pt x="114936" y="5019"/>
                  </a:lnTo>
                  <a:lnTo>
                    <a:pt x="115270" y="5019"/>
                  </a:lnTo>
                  <a:lnTo>
                    <a:pt x="115438" y="4963"/>
                  </a:lnTo>
                  <a:lnTo>
                    <a:pt x="115716" y="4796"/>
                  </a:lnTo>
                  <a:lnTo>
                    <a:pt x="115884" y="4517"/>
                  </a:lnTo>
                  <a:lnTo>
                    <a:pt x="115940" y="4350"/>
                  </a:lnTo>
                  <a:lnTo>
                    <a:pt x="115940" y="4183"/>
                  </a:lnTo>
                  <a:lnTo>
                    <a:pt x="115940" y="4015"/>
                  </a:lnTo>
                  <a:lnTo>
                    <a:pt x="115884" y="3848"/>
                  </a:lnTo>
                  <a:lnTo>
                    <a:pt x="115716" y="3625"/>
                  </a:lnTo>
                  <a:lnTo>
                    <a:pt x="115438" y="3458"/>
                  </a:lnTo>
                  <a:lnTo>
                    <a:pt x="115270" y="3402"/>
                  </a:lnTo>
                  <a:lnTo>
                    <a:pt x="115103" y="3346"/>
                  </a:lnTo>
                  <a:close/>
                  <a:moveTo>
                    <a:pt x="120178" y="3346"/>
                  </a:moveTo>
                  <a:lnTo>
                    <a:pt x="120011" y="3402"/>
                  </a:lnTo>
                  <a:lnTo>
                    <a:pt x="119843" y="3458"/>
                  </a:lnTo>
                  <a:lnTo>
                    <a:pt x="119564" y="3625"/>
                  </a:lnTo>
                  <a:lnTo>
                    <a:pt x="119397" y="3848"/>
                  </a:lnTo>
                  <a:lnTo>
                    <a:pt x="119341" y="4015"/>
                  </a:lnTo>
                  <a:lnTo>
                    <a:pt x="119341" y="4183"/>
                  </a:lnTo>
                  <a:lnTo>
                    <a:pt x="119341" y="4350"/>
                  </a:lnTo>
                  <a:lnTo>
                    <a:pt x="119397" y="4517"/>
                  </a:lnTo>
                  <a:lnTo>
                    <a:pt x="119564" y="4796"/>
                  </a:lnTo>
                  <a:lnTo>
                    <a:pt x="119843" y="4963"/>
                  </a:lnTo>
                  <a:lnTo>
                    <a:pt x="120011" y="5019"/>
                  </a:lnTo>
                  <a:lnTo>
                    <a:pt x="120345" y="5019"/>
                  </a:lnTo>
                  <a:lnTo>
                    <a:pt x="120512" y="4963"/>
                  </a:lnTo>
                  <a:lnTo>
                    <a:pt x="120736" y="4796"/>
                  </a:lnTo>
                  <a:lnTo>
                    <a:pt x="120959" y="4517"/>
                  </a:lnTo>
                  <a:lnTo>
                    <a:pt x="120959" y="4350"/>
                  </a:lnTo>
                  <a:lnTo>
                    <a:pt x="121014" y="4183"/>
                  </a:lnTo>
                  <a:lnTo>
                    <a:pt x="120959" y="4015"/>
                  </a:lnTo>
                  <a:lnTo>
                    <a:pt x="120959" y="3848"/>
                  </a:lnTo>
                  <a:lnTo>
                    <a:pt x="120736" y="3625"/>
                  </a:lnTo>
                  <a:lnTo>
                    <a:pt x="120512" y="3458"/>
                  </a:lnTo>
                  <a:lnTo>
                    <a:pt x="120345" y="3402"/>
                  </a:lnTo>
                  <a:lnTo>
                    <a:pt x="120178" y="3346"/>
                  </a:lnTo>
                  <a:close/>
                  <a:moveTo>
                    <a:pt x="123468" y="3346"/>
                  </a:moveTo>
                  <a:lnTo>
                    <a:pt x="123301" y="3402"/>
                  </a:lnTo>
                  <a:lnTo>
                    <a:pt x="123189" y="3458"/>
                  </a:lnTo>
                  <a:lnTo>
                    <a:pt x="122910" y="3625"/>
                  </a:lnTo>
                  <a:lnTo>
                    <a:pt x="122743" y="3848"/>
                  </a:lnTo>
                  <a:lnTo>
                    <a:pt x="122687" y="4015"/>
                  </a:lnTo>
                  <a:lnTo>
                    <a:pt x="122632" y="4183"/>
                  </a:lnTo>
                  <a:lnTo>
                    <a:pt x="122687" y="4350"/>
                  </a:lnTo>
                  <a:lnTo>
                    <a:pt x="122743" y="4517"/>
                  </a:lnTo>
                  <a:lnTo>
                    <a:pt x="122910" y="4796"/>
                  </a:lnTo>
                  <a:lnTo>
                    <a:pt x="123189" y="4963"/>
                  </a:lnTo>
                  <a:lnTo>
                    <a:pt x="123301" y="5019"/>
                  </a:lnTo>
                  <a:lnTo>
                    <a:pt x="123635" y="5019"/>
                  </a:lnTo>
                  <a:lnTo>
                    <a:pt x="123803" y="4963"/>
                  </a:lnTo>
                  <a:lnTo>
                    <a:pt x="124082" y="4796"/>
                  </a:lnTo>
                  <a:lnTo>
                    <a:pt x="124249" y="4517"/>
                  </a:lnTo>
                  <a:lnTo>
                    <a:pt x="124305" y="4350"/>
                  </a:lnTo>
                  <a:lnTo>
                    <a:pt x="124305" y="4183"/>
                  </a:lnTo>
                  <a:lnTo>
                    <a:pt x="124305" y="4015"/>
                  </a:lnTo>
                  <a:lnTo>
                    <a:pt x="124249" y="3848"/>
                  </a:lnTo>
                  <a:lnTo>
                    <a:pt x="124082" y="3625"/>
                  </a:lnTo>
                  <a:lnTo>
                    <a:pt x="123803" y="3458"/>
                  </a:lnTo>
                  <a:lnTo>
                    <a:pt x="123635" y="3402"/>
                  </a:lnTo>
                  <a:lnTo>
                    <a:pt x="123468" y="3346"/>
                  </a:lnTo>
                  <a:close/>
                  <a:moveTo>
                    <a:pt x="126926" y="3346"/>
                  </a:moveTo>
                  <a:lnTo>
                    <a:pt x="126758" y="3402"/>
                  </a:lnTo>
                  <a:lnTo>
                    <a:pt x="126591" y="3458"/>
                  </a:lnTo>
                  <a:lnTo>
                    <a:pt x="126312" y="3625"/>
                  </a:lnTo>
                  <a:lnTo>
                    <a:pt x="126145" y="3848"/>
                  </a:lnTo>
                  <a:lnTo>
                    <a:pt x="126089" y="4015"/>
                  </a:lnTo>
                  <a:lnTo>
                    <a:pt x="126089" y="4183"/>
                  </a:lnTo>
                  <a:lnTo>
                    <a:pt x="126089" y="4350"/>
                  </a:lnTo>
                  <a:lnTo>
                    <a:pt x="126145" y="4517"/>
                  </a:lnTo>
                  <a:lnTo>
                    <a:pt x="126312" y="4796"/>
                  </a:lnTo>
                  <a:lnTo>
                    <a:pt x="126591" y="4963"/>
                  </a:lnTo>
                  <a:lnTo>
                    <a:pt x="126758" y="5019"/>
                  </a:lnTo>
                  <a:lnTo>
                    <a:pt x="127093" y="5019"/>
                  </a:lnTo>
                  <a:lnTo>
                    <a:pt x="127260" y="4963"/>
                  </a:lnTo>
                  <a:lnTo>
                    <a:pt x="127483" y="4796"/>
                  </a:lnTo>
                  <a:lnTo>
                    <a:pt x="127651" y="4517"/>
                  </a:lnTo>
                  <a:lnTo>
                    <a:pt x="127706" y="4350"/>
                  </a:lnTo>
                  <a:lnTo>
                    <a:pt x="127762" y="4183"/>
                  </a:lnTo>
                  <a:lnTo>
                    <a:pt x="127706" y="4015"/>
                  </a:lnTo>
                  <a:lnTo>
                    <a:pt x="127651" y="3848"/>
                  </a:lnTo>
                  <a:lnTo>
                    <a:pt x="127483" y="3625"/>
                  </a:lnTo>
                  <a:lnTo>
                    <a:pt x="127260" y="3458"/>
                  </a:lnTo>
                  <a:lnTo>
                    <a:pt x="127093" y="3402"/>
                  </a:lnTo>
                  <a:lnTo>
                    <a:pt x="126926" y="3346"/>
                  </a:lnTo>
                  <a:close/>
                  <a:moveTo>
                    <a:pt x="136964" y="3346"/>
                  </a:moveTo>
                  <a:lnTo>
                    <a:pt x="136796" y="3402"/>
                  </a:lnTo>
                  <a:lnTo>
                    <a:pt x="136629" y="3458"/>
                  </a:lnTo>
                  <a:lnTo>
                    <a:pt x="136350" y="3625"/>
                  </a:lnTo>
                  <a:lnTo>
                    <a:pt x="136183" y="3848"/>
                  </a:lnTo>
                  <a:lnTo>
                    <a:pt x="136127" y="4015"/>
                  </a:lnTo>
                  <a:lnTo>
                    <a:pt x="136127" y="4183"/>
                  </a:lnTo>
                  <a:lnTo>
                    <a:pt x="136127" y="4350"/>
                  </a:lnTo>
                  <a:lnTo>
                    <a:pt x="136183" y="4517"/>
                  </a:lnTo>
                  <a:lnTo>
                    <a:pt x="136350" y="4796"/>
                  </a:lnTo>
                  <a:lnTo>
                    <a:pt x="136629" y="4963"/>
                  </a:lnTo>
                  <a:lnTo>
                    <a:pt x="136796" y="5019"/>
                  </a:lnTo>
                  <a:lnTo>
                    <a:pt x="137131" y="5019"/>
                  </a:lnTo>
                  <a:lnTo>
                    <a:pt x="137298" y="4963"/>
                  </a:lnTo>
                  <a:lnTo>
                    <a:pt x="137521" y="4796"/>
                  </a:lnTo>
                  <a:lnTo>
                    <a:pt x="137689" y="4517"/>
                  </a:lnTo>
                  <a:lnTo>
                    <a:pt x="137744" y="4350"/>
                  </a:lnTo>
                  <a:lnTo>
                    <a:pt x="137800" y="4183"/>
                  </a:lnTo>
                  <a:lnTo>
                    <a:pt x="137744" y="4015"/>
                  </a:lnTo>
                  <a:lnTo>
                    <a:pt x="137689" y="3848"/>
                  </a:lnTo>
                  <a:lnTo>
                    <a:pt x="137521" y="3625"/>
                  </a:lnTo>
                  <a:lnTo>
                    <a:pt x="137298" y="3458"/>
                  </a:lnTo>
                  <a:lnTo>
                    <a:pt x="137131" y="3402"/>
                  </a:lnTo>
                  <a:lnTo>
                    <a:pt x="136964" y="3346"/>
                  </a:lnTo>
                  <a:close/>
                  <a:moveTo>
                    <a:pt x="178845" y="3402"/>
                  </a:moveTo>
                  <a:lnTo>
                    <a:pt x="178677" y="3458"/>
                  </a:lnTo>
                  <a:lnTo>
                    <a:pt x="178399" y="3625"/>
                  </a:lnTo>
                  <a:lnTo>
                    <a:pt x="178231" y="3904"/>
                  </a:lnTo>
                  <a:lnTo>
                    <a:pt x="178176" y="4015"/>
                  </a:lnTo>
                  <a:lnTo>
                    <a:pt x="178176" y="4183"/>
                  </a:lnTo>
                  <a:lnTo>
                    <a:pt x="178176" y="4350"/>
                  </a:lnTo>
                  <a:lnTo>
                    <a:pt x="178231" y="4517"/>
                  </a:lnTo>
                  <a:lnTo>
                    <a:pt x="178399" y="4796"/>
                  </a:lnTo>
                  <a:lnTo>
                    <a:pt x="178677" y="4963"/>
                  </a:lnTo>
                  <a:lnTo>
                    <a:pt x="178845" y="5019"/>
                  </a:lnTo>
                  <a:lnTo>
                    <a:pt x="179179" y="5019"/>
                  </a:lnTo>
                  <a:lnTo>
                    <a:pt x="179347" y="4963"/>
                  </a:lnTo>
                  <a:lnTo>
                    <a:pt x="179570" y="4796"/>
                  </a:lnTo>
                  <a:lnTo>
                    <a:pt x="179737" y="4517"/>
                  </a:lnTo>
                  <a:lnTo>
                    <a:pt x="179793" y="4350"/>
                  </a:lnTo>
                  <a:lnTo>
                    <a:pt x="179849" y="4183"/>
                  </a:lnTo>
                  <a:lnTo>
                    <a:pt x="179793" y="4015"/>
                  </a:lnTo>
                  <a:lnTo>
                    <a:pt x="179737" y="3904"/>
                  </a:lnTo>
                  <a:lnTo>
                    <a:pt x="179570" y="3625"/>
                  </a:lnTo>
                  <a:lnTo>
                    <a:pt x="179347" y="3458"/>
                  </a:lnTo>
                  <a:lnTo>
                    <a:pt x="179179" y="3402"/>
                  </a:lnTo>
                  <a:close/>
                  <a:moveTo>
                    <a:pt x="182191" y="3402"/>
                  </a:moveTo>
                  <a:lnTo>
                    <a:pt x="182023" y="3458"/>
                  </a:lnTo>
                  <a:lnTo>
                    <a:pt x="181800" y="3625"/>
                  </a:lnTo>
                  <a:lnTo>
                    <a:pt x="181577" y="3904"/>
                  </a:lnTo>
                  <a:lnTo>
                    <a:pt x="181577" y="4015"/>
                  </a:lnTo>
                  <a:lnTo>
                    <a:pt x="181522" y="4183"/>
                  </a:lnTo>
                  <a:lnTo>
                    <a:pt x="181577" y="4350"/>
                  </a:lnTo>
                  <a:lnTo>
                    <a:pt x="181577" y="4517"/>
                  </a:lnTo>
                  <a:lnTo>
                    <a:pt x="181800" y="4796"/>
                  </a:lnTo>
                  <a:lnTo>
                    <a:pt x="182023" y="4963"/>
                  </a:lnTo>
                  <a:lnTo>
                    <a:pt x="182191" y="5019"/>
                  </a:lnTo>
                  <a:lnTo>
                    <a:pt x="182525" y="5019"/>
                  </a:lnTo>
                  <a:lnTo>
                    <a:pt x="182693" y="4963"/>
                  </a:lnTo>
                  <a:lnTo>
                    <a:pt x="182971" y="4796"/>
                  </a:lnTo>
                  <a:lnTo>
                    <a:pt x="183139" y="4517"/>
                  </a:lnTo>
                  <a:lnTo>
                    <a:pt x="183195" y="4350"/>
                  </a:lnTo>
                  <a:lnTo>
                    <a:pt x="183195" y="4183"/>
                  </a:lnTo>
                  <a:lnTo>
                    <a:pt x="183195" y="4015"/>
                  </a:lnTo>
                  <a:lnTo>
                    <a:pt x="183139" y="3904"/>
                  </a:lnTo>
                  <a:lnTo>
                    <a:pt x="182971" y="3625"/>
                  </a:lnTo>
                  <a:lnTo>
                    <a:pt x="182693" y="3458"/>
                  </a:lnTo>
                  <a:lnTo>
                    <a:pt x="182525" y="3402"/>
                  </a:lnTo>
                  <a:close/>
                  <a:moveTo>
                    <a:pt x="185537" y="3402"/>
                  </a:moveTo>
                  <a:lnTo>
                    <a:pt x="185425" y="3458"/>
                  </a:lnTo>
                  <a:lnTo>
                    <a:pt x="185146" y="3625"/>
                  </a:lnTo>
                  <a:lnTo>
                    <a:pt x="184979" y="3904"/>
                  </a:lnTo>
                  <a:lnTo>
                    <a:pt x="184923" y="4015"/>
                  </a:lnTo>
                  <a:lnTo>
                    <a:pt x="184923" y="4183"/>
                  </a:lnTo>
                  <a:lnTo>
                    <a:pt x="184923" y="4350"/>
                  </a:lnTo>
                  <a:lnTo>
                    <a:pt x="184979" y="4517"/>
                  </a:lnTo>
                  <a:lnTo>
                    <a:pt x="185146" y="4796"/>
                  </a:lnTo>
                  <a:lnTo>
                    <a:pt x="185425" y="4963"/>
                  </a:lnTo>
                  <a:lnTo>
                    <a:pt x="185537" y="5019"/>
                  </a:lnTo>
                  <a:lnTo>
                    <a:pt x="185871" y="5019"/>
                  </a:lnTo>
                  <a:lnTo>
                    <a:pt x="186039" y="4963"/>
                  </a:lnTo>
                  <a:lnTo>
                    <a:pt x="186317" y="4796"/>
                  </a:lnTo>
                  <a:lnTo>
                    <a:pt x="186485" y="4517"/>
                  </a:lnTo>
                  <a:lnTo>
                    <a:pt x="186541" y="4350"/>
                  </a:lnTo>
                  <a:lnTo>
                    <a:pt x="186541" y="4183"/>
                  </a:lnTo>
                  <a:lnTo>
                    <a:pt x="186541" y="4015"/>
                  </a:lnTo>
                  <a:lnTo>
                    <a:pt x="186485" y="3904"/>
                  </a:lnTo>
                  <a:lnTo>
                    <a:pt x="186317" y="3625"/>
                  </a:lnTo>
                  <a:lnTo>
                    <a:pt x="186039" y="3458"/>
                  </a:lnTo>
                  <a:lnTo>
                    <a:pt x="185871" y="3402"/>
                  </a:lnTo>
                  <a:close/>
                  <a:moveTo>
                    <a:pt x="188883" y="3402"/>
                  </a:moveTo>
                  <a:lnTo>
                    <a:pt x="188715" y="3458"/>
                  </a:lnTo>
                  <a:lnTo>
                    <a:pt x="188437" y="3625"/>
                  </a:lnTo>
                  <a:lnTo>
                    <a:pt x="188269" y="3904"/>
                  </a:lnTo>
                  <a:lnTo>
                    <a:pt x="188214" y="4015"/>
                  </a:lnTo>
                  <a:lnTo>
                    <a:pt x="188214" y="4183"/>
                  </a:lnTo>
                  <a:lnTo>
                    <a:pt x="188214" y="4350"/>
                  </a:lnTo>
                  <a:lnTo>
                    <a:pt x="188269" y="4517"/>
                  </a:lnTo>
                  <a:lnTo>
                    <a:pt x="188437" y="4796"/>
                  </a:lnTo>
                  <a:lnTo>
                    <a:pt x="188715" y="4963"/>
                  </a:lnTo>
                  <a:lnTo>
                    <a:pt x="188883" y="5019"/>
                  </a:lnTo>
                  <a:lnTo>
                    <a:pt x="189217" y="5019"/>
                  </a:lnTo>
                  <a:lnTo>
                    <a:pt x="189385" y="4963"/>
                  </a:lnTo>
                  <a:lnTo>
                    <a:pt x="189608" y="4796"/>
                  </a:lnTo>
                  <a:lnTo>
                    <a:pt x="189831" y="4517"/>
                  </a:lnTo>
                  <a:lnTo>
                    <a:pt x="189887" y="4350"/>
                  </a:lnTo>
                  <a:lnTo>
                    <a:pt x="189887" y="4183"/>
                  </a:lnTo>
                  <a:lnTo>
                    <a:pt x="189887" y="4015"/>
                  </a:lnTo>
                  <a:lnTo>
                    <a:pt x="189831" y="3904"/>
                  </a:lnTo>
                  <a:lnTo>
                    <a:pt x="189608" y="3625"/>
                  </a:lnTo>
                  <a:lnTo>
                    <a:pt x="189385" y="3458"/>
                  </a:lnTo>
                  <a:lnTo>
                    <a:pt x="189217" y="3402"/>
                  </a:lnTo>
                  <a:close/>
                  <a:moveTo>
                    <a:pt x="194125" y="3346"/>
                  </a:moveTo>
                  <a:lnTo>
                    <a:pt x="193958" y="3402"/>
                  </a:lnTo>
                  <a:lnTo>
                    <a:pt x="193790" y="3458"/>
                  </a:lnTo>
                  <a:lnTo>
                    <a:pt x="193511" y="3625"/>
                  </a:lnTo>
                  <a:lnTo>
                    <a:pt x="193344" y="3848"/>
                  </a:lnTo>
                  <a:lnTo>
                    <a:pt x="193288" y="4015"/>
                  </a:lnTo>
                  <a:lnTo>
                    <a:pt x="193288" y="4183"/>
                  </a:lnTo>
                  <a:lnTo>
                    <a:pt x="193288" y="4350"/>
                  </a:lnTo>
                  <a:lnTo>
                    <a:pt x="193344" y="4517"/>
                  </a:lnTo>
                  <a:lnTo>
                    <a:pt x="193511" y="4796"/>
                  </a:lnTo>
                  <a:lnTo>
                    <a:pt x="193790" y="4963"/>
                  </a:lnTo>
                  <a:lnTo>
                    <a:pt x="193958" y="5019"/>
                  </a:lnTo>
                  <a:lnTo>
                    <a:pt x="194292" y="5019"/>
                  </a:lnTo>
                  <a:lnTo>
                    <a:pt x="194404" y="4963"/>
                  </a:lnTo>
                  <a:lnTo>
                    <a:pt x="194683" y="4796"/>
                  </a:lnTo>
                  <a:lnTo>
                    <a:pt x="194850" y="4517"/>
                  </a:lnTo>
                  <a:lnTo>
                    <a:pt x="194906" y="4350"/>
                  </a:lnTo>
                  <a:lnTo>
                    <a:pt x="194961" y="4183"/>
                  </a:lnTo>
                  <a:lnTo>
                    <a:pt x="194906" y="4015"/>
                  </a:lnTo>
                  <a:lnTo>
                    <a:pt x="194850" y="3848"/>
                  </a:lnTo>
                  <a:lnTo>
                    <a:pt x="194683" y="3625"/>
                  </a:lnTo>
                  <a:lnTo>
                    <a:pt x="194404" y="3458"/>
                  </a:lnTo>
                  <a:lnTo>
                    <a:pt x="194292" y="3402"/>
                  </a:lnTo>
                  <a:lnTo>
                    <a:pt x="194125" y="3346"/>
                  </a:lnTo>
                  <a:close/>
                  <a:moveTo>
                    <a:pt x="202546" y="3346"/>
                  </a:moveTo>
                  <a:lnTo>
                    <a:pt x="202378" y="3402"/>
                  </a:lnTo>
                  <a:lnTo>
                    <a:pt x="202211" y="3458"/>
                  </a:lnTo>
                  <a:lnTo>
                    <a:pt x="201932" y="3625"/>
                  </a:lnTo>
                  <a:lnTo>
                    <a:pt x="201765" y="3848"/>
                  </a:lnTo>
                  <a:lnTo>
                    <a:pt x="201709" y="4015"/>
                  </a:lnTo>
                  <a:lnTo>
                    <a:pt x="201709" y="4183"/>
                  </a:lnTo>
                  <a:lnTo>
                    <a:pt x="201709" y="4350"/>
                  </a:lnTo>
                  <a:lnTo>
                    <a:pt x="201765" y="4517"/>
                  </a:lnTo>
                  <a:lnTo>
                    <a:pt x="201932" y="4796"/>
                  </a:lnTo>
                  <a:lnTo>
                    <a:pt x="202211" y="4963"/>
                  </a:lnTo>
                  <a:lnTo>
                    <a:pt x="202378" y="5019"/>
                  </a:lnTo>
                  <a:lnTo>
                    <a:pt x="202713" y="5019"/>
                  </a:lnTo>
                  <a:lnTo>
                    <a:pt x="202880" y="4963"/>
                  </a:lnTo>
                  <a:lnTo>
                    <a:pt x="203103" y="4796"/>
                  </a:lnTo>
                  <a:lnTo>
                    <a:pt x="203326" y="4517"/>
                  </a:lnTo>
                  <a:lnTo>
                    <a:pt x="203382" y="4350"/>
                  </a:lnTo>
                  <a:lnTo>
                    <a:pt x="203382" y="4183"/>
                  </a:lnTo>
                  <a:lnTo>
                    <a:pt x="203382" y="4015"/>
                  </a:lnTo>
                  <a:lnTo>
                    <a:pt x="203326" y="3848"/>
                  </a:lnTo>
                  <a:lnTo>
                    <a:pt x="203103" y="3625"/>
                  </a:lnTo>
                  <a:lnTo>
                    <a:pt x="202880" y="3458"/>
                  </a:lnTo>
                  <a:lnTo>
                    <a:pt x="202713" y="3402"/>
                  </a:lnTo>
                  <a:lnTo>
                    <a:pt x="202546" y="3346"/>
                  </a:lnTo>
                  <a:close/>
                  <a:moveTo>
                    <a:pt x="207565" y="3346"/>
                  </a:moveTo>
                  <a:lnTo>
                    <a:pt x="207397" y="3402"/>
                  </a:lnTo>
                  <a:lnTo>
                    <a:pt x="207286" y="3458"/>
                  </a:lnTo>
                  <a:lnTo>
                    <a:pt x="207007" y="3625"/>
                  </a:lnTo>
                  <a:lnTo>
                    <a:pt x="206840" y="3848"/>
                  </a:lnTo>
                  <a:lnTo>
                    <a:pt x="206784" y="4015"/>
                  </a:lnTo>
                  <a:lnTo>
                    <a:pt x="206784" y="4183"/>
                  </a:lnTo>
                  <a:lnTo>
                    <a:pt x="206784" y="4350"/>
                  </a:lnTo>
                  <a:lnTo>
                    <a:pt x="206840" y="4517"/>
                  </a:lnTo>
                  <a:lnTo>
                    <a:pt x="207007" y="4796"/>
                  </a:lnTo>
                  <a:lnTo>
                    <a:pt x="207286" y="4963"/>
                  </a:lnTo>
                  <a:lnTo>
                    <a:pt x="207397" y="5019"/>
                  </a:lnTo>
                  <a:lnTo>
                    <a:pt x="207732" y="5019"/>
                  </a:lnTo>
                  <a:lnTo>
                    <a:pt x="207899" y="4963"/>
                  </a:lnTo>
                  <a:lnTo>
                    <a:pt x="208178" y="4796"/>
                  </a:lnTo>
                  <a:lnTo>
                    <a:pt x="208345" y="4517"/>
                  </a:lnTo>
                  <a:lnTo>
                    <a:pt x="208401" y="4350"/>
                  </a:lnTo>
                  <a:lnTo>
                    <a:pt x="208401" y="4183"/>
                  </a:lnTo>
                  <a:lnTo>
                    <a:pt x="208401" y="4015"/>
                  </a:lnTo>
                  <a:lnTo>
                    <a:pt x="208345" y="3848"/>
                  </a:lnTo>
                  <a:lnTo>
                    <a:pt x="208178" y="3625"/>
                  </a:lnTo>
                  <a:lnTo>
                    <a:pt x="207899" y="3458"/>
                  </a:lnTo>
                  <a:lnTo>
                    <a:pt x="207732" y="3402"/>
                  </a:lnTo>
                  <a:lnTo>
                    <a:pt x="207565" y="3346"/>
                  </a:lnTo>
                  <a:close/>
                  <a:moveTo>
                    <a:pt x="210911" y="3346"/>
                  </a:moveTo>
                  <a:lnTo>
                    <a:pt x="210743" y="3402"/>
                  </a:lnTo>
                  <a:lnTo>
                    <a:pt x="210576" y="3458"/>
                  </a:lnTo>
                  <a:lnTo>
                    <a:pt x="210297" y="3625"/>
                  </a:lnTo>
                  <a:lnTo>
                    <a:pt x="210130" y="3848"/>
                  </a:lnTo>
                  <a:lnTo>
                    <a:pt x="210074" y="4015"/>
                  </a:lnTo>
                  <a:lnTo>
                    <a:pt x="210074" y="4183"/>
                  </a:lnTo>
                  <a:lnTo>
                    <a:pt x="210074" y="4350"/>
                  </a:lnTo>
                  <a:lnTo>
                    <a:pt x="210130" y="4517"/>
                  </a:lnTo>
                  <a:lnTo>
                    <a:pt x="210297" y="4796"/>
                  </a:lnTo>
                  <a:lnTo>
                    <a:pt x="210576" y="4963"/>
                  </a:lnTo>
                  <a:lnTo>
                    <a:pt x="210743" y="5019"/>
                  </a:lnTo>
                  <a:lnTo>
                    <a:pt x="211078" y="5019"/>
                  </a:lnTo>
                  <a:lnTo>
                    <a:pt x="211245" y="4963"/>
                  </a:lnTo>
                  <a:lnTo>
                    <a:pt x="211468" y="4796"/>
                  </a:lnTo>
                  <a:lnTo>
                    <a:pt x="211691" y="4517"/>
                  </a:lnTo>
                  <a:lnTo>
                    <a:pt x="211691" y="4350"/>
                  </a:lnTo>
                  <a:lnTo>
                    <a:pt x="211747" y="4183"/>
                  </a:lnTo>
                  <a:lnTo>
                    <a:pt x="211691" y="4015"/>
                  </a:lnTo>
                  <a:lnTo>
                    <a:pt x="211691" y="3848"/>
                  </a:lnTo>
                  <a:lnTo>
                    <a:pt x="211468" y="3625"/>
                  </a:lnTo>
                  <a:lnTo>
                    <a:pt x="211245" y="3458"/>
                  </a:lnTo>
                  <a:lnTo>
                    <a:pt x="211078" y="3402"/>
                  </a:lnTo>
                  <a:lnTo>
                    <a:pt x="210911" y="3346"/>
                  </a:lnTo>
                  <a:close/>
                  <a:moveTo>
                    <a:pt x="215986" y="3346"/>
                  </a:moveTo>
                  <a:lnTo>
                    <a:pt x="215818" y="3402"/>
                  </a:lnTo>
                  <a:lnTo>
                    <a:pt x="215651" y="3458"/>
                  </a:lnTo>
                  <a:lnTo>
                    <a:pt x="215372" y="3625"/>
                  </a:lnTo>
                  <a:lnTo>
                    <a:pt x="215205" y="3848"/>
                  </a:lnTo>
                  <a:lnTo>
                    <a:pt x="215149" y="4015"/>
                  </a:lnTo>
                  <a:lnTo>
                    <a:pt x="215149" y="4183"/>
                  </a:lnTo>
                  <a:lnTo>
                    <a:pt x="215149" y="4350"/>
                  </a:lnTo>
                  <a:lnTo>
                    <a:pt x="215205" y="4517"/>
                  </a:lnTo>
                  <a:lnTo>
                    <a:pt x="215372" y="4796"/>
                  </a:lnTo>
                  <a:lnTo>
                    <a:pt x="215651" y="4963"/>
                  </a:lnTo>
                  <a:lnTo>
                    <a:pt x="215818" y="5019"/>
                  </a:lnTo>
                  <a:lnTo>
                    <a:pt x="216153" y="5019"/>
                  </a:lnTo>
                  <a:lnTo>
                    <a:pt x="216264" y="4963"/>
                  </a:lnTo>
                  <a:lnTo>
                    <a:pt x="216543" y="4796"/>
                  </a:lnTo>
                  <a:lnTo>
                    <a:pt x="216710" y="4517"/>
                  </a:lnTo>
                  <a:lnTo>
                    <a:pt x="216766" y="4350"/>
                  </a:lnTo>
                  <a:lnTo>
                    <a:pt x="216822" y="4183"/>
                  </a:lnTo>
                  <a:lnTo>
                    <a:pt x="216766" y="4015"/>
                  </a:lnTo>
                  <a:lnTo>
                    <a:pt x="216710" y="3848"/>
                  </a:lnTo>
                  <a:lnTo>
                    <a:pt x="216543" y="3625"/>
                  </a:lnTo>
                  <a:lnTo>
                    <a:pt x="216264" y="3458"/>
                  </a:lnTo>
                  <a:lnTo>
                    <a:pt x="216153" y="3402"/>
                  </a:lnTo>
                  <a:lnTo>
                    <a:pt x="215986" y="3346"/>
                  </a:lnTo>
                  <a:close/>
                  <a:moveTo>
                    <a:pt x="219276" y="3346"/>
                  </a:moveTo>
                  <a:lnTo>
                    <a:pt x="219108" y="3402"/>
                  </a:lnTo>
                  <a:lnTo>
                    <a:pt x="218941" y="3458"/>
                  </a:lnTo>
                  <a:lnTo>
                    <a:pt x="218718" y="3625"/>
                  </a:lnTo>
                  <a:lnTo>
                    <a:pt x="218551" y="3848"/>
                  </a:lnTo>
                  <a:lnTo>
                    <a:pt x="218495" y="4015"/>
                  </a:lnTo>
                  <a:lnTo>
                    <a:pt x="218439" y="4183"/>
                  </a:lnTo>
                  <a:lnTo>
                    <a:pt x="218495" y="4350"/>
                  </a:lnTo>
                  <a:lnTo>
                    <a:pt x="218551" y="4517"/>
                  </a:lnTo>
                  <a:lnTo>
                    <a:pt x="218718" y="4796"/>
                  </a:lnTo>
                  <a:lnTo>
                    <a:pt x="218941" y="4963"/>
                  </a:lnTo>
                  <a:lnTo>
                    <a:pt x="219108" y="5019"/>
                  </a:lnTo>
                  <a:lnTo>
                    <a:pt x="219443" y="5019"/>
                  </a:lnTo>
                  <a:lnTo>
                    <a:pt x="219610" y="4963"/>
                  </a:lnTo>
                  <a:lnTo>
                    <a:pt x="219889" y="4796"/>
                  </a:lnTo>
                  <a:lnTo>
                    <a:pt x="220057" y="4517"/>
                  </a:lnTo>
                  <a:lnTo>
                    <a:pt x="220112" y="4350"/>
                  </a:lnTo>
                  <a:lnTo>
                    <a:pt x="220112" y="4183"/>
                  </a:lnTo>
                  <a:lnTo>
                    <a:pt x="220112" y="4015"/>
                  </a:lnTo>
                  <a:lnTo>
                    <a:pt x="220057" y="3848"/>
                  </a:lnTo>
                  <a:lnTo>
                    <a:pt x="219889" y="3625"/>
                  </a:lnTo>
                  <a:lnTo>
                    <a:pt x="219610" y="3458"/>
                  </a:lnTo>
                  <a:lnTo>
                    <a:pt x="219443" y="3402"/>
                  </a:lnTo>
                  <a:lnTo>
                    <a:pt x="219276" y="3346"/>
                  </a:lnTo>
                  <a:close/>
                  <a:moveTo>
                    <a:pt x="222733" y="3346"/>
                  </a:moveTo>
                  <a:lnTo>
                    <a:pt x="222566" y="3402"/>
                  </a:lnTo>
                  <a:lnTo>
                    <a:pt x="222399" y="3458"/>
                  </a:lnTo>
                  <a:lnTo>
                    <a:pt x="222120" y="3625"/>
                  </a:lnTo>
                  <a:lnTo>
                    <a:pt x="221953" y="3848"/>
                  </a:lnTo>
                  <a:lnTo>
                    <a:pt x="221897" y="4015"/>
                  </a:lnTo>
                  <a:lnTo>
                    <a:pt x="221897" y="4183"/>
                  </a:lnTo>
                  <a:lnTo>
                    <a:pt x="221897" y="4350"/>
                  </a:lnTo>
                  <a:lnTo>
                    <a:pt x="221953" y="4517"/>
                  </a:lnTo>
                  <a:lnTo>
                    <a:pt x="222120" y="4796"/>
                  </a:lnTo>
                  <a:lnTo>
                    <a:pt x="222399" y="4963"/>
                  </a:lnTo>
                  <a:lnTo>
                    <a:pt x="222566" y="5019"/>
                  </a:lnTo>
                  <a:lnTo>
                    <a:pt x="222901" y="5019"/>
                  </a:lnTo>
                  <a:lnTo>
                    <a:pt x="223012" y="4963"/>
                  </a:lnTo>
                  <a:lnTo>
                    <a:pt x="223291" y="4796"/>
                  </a:lnTo>
                  <a:lnTo>
                    <a:pt x="223458" y="4517"/>
                  </a:lnTo>
                  <a:lnTo>
                    <a:pt x="223514" y="4350"/>
                  </a:lnTo>
                  <a:lnTo>
                    <a:pt x="223514" y="4183"/>
                  </a:lnTo>
                  <a:lnTo>
                    <a:pt x="223514" y="4015"/>
                  </a:lnTo>
                  <a:lnTo>
                    <a:pt x="223458" y="3848"/>
                  </a:lnTo>
                  <a:lnTo>
                    <a:pt x="223291" y="3625"/>
                  </a:lnTo>
                  <a:lnTo>
                    <a:pt x="223012" y="3458"/>
                  </a:lnTo>
                  <a:lnTo>
                    <a:pt x="222901" y="3402"/>
                  </a:lnTo>
                  <a:lnTo>
                    <a:pt x="222733" y="3346"/>
                  </a:lnTo>
                  <a:close/>
                  <a:moveTo>
                    <a:pt x="232771" y="3346"/>
                  </a:moveTo>
                  <a:lnTo>
                    <a:pt x="232604" y="3402"/>
                  </a:lnTo>
                  <a:lnTo>
                    <a:pt x="232437" y="3458"/>
                  </a:lnTo>
                  <a:lnTo>
                    <a:pt x="232158" y="3625"/>
                  </a:lnTo>
                  <a:lnTo>
                    <a:pt x="231991" y="3848"/>
                  </a:lnTo>
                  <a:lnTo>
                    <a:pt x="231935" y="4015"/>
                  </a:lnTo>
                  <a:lnTo>
                    <a:pt x="231935" y="4183"/>
                  </a:lnTo>
                  <a:lnTo>
                    <a:pt x="231935" y="4350"/>
                  </a:lnTo>
                  <a:lnTo>
                    <a:pt x="231991" y="4517"/>
                  </a:lnTo>
                  <a:lnTo>
                    <a:pt x="232158" y="4796"/>
                  </a:lnTo>
                  <a:lnTo>
                    <a:pt x="232437" y="4963"/>
                  </a:lnTo>
                  <a:lnTo>
                    <a:pt x="232604" y="5019"/>
                  </a:lnTo>
                  <a:lnTo>
                    <a:pt x="232939" y="5019"/>
                  </a:lnTo>
                  <a:lnTo>
                    <a:pt x="233050" y="4963"/>
                  </a:lnTo>
                  <a:lnTo>
                    <a:pt x="233329" y="4796"/>
                  </a:lnTo>
                  <a:lnTo>
                    <a:pt x="233496" y="4517"/>
                  </a:lnTo>
                  <a:lnTo>
                    <a:pt x="233552" y="4350"/>
                  </a:lnTo>
                  <a:lnTo>
                    <a:pt x="233552" y="4183"/>
                  </a:lnTo>
                  <a:lnTo>
                    <a:pt x="233552" y="4015"/>
                  </a:lnTo>
                  <a:lnTo>
                    <a:pt x="233496" y="3848"/>
                  </a:lnTo>
                  <a:lnTo>
                    <a:pt x="233329" y="3625"/>
                  </a:lnTo>
                  <a:lnTo>
                    <a:pt x="233050" y="3458"/>
                  </a:lnTo>
                  <a:lnTo>
                    <a:pt x="232939" y="3402"/>
                  </a:lnTo>
                  <a:lnTo>
                    <a:pt x="232771" y="3346"/>
                  </a:lnTo>
                  <a:close/>
                  <a:moveTo>
                    <a:pt x="274652" y="3402"/>
                  </a:moveTo>
                  <a:lnTo>
                    <a:pt x="274485" y="3458"/>
                  </a:lnTo>
                  <a:lnTo>
                    <a:pt x="274206" y="3625"/>
                  </a:lnTo>
                  <a:lnTo>
                    <a:pt x="274039" y="3904"/>
                  </a:lnTo>
                  <a:lnTo>
                    <a:pt x="273983" y="4015"/>
                  </a:lnTo>
                  <a:lnTo>
                    <a:pt x="273983" y="4183"/>
                  </a:lnTo>
                  <a:lnTo>
                    <a:pt x="273983" y="4350"/>
                  </a:lnTo>
                  <a:lnTo>
                    <a:pt x="274039" y="4517"/>
                  </a:lnTo>
                  <a:lnTo>
                    <a:pt x="274206" y="4796"/>
                  </a:lnTo>
                  <a:lnTo>
                    <a:pt x="274485" y="4963"/>
                  </a:lnTo>
                  <a:lnTo>
                    <a:pt x="274652" y="5019"/>
                  </a:lnTo>
                  <a:lnTo>
                    <a:pt x="274987" y="5019"/>
                  </a:lnTo>
                  <a:lnTo>
                    <a:pt x="275154" y="4963"/>
                  </a:lnTo>
                  <a:lnTo>
                    <a:pt x="275377" y="4796"/>
                  </a:lnTo>
                  <a:lnTo>
                    <a:pt x="275600" y="4517"/>
                  </a:lnTo>
                  <a:lnTo>
                    <a:pt x="275600" y="4350"/>
                  </a:lnTo>
                  <a:lnTo>
                    <a:pt x="275656" y="4183"/>
                  </a:lnTo>
                  <a:lnTo>
                    <a:pt x="275600" y="4015"/>
                  </a:lnTo>
                  <a:lnTo>
                    <a:pt x="275600" y="3904"/>
                  </a:lnTo>
                  <a:lnTo>
                    <a:pt x="275377" y="3625"/>
                  </a:lnTo>
                  <a:lnTo>
                    <a:pt x="275154" y="3458"/>
                  </a:lnTo>
                  <a:lnTo>
                    <a:pt x="274987" y="3402"/>
                  </a:lnTo>
                  <a:close/>
                  <a:moveTo>
                    <a:pt x="277998" y="3402"/>
                  </a:moveTo>
                  <a:lnTo>
                    <a:pt x="277831" y="3458"/>
                  </a:lnTo>
                  <a:lnTo>
                    <a:pt x="277608" y="3625"/>
                  </a:lnTo>
                  <a:lnTo>
                    <a:pt x="277441" y="3904"/>
                  </a:lnTo>
                  <a:lnTo>
                    <a:pt x="277385" y="4015"/>
                  </a:lnTo>
                  <a:lnTo>
                    <a:pt x="277329" y="4183"/>
                  </a:lnTo>
                  <a:lnTo>
                    <a:pt x="277385" y="4350"/>
                  </a:lnTo>
                  <a:lnTo>
                    <a:pt x="277441" y="4517"/>
                  </a:lnTo>
                  <a:lnTo>
                    <a:pt x="277608" y="4796"/>
                  </a:lnTo>
                  <a:lnTo>
                    <a:pt x="277831" y="4963"/>
                  </a:lnTo>
                  <a:lnTo>
                    <a:pt x="277998" y="5019"/>
                  </a:lnTo>
                  <a:lnTo>
                    <a:pt x="278333" y="5019"/>
                  </a:lnTo>
                  <a:lnTo>
                    <a:pt x="278500" y="4963"/>
                  </a:lnTo>
                  <a:lnTo>
                    <a:pt x="278779" y="4796"/>
                  </a:lnTo>
                  <a:lnTo>
                    <a:pt x="278946" y="4517"/>
                  </a:lnTo>
                  <a:lnTo>
                    <a:pt x="279002" y="4350"/>
                  </a:lnTo>
                  <a:lnTo>
                    <a:pt x="279002" y="4183"/>
                  </a:lnTo>
                  <a:lnTo>
                    <a:pt x="279002" y="4015"/>
                  </a:lnTo>
                  <a:lnTo>
                    <a:pt x="278946" y="3904"/>
                  </a:lnTo>
                  <a:lnTo>
                    <a:pt x="278779" y="3625"/>
                  </a:lnTo>
                  <a:lnTo>
                    <a:pt x="278500" y="3458"/>
                  </a:lnTo>
                  <a:lnTo>
                    <a:pt x="278333" y="3402"/>
                  </a:lnTo>
                  <a:close/>
                  <a:moveTo>
                    <a:pt x="281400" y="3402"/>
                  </a:moveTo>
                  <a:lnTo>
                    <a:pt x="281233" y="3458"/>
                  </a:lnTo>
                  <a:lnTo>
                    <a:pt x="280954" y="3625"/>
                  </a:lnTo>
                  <a:lnTo>
                    <a:pt x="280787" y="3904"/>
                  </a:lnTo>
                  <a:lnTo>
                    <a:pt x="280731" y="4015"/>
                  </a:lnTo>
                  <a:lnTo>
                    <a:pt x="280731" y="4183"/>
                  </a:lnTo>
                  <a:lnTo>
                    <a:pt x="280731" y="4350"/>
                  </a:lnTo>
                  <a:lnTo>
                    <a:pt x="280787" y="4517"/>
                  </a:lnTo>
                  <a:lnTo>
                    <a:pt x="280954" y="4796"/>
                  </a:lnTo>
                  <a:lnTo>
                    <a:pt x="281233" y="4963"/>
                  </a:lnTo>
                  <a:lnTo>
                    <a:pt x="281400" y="5019"/>
                  </a:lnTo>
                  <a:lnTo>
                    <a:pt x="281735" y="5019"/>
                  </a:lnTo>
                  <a:lnTo>
                    <a:pt x="281846" y="4963"/>
                  </a:lnTo>
                  <a:lnTo>
                    <a:pt x="282125" y="4796"/>
                  </a:lnTo>
                  <a:lnTo>
                    <a:pt x="282292" y="4517"/>
                  </a:lnTo>
                  <a:lnTo>
                    <a:pt x="282348" y="4350"/>
                  </a:lnTo>
                  <a:lnTo>
                    <a:pt x="282348" y="4183"/>
                  </a:lnTo>
                  <a:lnTo>
                    <a:pt x="282348" y="4015"/>
                  </a:lnTo>
                  <a:lnTo>
                    <a:pt x="282292" y="3904"/>
                  </a:lnTo>
                  <a:lnTo>
                    <a:pt x="282125" y="3625"/>
                  </a:lnTo>
                  <a:lnTo>
                    <a:pt x="281846" y="3458"/>
                  </a:lnTo>
                  <a:lnTo>
                    <a:pt x="281735" y="3402"/>
                  </a:lnTo>
                  <a:close/>
                  <a:moveTo>
                    <a:pt x="284690" y="3402"/>
                  </a:moveTo>
                  <a:lnTo>
                    <a:pt x="284523" y="3458"/>
                  </a:lnTo>
                  <a:lnTo>
                    <a:pt x="284300" y="3625"/>
                  </a:lnTo>
                  <a:lnTo>
                    <a:pt x="284077" y="3904"/>
                  </a:lnTo>
                  <a:lnTo>
                    <a:pt x="284077" y="4015"/>
                  </a:lnTo>
                  <a:lnTo>
                    <a:pt x="284021" y="4183"/>
                  </a:lnTo>
                  <a:lnTo>
                    <a:pt x="284077" y="4350"/>
                  </a:lnTo>
                  <a:lnTo>
                    <a:pt x="284077" y="4517"/>
                  </a:lnTo>
                  <a:lnTo>
                    <a:pt x="284300" y="4796"/>
                  </a:lnTo>
                  <a:lnTo>
                    <a:pt x="284523" y="4963"/>
                  </a:lnTo>
                  <a:lnTo>
                    <a:pt x="284690" y="5019"/>
                  </a:lnTo>
                  <a:lnTo>
                    <a:pt x="285025" y="5019"/>
                  </a:lnTo>
                  <a:lnTo>
                    <a:pt x="285192" y="4963"/>
                  </a:lnTo>
                  <a:lnTo>
                    <a:pt x="285471" y="4796"/>
                  </a:lnTo>
                  <a:lnTo>
                    <a:pt x="285638" y="4517"/>
                  </a:lnTo>
                  <a:lnTo>
                    <a:pt x="285694" y="4350"/>
                  </a:lnTo>
                  <a:lnTo>
                    <a:pt x="285694" y="4183"/>
                  </a:lnTo>
                  <a:lnTo>
                    <a:pt x="285694" y="4015"/>
                  </a:lnTo>
                  <a:lnTo>
                    <a:pt x="285638" y="3904"/>
                  </a:lnTo>
                  <a:lnTo>
                    <a:pt x="285471" y="3625"/>
                  </a:lnTo>
                  <a:lnTo>
                    <a:pt x="285192" y="3458"/>
                  </a:lnTo>
                  <a:lnTo>
                    <a:pt x="285025" y="3402"/>
                  </a:lnTo>
                  <a:close/>
                  <a:moveTo>
                    <a:pt x="3179" y="11711"/>
                  </a:moveTo>
                  <a:lnTo>
                    <a:pt x="3067" y="11767"/>
                  </a:lnTo>
                  <a:lnTo>
                    <a:pt x="2788" y="11934"/>
                  </a:lnTo>
                  <a:lnTo>
                    <a:pt x="2621" y="12213"/>
                  </a:lnTo>
                  <a:lnTo>
                    <a:pt x="2565" y="12324"/>
                  </a:lnTo>
                  <a:lnTo>
                    <a:pt x="2510" y="12492"/>
                  </a:lnTo>
                  <a:lnTo>
                    <a:pt x="2565" y="12659"/>
                  </a:lnTo>
                  <a:lnTo>
                    <a:pt x="2621" y="12826"/>
                  </a:lnTo>
                  <a:lnTo>
                    <a:pt x="2788" y="13105"/>
                  </a:lnTo>
                  <a:lnTo>
                    <a:pt x="3067" y="13272"/>
                  </a:lnTo>
                  <a:lnTo>
                    <a:pt x="3179" y="13328"/>
                  </a:lnTo>
                  <a:lnTo>
                    <a:pt x="3513" y="13328"/>
                  </a:lnTo>
                  <a:lnTo>
                    <a:pt x="3681" y="13272"/>
                  </a:lnTo>
                  <a:lnTo>
                    <a:pt x="3959" y="13105"/>
                  </a:lnTo>
                  <a:lnTo>
                    <a:pt x="4127" y="12826"/>
                  </a:lnTo>
                  <a:lnTo>
                    <a:pt x="4183" y="12659"/>
                  </a:lnTo>
                  <a:lnTo>
                    <a:pt x="4183" y="12492"/>
                  </a:lnTo>
                  <a:lnTo>
                    <a:pt x="4183" y="12324"/>
                  </a:lnTo>
                  <a:lnTo>
                    <a:pt x="4127" y="12213"/>
                  </a:lnTo>
                  <a:lnTo>
                    <a:pt x="3959" y="11934"/>
                  </a:lnTo>
                  <a:lnTo>
                    <a:pt x="3681" y="11767"/>
                  </a:lnTo>
                  <a:lnTo>
                    <a:pt x="3513" y="11711"/>
                  </a:lnTo>
                  <a:close/>
                  <a:moveTo>
                    <a:pt x="13273" y="11711"/>
                  </a:moveTo>
                  <a:lnTo>
                    <a:pt x="13161" y="11767"/>
                  </a:lnTo>
                  <a:lnTo>
                    <a:pt x="12882" y="11934"/>
                  </a:lnTo>
                  <a:lnTo>
                    <a:pt x="12715" y="12213"/>
                  </a:lnTo>
                  <a:lnTo>
                    <a:pt x="12659" y="12324"/>
                  </a:lnTo>
                  <a:lnTo>
                    <a:pt x="12603" y="12492"/>
                  </a:lnTo>
                  <a:lnTo>
                    <a:pt x="12659" y="12659"/>
                  </a:lnTo>
                  <a:lnTo>
                    <a:pt x="12715" y="12826"/>
                  </a:lnTo>
                  <a:lnTo>
                    <a:pt x="12882" y="13105"/>
                  </a:lnTo>
                  <a:lnTo>
                    <a:pt x="13161" y="13272"/>
                  </a:lnTo>
                  <a:lnTo>
                    <a:pt x="13273" y="13328"/>
                  </a:lnTo>
                  <a:lnTo>
                    <a:pt x="13607" y="13328"/>
                  </a:lnTo>
                  <a:lnTo>
                    <a:pt x="13774" y="13272"/>
                  </a:lnTo>
                  <a:lnTo>
                    <a:pt x="14053" y="13105"/>
                  </a:lnTo>
                  <a:lnTo>
                    <a:pt x="14221" y="12826"/>
                  </a:lnTo>
                  <a:lnTo>
                    <a:pt x="14276" y="12659"/>
                  </a:lnTo>
                  <a:lnTo>
                    <a:pt x="14276" y="12492"/>
                  </a:lnTo>
                  <a:lnTo>
                    <a:pt x="14276" y="12324"/>
                  </a:lnTo>
                  <a:lnTo>
                    <a:pt x="14221" y="12213"/>
                  </a:lnTo>
                  <a:lnTo>
                    <a:pt x="14053" y="11934"/>
                  </a:lnTo>
                  <a:lnTo>
                    <a:pt x="13774" y="11767"/>
                  </a:lnTo>
                  <a:lnTo>
                    <a:pt x="13607" y="11711"/>
                  </a:lnTo>
                  <a:close/>
                  <a:moveTo>
                    <a:pt x="16674" y="11711"/>
                  </a:moveTo>
                  <a:lnTo>
                    <a:pt x="16507" y="11767"/>
                  </a:lnTo>
                  <a:lnTo>
                    <a:pt x="16228" y="11934"/>
                  </a:lnTo>
                  <a:lnTo>
                    <a:pt x="16061" y="12213"/>
                  </a:lnTo>
                  <a:lnTo>
                    <a:pt x="16005" y="12324"/>
                  </a:lnTo>
                  <a:lnTo>
                    <a:pt x="16005" y="12492"/>
                  </a:lnTo>
                  <a:lnTo>
                    <a:pt x="16005" y="12659"/>
                  </a:lnTo>
                  <a:lnTo>
                    <a:pt x="16061" y="12826"/>
                  </a:lnTo>
                  <a:lnTo>
                    <a:pt x="16228" y="13105"/>
                  </a:lnTo>
                  <a:lnTo>
                    <a:pt x="16507" y="13272"/>
                  </a:lnTo>
                  <a:lnTo>
                    <a:pt x="16674" y="13328"/>
                  </a:lnTo>
                  <a:lnTo>
                    <a:pt x="17009" y="13328"/>
                  </a:lnTo>
                  <a:lnTo>
                    <a:pt x="17120" y="13272"/>
                  </a:lnTo>
                  <a:lnTo>
                    <a:pt x="17399" y="13105"/>
                  </a:lnTo>
                  <a:lnTo>
                    <a:pt x="17567" y="12826"/>
                  </a:lnTo>
                  <a:lnTo>
                    <a:pt x="17622" y="12659"/>
                  </a:lnTo>
                  <a:lnTo>
                    <a:pt x="17678" y="12492"/>
                  </a:lnTo>
                  <a:lnTo>
                    <a:pt x="17622" y="12324"/>
                  </a:lnTo>
                  <a:lnTo>
                    <a:pt x="17567" y="12213"/>
                  </a:lnTo>
                  <a:lnTo>
                    <a:pt x="17399" y="11934"/>
                  </a:lnTo>
                  <a:lnTo>
                    <a:pt x="17120" y="11767"/>
                  </a:lnTo>
                  <a:lnTo>
                    <a:pt x="17009" y="11711"/>
                  </a:lnTo>
                  <a:close/>
                  <a:moveTo>
                    <a:pt x="20020" y="11711"/>
                  </a:moveTo>
                  <a:lnTo>
                    <a:pt x="19853" y="11767"/>
                  </a:lnTo>
                  <a:lnTo>
                    <a:pt x="19630" y="11934"/>
                  </a:lnTo>
                  <a:lnTo>
                    <a:pt x="19407" y="12213"/>
                  </a:lnTo>
                  <a:lnTo>
                    <a:pt x="19351" y="12324"/>
                  </a:lnTo>
                  <a:lnTo>
                    <a:pt x="19351" y="12492"/>
                  </a:lnTo>
                  <a:lnTo>
                    <a:pt x="19351" y="12659"/>
                  </a:lnTo>
                  <a:lnTo>
                    <a:pt x="19407" y="12826"/>
                  </a:lnTo>
                  <a:lnTo>
                    <a:pt x="19630" y="13105"/>
                  </a:lnTo>
                  <a:lnTo>
                    <a:pt x="19853" y="13272"/>
                  </a:lnTo>
                  <a:lnTo>
                    <a:pt x="20020" y="13328"/>
                  </a:lnTo>
                  <a:lnTo>
                    <a:pt x="20355" y="13328"/>
                  </a:lnTo>
                  <a:lnTo>
                    <a:pt x="20522" y="13272"/>
                  </a:lnTo>
                  <a:lnTo>
                    <a:pt x="20801" y="13105"/>
                  </a:lnTo>
                  <a:lnTo>
                    <a:pt x="20968" y="12826"/>
                  </a:lnTo>
                  <a:lnTo>
                    <a:pt x="21024" y="12659"/>
                  </a:lnTo>
                  <a:lnTo>
                    <a:pt x="21024" y="12492"/>
                  </a:lnTo>
                  <a:lnTo>
                    <a:pt x="21024" y="12324"/>
                  </a:lnTo>
                  <a:lnTo>
                    <a:pt x="20968" y="12213"/>
                  </a:lnTo>
                  <a:lnTo>
                    <a:pt x="20801" y="11934"/>
                  </a:lnTo>
                  <a:lnTo>
                    <a:pt x="20522" y="11767"/>
                  </a:lnTo>
                  <a:lnTo>
                    <a:pt x="20355" y="11711"/>
                  </a:lnTo>
                  <a:close/>
                  <a:moveTo>
                    <a:pt x="25095" y="11711"/>
                  </a:moveTo>
                  <a:lnTo>
                    <a:pt x="24928" y="11767"/>
                  </a:lnTo>
                  <a:lnTo>
                    <a:pt x="24705" y="11934"/>
                  </a:lnTo>
                  <a:lnTo>
                    <a:pt x="24482" y="12213"/>
                  </a:lnTo>
                  <a:lnTo>
                    <a:pt x="24426" y="12324"/>
                  </a:lnTo>
                  <a:lnTo>
                    <a:pt x="24426" y="12492"/>
                  </a:lnTo>
                  <a:lnTo>
                    <a:pt x="24426" y="12659"/>
                  </a:lnTo>
                  <a:lnTo>
                    <a:pt x="24482" y="12826"/>
                  </a:lnTo>
                  <a:lnTo>
                    <a:pt x="24705" y="13105"/>
                  </a:lnTo>
                  <a:lnTo>
                    <a:pt x="24928" y="13272"/>
                  </a:lnTo>
                  <a:lnTo>
                    <a:pt x="25095" y="13328"/>
                  </a:lnTo>
                  <a:lnTo>
                    <a:pt x="25430" y="13328"/>
                  </a:lnTo>
                  <a:lnTo>
                    <a:pt x="25597" y="13272"/>
                  </a:lnTo>
                  <a:lnTo>
                    <a:pt x="25876" y="13105"/>
                  </a:lnTo>
                  <a:lnTo>
                    <a:pt x="26043" y="12826"/>
                  </a:lnTo>
                  <a:lnTo>
                    <a:pt x="26099" y="12659"/>
                  </a:lnTo>
                  <a:lnTo>
                    <a:pt x="26099" y="12492"/>
                  </a:lnTo>
                  <a:lnTo>
                    <a:pt x="26099" y="12324"/>
                  </a:lnTo>
                  <a:lnTo>
                    <a:pt x="26043" y="12213"/>
                  </a:lnTo>
                  <a:lnTo>
                    <a:pt x="25876" y="11934"/>
                  </a:lnTo>
                  <a:lnTo>
                    <a:pt x="25597" y="11767"/>
                  </a:lnTo>
                  <a:lnTo>
                    <a:pt x="25430" y="11711"/>
                  </a:lnTo>
                  <a:close/>
                  <a:moveTo>
                    <a:pt x="28441" y="11711"/>
                  </a:moveTo>
                  <a:lnTo>
                    <a:pt x="28274" y="11767"/>
                  </a:lnTo>
                  <a:lnTo>
                    <a:pt x="27995" y="11934"/>
                  </a:lnTo>
                  <a:lnTo>
                    <a:pt x="27828" y="12213"/>
                  </a:lnTo>
                  <a:lnTo>
                    <a:pt x="27772" y="12324"/>
                  </a:lnTo>
                  <a:lnTo>
                    <a:pt x="27772" y="12492"/>
                  </a:lnTo>
                  <a:lnTo>
                    <a:pt x="27772" y="12659"/>
                  </a:lnTo>
                  <a:lnTo>
                    <a:pt x="27828" y="12826"/>
                  </a:lnTo>
                  <a:lnTo>
                    <a:pt x="27995" y="13105"/>
                  </a:lnTo>
                  <a:lnTo>
                    <a:pt x="28274" y="13272"/>
                  </a:lnTo>
                  <a:lnTo>
                    <a:pt x="28441" y="13328"/>
                  </a:lnTo>
                  <a:lnTo>
                    <a:pt x="28776" y="13328"/>
                  </a:lnTo>
                  <a:lnTo>
                    <a:pt x="28943" y="13272"/>
                  </a:lnTo>
                  <a:lnTo>
                    <a:pt x="29166" y="13105"/>
                  </a:lnTo>
                  <a:lnTo>
                    <a:pt x="29333" y="12826"/>
                  </a:lnTo>
                  <a:lnTo>
                    <a:pt x="29389" y="12659"/>
                  </a:lnTo>
                  <a:lnTo>
                    <a:pt x="29445" y="12492"/>
                  </a:lnTo>
                  <a:lnTo>
                    <a:pt x="29389" y="12324"/>
                  </a:lnTo>
                  <a:lnTo>
                    <a:pt x="29333" y="12213"/>
                  </a:lnTo>
                  <a:lnTo>
                    <a:pt x="29166" y="11934"/>
                  </a:lnTo>
                  <a:lnTo>
                    <a:pt x="28943" y="11767"/>
                  </a:lnTo>
                  <a:lnTo>
                    <a:pt x="28776" y="11711"/>
                  </a:lnTo>
                  <a:close/>
                  <a:moveTo>
                    <a:pt x="40152" y="11711"/>
                  </a:moveTo>
                  <a:lnTo>
                    <a:pt x="40041" y="11767"/>
                  </a:lnTo>
                  <a:lnTo>
                    <a:pt x="39762" y="11934"/>
                  </a:lnTo>
                  <a:lnTo>
                    <a:pt x="39595" y="12213"/>
                  </a:lnTo>
                  <a:lnTo>
                    <a:pt x="39539" y="12324"/>
                  </a:lnTo>
                  <a:lnTo>
                    <a:pt x="39539" y="12492"/>
                  </a:lnTo>
                  <a:lnTo>
                    <a:pt x="39539" y="12659"/>
                  </a:lnTo>
                  <a:lnTo>
                    <a:pt x="39595" y="12826"/>
                  </a:lnTo>
                  <a:lnTo>
                    <a:pt x="39762" y="13105"/>
                  </a:lnTo>
                  <a:lnTo>
                    <a:pt x="40041" y="13272"/>
                  </a:lnTo>
                  <a:lnTo>
                    <a:pt x="40152" y="13328"/>
                  </a:lnTo>
                  <a:lnTo>
                    <a:pt x="40487" y="13328"/>
                  </a:lnTo>
                  <a:lnTo>
                    <a:pt x="40654" y="13272"/>
                  </a:lnTo>
                  <a:lnTo>
                    <a:pt x="40933" y="13105"/>
                  </a:lnTo>
                  <a:lnTo>
                    <a:pt x="41100" y="12826"/>
                  </a:lnTo>
                  <a:lnTo>
                    <a:pt x="41156" y="12659"/>
                  </a:lnTo>
                  <a:lnTo>
                    <a:pt x="41156" y="12492"/>
                  </a:lnTo>
                  <a:lnTo>
                    <a:pt x="41156" y="12324"/>
                  </a:lnTo>
                  <a:lnTo>
                    <a:pt x="41100" y="12213"/>
                  </a:lnTo>
                  <a:lnTo>
                    <a:pt x="40933" y="11934"/>
                  </a:lnTo>
                  <a:lnTo>
                    <a:pt x="40654" y="11767"/>
                  </a:lnTo>
                  <a:lnTo>
                    <a:pt x="40487" y="11711"/>
                  </a:lnTo>
                  <a:close/>
                  <a:moveTo>
                    <a:pt x="48517" y="11711"/>
                  </a:moveTo>
                  <a:lnTo>
                    <a:pt x="48350" y="11767"/>
                  </a:lnTo>
                  <a:lnTo>
                    <a:pt x="48127" y="11934"/>
                  </a:lnTo>
                  <a:lnTo>
                    <a:pt x="47904" y="12213"/>
                  </a:lnTo>
                  <a:lnTo>
                    <a:pt x="47904" y="12324"/>
                  </a:lnTo>
                  <a:lnTo>
                    <a:pt x="47848" y="12492"/>
                  </a:lnTo>
                  <a:lnTo>
                    <a:pt x="47904" y="12659"/>
                  </a:lnTo>
                  <a:lnTo>
                    <a:pt x="47904" y="12826"/>
                  </a:lnTo>
                  <a:lnTo>
                    <a:pt x="48127" y="13105"/>
                  </a:lnTo>
                  <a:lnTo>
                    <a:pt x="48350" y="13272"/>
                  </a:lnTo>
                  <a:lnTo>
                    <a:pt x="48517" y="13328"/>
                  </a:lnTo>
                  <a:lnTo>
                    <a:pt x="48852" y="13328"/>
                  </a:lnTo>
                  <a:lnTo>
                    <a:pt x="49019" y="13272"/>
                  </a:lnTo>
                  <a:lnTo>
                    <a:pt x="49298" y="13105"/>
                  </a:lnTo>
                  <a:lnTo>
                    <a:pt x="49465" y="12826"/>
                  </a:lnTo>
                  <a:lnTo>
                    <a:pt x="49521" y="12659"/>
                  </a:lnTo>
                  <a:lnTo>
                    <a:pt x="49521" y="12492"/>
                  </a:lnTo>
                  <a:lnTo>
                    <a:pt x="49521" y="12324"/>
                  </a:lnTo>
                  <a:lnTo>
                    <a:pt x="49465" y="12213"/>
                  </a:lnTo>
                  <a:lnTo>
                    <a:pt x="49298" y="11934"/>
                  </a:lnTo>
                  <a:lnTo>
                    <a:pt x="49019" y="11767"/>
                  </a:lnTo>
                  <a:lnTo>
                    <a:pt x="48852" y="11711"/>
                  </a:lnTo>
                  <a:close/>
                  <a:moveTo>
                    <a:pt x="51808" y="11711"/>
                  </a:moveTo>
                  <a:lnTo>
                    <a:pt x="51696" y="11767"/>
                  </a:lnTo>
                  <a:lnTo>
                    <a:pt x="51417" y="11934"/>
                  </a:lnTo>
                  <a:lnTo>
                    <a:pt x="51250" y="12213"/>
                  </a:lnTo>
                  <a:lnTo>
                    <a:pt x="51194" y="12324"/>
                  </a:lnTo>
                  <a:lnTo>
                    <a:pt x="51194" y="12492"/>
                  </a:lnTo>
                  <a:lnTo>
                    <a:pt x="51194" y="12659"/>
                  </a:lnTo>
                  <a:lnTo>
                    <a:pt x="51250" y="12826"/>
                  </a:lnTo>
                  <a:lnTo>
                    <a:pt x="51417" y="13105"/>
                  </a:lnTo>
                  <a:lnTo>
                    <a:pt x="51696" y="13272"/>
                  </a:lnTo>
                  <a:lnTo>
                    <a:pt x="51808" y="13328"/>
                  </a:lnTo>
                  <a:lnTo>
                    <a:pt x="52142" y="13328"/>
                  </a:lnTo>
                  <a:lnTo>
                    <a:pt x="52309" y="13272"/>
                  </a:lnTo>
                  <a:lnTo>
                    <a:pt x="52588" y="13105"/>
                  </a:lnTo>
                  <a:lnTo>
                    <a:pt x="52756" y="12826"/>
                  </a:lnTo>
                  <a:lnTo>
                    <a:pt x="52811" y="12659"/>
                  </a:lnTo>
                  <a:lnTo>
                    <a:pt x="52811" y="12492"/>
                  </a:lnTo>
                  <a:lnTo>
                    <a:pt x="52811" y="12324"/>
                  </a:lnTo>
                  <a:lnTo>
                    <a:pt x="52756" y="12213"/>
                  </a:lnTo>
                  <a:lnTo>
                    <a:pt x="52588" y="11934"/>
                  </a:lnTo>
                  <a:lnTo>
                    <a:pt x="52309" y="11767"/>
                  </a:lnTo>
                  <a:lnTo>
                    <a:pt x="52142" y="11711"/>
                  </a:lnTo>
                  <a:close/>
                  <a:moveTo>
                    <a:pt x="56938" y="11711"/>
                  </a:moveTo>
                  <a:lnTo>
                    <a:pt x="56771" y="11767"/>
                  </a:lnTo>
                  <a:lnTo>
                    <a:pt x="56492" y="11934"/>
                  </a:lnTo>
                  <a:lnTo>
                    <a:pt x="56325" y="12213"/>
                  </a:lnTo>
                  <a:lnTo>
                    <a:pt x="56269" y="12324"/>
                  </a:lnTo>
                  <a:lnTo>
                    <a:pt x="56269" y="12492"/>
                  </a:lnTo>
                  <a:lnTo>
                    <a:pt x="56269" y="12659"/>
                  </a:lnTo>
                  <a:lnTo>
                    <a:pt x="56325" y="12826"/>
                  </a:lnTo>
                  <a:lnTo>
                    <a:pt x="56492" y="13105"/>
                  </a:lnTo>
                  <a:lnTo>
                    <a:pt x="56771" y="13272"/>
                  </a:lnTo>
                  <a:lnTo>
                    <a:pt x="56938" y="13328"/>
                  </a:lnTo>
                  <a:lnTo>
                    <a:pt x="57273" y="13328"/>
                  </a:lnTo>
                  <a:lnTo>
                    <a:pt x="57440" y="13272"/>
                  </a:lnTo>
                  <a:lnTo>
                    <a:pt x="57663" y="13105"/>
                  </a:lnTo>
                  <a:lnTo>
                    <a:pt x="57830" y="12826"/>
                  </a:lnTo>
                  <a:lnTo>
                    <a:pt x="57886" y="12659"/>
                  </a:lnTo>
                  <a:lnTo>
                    <a:pt x="57942" y="12492"/>
                  </a:lnTo>
                  <a:lnTo>
                    <a:pt x="57886" y="12324"/>
                  </a:lnTo>
                  <a:lnTo>
                    <a:pt x="57830" y="12213"/>
                  </a:lnTo>
                  <a:lnTo>
                    <a:pt x="57663" y="11934"/>
                  </a:lnTo>
                  <a:lnTo>
                    <a:pt x="57440" y="11767"/>
                  </a:lnTo>
                  <a:lnTo>
                    <a:pt x="57273" y="11711"/>
                  </a:lnTo>
                  <a:close/>
                  <a:moveTo>
                    <a:pt x="62013" y="11711"/>
                  </a:moveTo>
                  <a:lnTo>
                    <a:pt x="61846" y="11767"/>
                  </a:lnTo>
                  <a:lnTo>
                    <a:pt x="61567" y="11934"/>
                  </a:lnTo>
                  <a:lnTo>
                    <a:pt x="61399" y="12213"/>
                  </a:lnTo>
                  <a:lnTo>
                    <a:pt x="61344" y="12324"/>
                  </a:lnTo>
                  <a:lnTo>
                    <a:pt x="61344" y="12492"/>
                  </a:lnTo>
                  <a:lnTo>
                    <a:pt x="61344" y="12659"/>
                  </a:lnTo>
                  <a:lnTo>
                    <a:pt x="61399" y="12826"/>
                  </a:lnTo>
                  <a:lnTo>
                    <a:pt x="61567" y="13105"/>
                  </a:lnTo>
                  <a:lnTo>
                    <a:pt x="61846" y="13272"/>
                  </a:lnTo>
                  <a:lnTo>
                    <a:pt x="62013" y="13328"/>
                  </a:lnTo>
                  <a:lnTo>
                    <a:pt x="62347" y="13328"/>
                  </a:lnTo>
                  <a:lnTo>
                    <a:pt x="62515" y="13272"/>
                  </a:lnTo>
                  <a:lnTo>
                    <a:pt x="62738" y="13105"/>
                  </a:lnTo>
                  <a:lnTo>
                    <a:pt x="62961" y="12826"/>
                  </a:lnTo>
                  <a:lnTo>
                    <a:pt x="62961" y="12659"/>
                  </a:lnTo>
                  <a:lnTo>
                    <a:pt x="63017" y="12492"/>
                  </a:lnTo>
                  <a:lnTo>
                    <a:pt x="62961" y="12324"/>
                  </a:lnTo>
                  <a:lnTo>
                    <a:pt x="62961" y="12213"/>
                  </a:lnTo>
                  <a:lnTo>
                    <a:pt x="62738" y="11934"/>
                  </a:lnTo>
                  <a:lnTo>
                    <a:pt x="62515" y="11767"/>
                  </a:lnTo>
                  <a:lnTo>
                    <a:pt x="62347" y="11711"/>
                  </a:lnTo>
                  <a:close/>
                  <a:moveTo>
                    <a:pt x="72051" y="11711"/>
                  </a:moveTo>
                  <a:lnTo>
                    <a:pt x="71884" y="11767"/>
                  </a:lnTo>
                  <a:lnTo>
                    <a:pt x="71605" y="11934"/>
                  </a:lnTo>
                  <a:lnTo>
                    <a:pt x="71438" y="12213"/>
                  </a:lnTo>
                  <a:lnTo>
                    <a:pt x="71382" y="12324"/>
                  </a:lnTo>
                  <a:lnTo>
                    <a:pt x="71382" y="12492"/>
                  </a:lnTo>
                  <a:lnTo>
                    <a:pt x="71382" y="12659"/>
                  </a:lnTo>
                  <a:lnTo>
                    <a:pt x="71438" y="12826"/>
                  </a:lnTo>
                  <a:lnTo>
                    <a:pt x="71605" y="13105"/>
                  </a:lnTo>
                  <a:lnTo>
                    <a:pt x="71884" y="13272"/>
                  </a:lnTo>
                  <a:lnTo>
                    <a:pt x="72051" y="13328"/>
                  </a:lnTo>
                  <a:lnTo>
                    <a:pt x="72386" y="13328"/>
                  </a:lnTo>
                  <a:lnTo>
                    <a:pt x="72553" y="13272"/>
                  </a:lnTo>
                  <a:lnTo>
                    <a:pt x="72776" y="13105"/>
                  </a:lnTo>
                  <a:lnTo>
                    <a:pt x="72999" y="12826"/>
                  </a:lnTo>
                  <a:lnTo>
                    <a:pt x="72999" y="12659"/>
                  </a:lnTo>
                  <a:lnTo>
                    <a:pt x="73055" y="12492"/>
                  </a:lnTo>
                  <a:lnTo>
                    <a:pt x="72999" y="12324"/>
                  </a:lnTo>
                  <a:lnTo>
                    <a:pt x="72999" y="12213"/>
                  </a:lnTo>
                  <a:lnTo>
                    <a:pt x="72776" y="11934"/>
                  </a:lnTo>
                  <a:lnTo>
                    <a:pt x="72553" y="11767"/>
                  </a:lnTo>
                  <a:lnTo>
                    <a:pt x="72386" y="11711"/>
                  </a:lnTo>
                  <a:close/>
                  <a:moveTo>
                    <a:pt x="80472" y="11711"/>
                  </a:moveTo>
                  <a:lnTo>
                    <a:pt x="80304" y="11767"/>
                  </a:lnTo>
                  <a:lnTo>
                    <a:pt x="80081" y="11934"/>
                  </a:lnTo>
                  <a:lnTo>
                    <a:pt x="79914" y="12213"/>
                  </a:lnTo>
                  <a:lnTo>
                    <a:pt x="79858" y="12324"/>
                  </a:lnTo>
                  <a:lnTo>
                    <a:pt x="79803" y="12492"/>
                  </a:lnTo>
                  <a:lnTo>
                    <a:pt x="79858" y="12659"/>
                  </a:lnTo>
                  <a:lnTo>
                    <a:pt x="79914" y="12826"/>
                  </a:lnTo>
                  <a:lnTo>
                    <a:pt x="80081" y="13105"/>
                  </a:lnTo>
                  <a:lnTo>
                    <a:pt x="80304" y="13272"/>
                  </a:lnTo>
                  <a:lnTo>
                    <a:pt x="80472" y="13328"/>
                  </a:lnTo>
                  <a:lnTo>
                    <a:pt x="80806" y="13328"/>
                  </a:lnTo>
                  <a:lnTo>
                    <a:pt x="80974" y="13272"/>
                  </a:lnTo>
                  <a:lnTo>
                    <a:pt x="81252" y="13105"/>
                  </a:lnTo>
                  <a:lnTo>
                    <a:pt x="81420" y="12826"/>
                  </a:lnTo>
                  <a:lnTo>
                    <a:pt x="81476" y="12659"/>
                  </a:lnTo>
                  <a:lnTo>
                    <a:pt x="81476" y="12492"/>
                  </a:lnTo>
                  <a:lnTo>
                    <a:pt x="81476" y="12324"/>
                  </a:lnTo>
                  <a:lnTo>
                    <a:pt x="81420" y="12213"/>
                  </a:lnTo>
                  <a:lnTo>
                    <a:pt x="81252" y="11934"/>
                  </a:lnTo>
                  <a:lnTo>
                    <a:pt x="80974" y="11767"/>
                  </a:lnTo>
                  <a:lnTo>
                    <a:pt x="80806" y="11711"/>
                  </a:lnTo>
                  <a:close/>
                  <a:moveTo>
                    <a:pt x="90621" y="11711"/>
                  </a:moveTo>
                  <a:lnTo>
                    <a:pt x="90510" y="11767"/>
                  </a:lnTo>
                  <a:lnTo>
                    <a:pt x="90231" y="11934"/>
                  </a:lnTo>
                  <a:lnTo>
                    <a:pt x="90064" y="12213"/>
                  </a:lnTo>
                  <a:lnTo>
                    <a:pt x="90008" y="12324"/>
                  </a:lnTo>
                  <a:lnTo>
                    <a:pt x="90008" y="12492"/>
                  </a:lnTo>
                  <a:lnTo>
                    <a:pt x="90008" y="12659"/>
                  </a:lnTo>
                  <a:lnTo>
                    <a:pt x="90064" y="12826"/>
                  </a:lnTo>
                  <a:lnTo>
                    <a:pt x="90231" y="13105"/>
                  </a:lnTo>
                  <a:lnTo>
                    <a:pt x="90510" y="13272"/>
                  </a:lnTo>
                  <a:lnTo>
                    <a:pt x="90621" y="13328"/>
                  </a:lnTo>
                  <a:lnTo>
                    <a:pt x="90956" y="13328"/>
                  </a:lnTo>
                  <a:lnTo>
                    <a:pt x="91123" y="13272"/>
                  </a:lnTo>
                  <a:lnTo>
                    <a:pt x="91402" y="13105"/>
                  </a:lnTo>
                  <a:lnTo>
                    <a:pt x="91569" y="12826"/>
                  </a:lnTo>
                  <a:lnTo>
                    <a:pt x="91625" y="12659"/>
                  </a:lnTo>
                  <a:lnTo>
                    <a:pt x="91625" y="12492"/>
                  </a:lnTo>
                  <a:lnTo>
                    <a:pt x="91625" y="12324"/>
                  </a:lnTo>
                  <a:lnTo>
                    <a:pt x="91569" y="12213"/>
                  </a:lnTo>
                  <a:lnTo>
                    <a:pt x="91402" y="11934"/>
                  </a:lnTo>
                  <a:lnTo>
                    <a:pt x="91123" y="11767"/>
                  </a:lnTo>
                  <a:lnTo>
                    <a:pt x="90956" y="11711"/>
                  </a:lnTo>
                  <a:close/>
                  <a:moveTo>
                    <a:pt x="98986" y="11711"/>
                  </a:moveTo>
                  <a:lnTo>
                    <a:pt x="98875" y="11767"/>
                  </a:lnTo>
                  <a:lnTo>
                    <a:pt x="98596" y="11934"/>
                  </a:lnTo>
                  <a:lnTo>
                    <a:pt x="98429" y="12213"/>
                  </a:lnTo>
                  <a:lnTo>
                    <a:pt x="98373" y="12324"/>
                  </a:lnTo>
                  <a:lnTo>
                    <a:pt x="98373" y="12492"/>
                  </a:lnTo>
                  <a:lnTo>
                    <a:pt x="98373" y="12659"/>
                  </a:lnTo>
                  <a:lnTo>
                    <a:pt x="98429" y="12826"/>
                  </a:lnTo>
                  <a:lnTo>
                    <a:pt x="98596" y="13105"/>
                  </a:lnTo>
                  <a:lnTo>
                    <a:pt x="98875" y="13272"/>
                  </a:lnTo>
                  <a:lnTo>
                    <a:pt x="98986" y="13328"/>
                  </a:lnTo>
                  <a:lnTo>
                    <a:pt x="99321" y="13328"/>
                  </a:lnTo>
                  <a:lnTo>
                    <a:pt x="99488" y="13272"/>
                  </a:lnTo>
                  <a:lnTo>
                    <a:pt x="99767" y="13105"/>
                  </a:lnTo>
                  <a:lnTo>
                    <a:pt x="99934" y="12826"/>
                  </a:lnTo>
                  <a:lnTo>
                    <a:pt x="99990" y="12659"/>
                  </a:lnTo>
                  <a:lnTo>
                    <a:pt x="99990" y="12492"/>
                  </a:lnTo>
                  <a:lnTo>
                    <a:pt x="99990" y="12324"/>
                  </a:lnTo>
                  <a:lnTo>
                    <a:pt x="99934" y="12213"/>
                  </a:lnTo>
                  <a:lnTo>
                    <a:pt x="99767" y="11934"/>
                  </a:lnTo>
                  <a:lnTo>
                    <a:pt x="99488" y="11767"/>
                  </a:lnTo>
                  <a:lnTo>
                    <a:pt x="99321" y="11711"/>
                  </a:lnTo>
                  <a:close/>
                  <a:moveTo>
                    <a:pt x="109080" y="11711"/>
                  </a:moveTo>
                  <a:lnTo>
                    <a:pt x="108969" y="11767"/>
                  </a:lnTo>
                  <a:lnTo>
                    <a:pt x="108690" y="11934"/>
                  </a:lnTo>
                  <a:lnTo>
                    <a:pt x="108523" y="12213"/>
                  </a:lnTo>
                  <a:lnTo>
                    <a:pt x="108467" y="12324"/>
                  </a:lnTo>
                  <a:lnTo>
                    <a:pt x="108467" y="12492"/>
                  </a:lnTo>
                  <a:lnTo>
                    <a:pt x="108467" y="12659"/>
                  </a:lnTo>
                  <a:lnTo>
                    <a:pt x="108523" y="12826"/>
                  </a:lnTo>
                  <a:lnTo>
                    <a:pt x="108690" y="13105"/>
                  </a:lnTo>
                  <a:lnTo>
                    <a:pt x="108969" y="13272"/>
                  </a:lnTo>
                  <a:lnTo>
                    <a:pt x="109080" y="13328"/>
                  </a:lnTo>
                  <a:lnTo>
                    <a:pt x="109415" y="13328"/>
                  </a:lnTo>
                  <a:lnTo>
                    <a:pt x="109582" y="13272"/>
                  </a:lnTo>
                  <a:lnTo>
                    <a:pt x="109861" y="13105"/>
                  </a:lnTo>
                  <a:lnTo>
                    <a:pt x="110028" y="12826"/>
                  </a:lnTo>
                  <a:lnTo>
                    <a:pt x="110084" y="12659"/>
                  </a:lnTo>
                  <a:lnTo>
                    <a:pt x="110084" y="12492"/>
                  </a:lnTo>
                  <a:lnTo>
                    <a:pt x="110084" y="12324"/>
                  </a:lnTo>
                  <a:lnTo>
                    <a:pt x="110028" y="12213"/>
                  </a:lnTo>
                  <a:lnTo>
                    <a:pt x="109861" y="11934"/>
                  </a:lnTo>
                  <a:lnTo>
                    <a:pt x="109582" y="11767"/>
                  </a:lnTo>
                  <a:lnTo>
                    <a:pt x="109415" y="11711"/>
                  </a:lnTo>
                  <a:close/>
                  <a:moveTo>
                    <a:pt x="112482" y="11711"/>
                  </a:moveTo>
                  <a:lnTo>
                    <a:pt x="112315" y="11767"/>
                  </a:lnTo>
                  <a:lnTo>
                    <a:pt x="112036" y="11934"/>
                  </a:lnTo>
                  <a:lnTo>
                    <a:pt x="111869" y="12213"/>
                  </a:lnTo>
                  <a:lnTo>
                    <a:pt x="111813" y="12324"/>
                  </a:lnTo>
                  <a:lnTo>
                    <a:pt x="111813" y="12492"/>
                  </a:lnTo>
                  <a:lnTo>
                    <a:pt x="111813" y="12659"/>
                  </a:lnTo>
                  <a:lnTo>
                    <a:pt x="111869" y="12826"/>
                  </a:lnTo>
                  <a:lnTo>
                    <a:pt x="112036" y="13105"/>
                  </a:lnTo>
                  <a:lnTo>
                    <a:pt x="112315" y="13272"/>
                  </a:lnTo>
                  <a:lnTo>
                    <a:pt x="112482" y="13328"/>
                  </a:lnTo>
                  <a:lnTo>
                    <a:pt x="112817" y="13328"/>
                  </a:lnTo>
                  <a:lnTo>
                    <a:pt x="112984" y="13272"/>
                  </a:lnTo>
                  <a:lnTo>
                    <a:pt x="113207" y="13105"/>
                  </a:lnTo>
                  <a:lnTo>
                    <a:pt x="113430" y="12826"/>
                  </a:lnTo>
                  <a:lnTo>
                    <a:pt x="113430" y="12659"/>
                  </a:lnTo>
                  <a:lnTo>
                    <a:pt x="113486" y="12492"/>
                  </a:lnTo>
                  <a:lnTo>
                    <a:pt x="113430" y="12324"/>
                  </a:lnTo>
                  <a:lnTo>
                    <a:pt x="113430" y="12213"/>
                  </a:lnTo>
                  <a:lnTo>
                    <a:pt x="113207" y="11934"/>
                  </a:lnTo>
                  <a:lnTo>
                    <a:pt x="112984" y="11767"/>
                  </a:lnTo>
                  <a:lnTo>
                    <a:pt x="112817" y="11711"/>
                  </a:lnTo>
                  <a:close/>
                  <a:moveTo>
                    <a:pt x="115828" y="11711"/>
                  </a:moveTo>
                  <a:lnTo>
                    <a:pt x="115661" y="11767"/>
                  </a:lnTo>
                  <a:lnTo>
                    <a:pt x="115438" y="11934"/>
                  </a:lnTo>
                  <a:lnTo>
                    <a:pt x="115270" y="12213"/>
                  </a:lnTo>
                  <a:lnTo>
                    <a:pt x="115215" y="12324"/>
                  </a:lnTo>
                  <a:lnTo>
                    <a:pt x="115159" y="12492"/>
                  </a:lnTo>
                  <a:lnTo>
                    <a:pt x="115215" y="12659"/>
                  </a:lnTo>
                  <a:lnTo>
                    <a:pt x="115270" y="12826"/>
                  </a:lnTo>
                  <a:lnTo>
                    <a:pt x="115438" y="13105"/>
                  </a:lnTo>
                  <a:lnTo>
                    <a:pt x="115661" y="13272"/>
                  </a:lnTo>
                  <a:lnTo>
                    <a:pt x="115828" y="13328"/>
                  </a:lnTo>
                  <a:lnTo>
                    <a:pt x="116163" y="13328"/>
                  </a:lnTo>
                  <a:lnTo>
                    <a:pt x="116330" y="13272"/>
                  </a:lnTo>
                  <a:lnTo>
                    <a:pt x="116609" y="13105"/>
                  </a:lnTo>
                  <a:lnTo>
                    <a:pt x="116776" y="12826"/>
                  </a:lnTo>
                  <a:lnTo>
                    <a:pt x="116832" y="12659"/>
                  </a:lnTo>
                  <a:lnTo>
                    <a:pt x="116832" y="12492"/>
                  </a:lnTo>
                  <a:lnTo>
                    <a:pt x="116832" y="12324"/>
                  </a:lnTo>
                  <a:lnTo>
                    <a:pt x="116776" y="12213"/>
                  </a:lnTo>
                  <a:lnTo>
                    <a:pt x="116609" y="11934"/>
                  </a:lnTo>
                  <a:lnTo>
                    <a:pt x="116330" y="11767"/>
                  </a:lnTo>
                  <a:lnTo>
                    <a:pt x="116163" y="11711"/>
                  </a:lnTo>
                  <a:close/>
                  <a:moveTo>
                    <a:pt x="120903" y="11711"/>
                  </a:moveTo>
                  <a:lnTo>
                    <a:pt x="120736" y="11767"/>
                  </a:lnTo>
                  <a:lnTo>
                    <a:pt x="120512" y="11934"/>
                  </a:lnTo>
                  <a:lnTo>
                    <a:pt x="120345" y="12213"/>
                  </a:lnTo>
                  <a:lnTo>
                    <a:pt x="120289" y="12324"/>
                  </a:lnTo>
                  <a:lnTo>
                    <a:pt x="120234" y="12492"/>
                  </a:lnTo>
                  <a:lnTo>
                    <a:pt x="120289" y="12659"/>
                  </a:lnTo>
                  <a:lnTo>
                    <a:pt x="120345" y="12826"/>
                  </a:lnTo>
                  <a:lnTo>
                    <a:pt x="120512" y="13105"/>
                  </a:lnTo>
                  <a:lnTo>
                    <a:pt x="120736" y="13272"/>
                  </a:lnTo>
                  <a:lnTo>
                    <a:pt x="120903" y="13328"/>
                  </a:lnTo>
                  <a:lnTo>
                    <a:pt x="121237" y="13328"/>
                  </a:lnTo>
                  <a:lnTo>
                    <a:pt x="121405" y="13272"/>
                  </a:lnTo>
                  <a:lnTo>
                    <a:pt x="121684" y="13105"/>
                  </a:lnTo>
                  <a:lnTo>
                    <a:pt x="121851" y="12826"/>
                  </a:lnTo>
                  <a:lnTo>
                    <a:pt x="121907" y="12659"/>
                  </a:lnTo>
                  <a:lnTo>
                    <a:pt x="121907" y="12492"/>
                  </a:lnTo>
                  <a:lnTo>
                    <a:pt x="121907" y="12324"/>
                  </a:lnTo>
                  <a:lnTo>
                    <a:pt x="121851" y="12213"/>
                  </a:lnTo>
                  <a:lnTo>
                    <a:pt x="121684" y="11934"/>
                  </a:lnTo>
                  <a:lnTo>
                    <a:pt x="121405" y="11767"/>
                  </a:lnTo>
                  <a:lnTo>
                    <a:pt x="121237" y="11711"/>
                  </a:lnTo>
                  <a:close/>
                  <a:moveTo>
                    <a:pt x="124249" y="11711"/>
                  </a:moveTo>
                  <a:lnTo>
                    <a:pt x="124082" y="11767"/>
                  </a:lnTo>
                  <a:lnTo>
                    <a:pt x="123803" y="11934"/>
                  </a:lnTo>
                  <a:lnTo>
                    <a:pt x="123635" y="12213"/>
                  </a:lnTo>
                  <a:lnTo>
                    <a:pt x="123580" y="12324"/>
                  </a:lnTo>
                  <a:lnTo>
                    <a:pt x="123580" y="12492"/>
                  </a:lnTo>
                  <a:lnTo>
                    <a:pt x="123580" y="12659"/>
                  </a:lnTo>
                  <a:lnTo>
                    <a:pt x="123635" y="12826"/>
                  </a:lnTo>
                  <a:lnTo>
                    <a:pt x="123803" y="13105"/>
                  </a:lnTo>
                  <a:lnTo>
                    <a:pt x="124082" y="13272"/>
                  </a:lnTo>
                  <a:lnTo>
                    <a:pt x="124249" y="13328"/>
                  </a:lnTo>
                  <a:lnTo>
                    <a:pt x="124583" y="13328"/>
                  </a:lnTo>
                  <a:lnTo>
                    <a:pt x="124751" y="13272"/>
                  </a:lnTo>
                  <a:lnTo>
                    <a:pt x="124974" y="13105"/>
                  </a:lnTo>
                  <a:lnTo>
                    <a:pt x="125197" y="12826"/>
                  </a:lnTo>
                  <a:lnTo>
                    <a:pt x="125253" y="12659"/>
                  </a:lnTo>
                  <a:lnTo>
                    <a:pt x="125253" y="12492"/>
                  </a:lnTo>
                  <a:lnTo>
                    <a:pt x="125253" y="12324"/>
                  </a:lnTo>
                  <a:lnTo>
                    <a:pt x="125197" y="12213"/>
                  </a:lnTo>
                  <a:lnTo>
                    <a:pt x="124974" y="11934"/>
                  </a:lnTo>
                  <a:lnTo>
                    <a:pt x="124751" y="11767"/>
                  </a:lnTo>
                  <a:lnTo>
                    <a:pt x="124583" y="11711"/>
                  </a:lnTo>
                  <a:close/>
                  <a:moveTo>
                    <a:pt x="136016" y="11711"/>
                  </a:moveTo>
                  <a:lnTo>
                    <a:pt x="135848" y="11767"/>
                  </a:lnTo>
                  <a:lnTo>
                    <a:pt x="135570" y="11934"/>
                  </a:lnTo>
                  <a:lnTo>
                    <a:pt x="135402" y="12213"/>
                  </a:lnTo>
                  <a:lnTo>
                    <a:pt x="135346" y="12324"/>
                  </a:lnTo>
                  <a:lnTo>
                    <a:pt x="135346" y="12492"/>
                  </a:lnTo>
                  <a:lnTo>
                    <a:pt x="135346" y="12659"/>
                  </a:lnTo>
                  <a:lnTo>
                    <a:pt x="135402" y="12826"/>
                  </a:lnTo>
                  <a:lnTo>
                    <a:pt x="135570" y="13105"/>
                  </a:lnTo>
                  <a:lnTo>
                    <a:pt x="135848" y="13272"/>
                  </a:lnTo>
                  <a:lnTo>
                    <a:pt x="136016" y="13328"/>
                  </a:lnTo>
                  <a:lnTo>
                    <a:pt x="136350" y="13328"/>
                  </a:lnTo>
                  <a:lnTo>
                    <a:pt x="136462" y="13272"/>
                  </a:lnTo>
                  <a:lnTo>
                    <a:pt x="136741" y="13105"/>
                  </a:lnTo>
                  <a:lnTo>
                    <a:pt x="136908" y="12826"/>
                  </a:lnTo>
                  <a:lnTo>
                    <a:pt x="136964" y="12659"/>
                  </a:lnTo>
                  <a:lnTo>
                    <a:pt x="137019" y="12492"/>
                  </a:lnTo>
                  <a:lnTo>
                    <a:pt x="136964" y="12324"/>
                  </a:lnTo>
                  <a:lnTo>
                    <a:pt x="136908" y="12213"/>
                  </a:lnTo>
                  <a:lnTo>
                    <a:pt x="136741" y="11934"/>
                  </a:lnTo>
                  <a:lnTo>
                    <a:pt x="136462" y="11767"/>
                  </a:lnTo>
                  <a:lnTo>
                    <a:pt x="136350" y="11711"/>
                  </a:lnTo>
                  <a:close/>
                  <a:moveTo>
                    <a:pt x="144325" y="11711"/>
                  </a:moveTo>
                  <a:lnTo>
                    <a:pt x="144158" y="11767"/>
                  </a:lnTo>
                  <a:lnTo>
                    <a:pt x="143935" y="11934"/>
                  </a:lnTo>
                  <a:lnTo>
                    <a:pt x="143712" y="12213"/>
                  </a:lnTo>
                  <a:lnTo>
                    <a:pt x="143656" y="12324"/>
                  </a:lnTo>
                  <a:lnTo>
                    <a:pt x="143656" y="12492"/>
                  </a:lnTo>
                  <a:lnTo>
                    <a:pt x="143656" y="12659"/>
                  </a:lnTo>
                  <a:lnTo>
                    <a:pt x="143712" y="12826"/>
                  </a:lnTo>
                  <a:lnTo>
                    <a:pt x="143935" y="13105"/>
                  </a:lnTo>
                  <a:lnTo>
                    <a:pt x="144158" y="13272"/>
                  </a:lnTo>
                  <a:lnTo>
                    <a:pt x="144325" y="13328"/>
                  </a:lnTo>
                  <a:lnTo>
                    <a:pt x="144660" y="13328"/>
                  </a:lnTo>
                  <a:lnTo>
                    <a:pt x="144827" y="13272"/>
                  </a:lnTo>
                  <a:lnTo>
                    <a:pt x="145106" y="13105"/>
                  </a:lnTo>
                  <a:lnTo>
                    <a:pt x="145273" y="12826"/>
                  </a:lnTo>
                  <a:lnTo>
                    <a:pt x="145329" y="12659"/>
                  </a:lnTo>
                  <a:lnTo>
                    <a:pt x="145329" y="12492"/>
                  </a:lnTo>
                  <a:lnTo>
                    <a:pt x="145329" y="12324"/>
                  </a:lnTo>
                  <a:lnTo>
                    <a:pt x="145273" y="12213"/>
                  </a:lnTo>
                  <a:lnTo>
                    <a:pt x="145106" y="11934"/>
                  </a:lnTo>
                  <a:lnTo>
                    <a:pt x="144827" y="11767"/>
                  </a:lnTo>
                  <a:lnTo>
                    <a:pt x="144660" y="11711"/>
                  </a:lnTo>
                  <a:close/>
                  <a:moveTo>
                    <a:pt x="147615" y="11711"/>
                  </a:moveTo>
                  <a:lnTo>
                    <a:pt x="147504" y="11767"/>
                  </a:lnTo>
                  <a:lnTo>
                    <a:pt x="147225" y="11934"/>
                  </a:lnTo>
                  <a:lnTo>
                    <a:pt x="147058" y="12213"/>
                  </a:lnTo>
                  <a:lnTo>
                    <a:pt x="147002" y="12324"/>
                  </a:lnTo>
                  <a:lnTo>
                    <a:pt x="147002" y="12492"/>
                  </a:lnTo>
                  <a:lnTo>
                    <a:pt x="147002" y="12659"/>
                  </a:lnTo>
                  <a:lnTo>
                    <a:pt x="147058" y="12826"/>
                  </a:lnTo>
                  <a:lnTo>
                    <a:pt x="147225" y="13105"/>
                  </a:lnTo>
                  <a:lnTo>
                    <a:pt x="147504" y="13272"/>
                  </a:lnTo>
                  <a:lnTo>
                    <a:pt x="147615" y="13328"/>
                  </a:lnTo>
                  <a:lnTo>
                    <a:pt x="147950" y="13328"/>
                  </a:lnTo>
                  <a:lnTo>
                    <a:pt x="148117" y="13272"/>
                  </a:lnTo>
                  <a:lnTo>
                    <a:pt x="148396" y="13105"/>
                  </a:lnTo>
                  <a:lnTo>
                    <a:pt x="148563" y="12826"/>
                  </a:lnTo>
                  <a:lnTo>
                    <a:pt x="148619" y="12659"/>
                  </a:lnTo>
                  <a:lnTo>
                    <a:pt x="148619" y="12492"/>
                  </a:lnTo>
                  <a:lnTo>
                    <a:pt x="148619" y="12324"/>
                  </a:lnTo>
                  <a:lnTo>
                    <a:pt x="148563" y="12213"/>
                  </a:lnTo>
                  <a:lnTo>
                    <a:pt x="148396" y="11934"/>
                  </a:lnTo>
                  <a:lnTo>
                    <a:pt x="148117" y="11767"/>
                  </a:lnTo>
                  <a:lnTo>
                    <a:pt x="147950" y="11711"/>
                  </a:lnTo>
                  <a:close/>
                  <a:moveTo>
                    <a:pt x="152746" y="11711"/>
                  </a:moveTo>
                  <a:lnTo>
                    <a:pt x="152578" y="11767"/>
                  </a:lnTo>
                  <a:lnTo>
                    <a:pt x="152300" y="11934"/>
                  </a:lnTo>
                  <a:lnTo>
                    <a:pt x="152132" y="12213"/>
                  </a:lnTo>
                  <a:lnTo>
                    <a:pt x="152077" y="12324"/>
                  </a:lnTo>
                  <a:lnTo>
                    <a:pt x="152077" y="12492"/>
                  </a:lnTo>
                  <a:lnTo>
                    <a:pt x="152077" y="12659"/>
                  </a:lnTo>
                  <a:lnTo>
                    <a:pt x="152132" y="12826"/>
                  </a:lnTo>
                  <a:lnTo>
                    <a:pt x="152300" y="13105"/>
                  </a:lnTo>
                  <a:lnTo>
                    <a:pt x="152578" y="13272"/>
                  </a:lnTo>
                  <a:lnTo>
                    <a:pt x="152746" y="13328"/>
                  </a:lnTo>
                  <a:lnTo>
                    <a:pt x="153080" y="13328"/>
                  </a:lnTo>
                  <a:lnTo>
                    <a:pt x="153192" y="13272"/>
                  </a:lnTo>
                  <a:lnTo>
                    <a:pt x="153471" y="13105"/>
                  </a:lnTo>
                  <a:lnTo>
                    <a:pt x="153638" y="12826"/>
                  </a:lnTo>
                  <a:lnTo>
                    <a:pt x="153694" y="12659"/>
                  </a:lnTo>
                  <a:lnTo>
                    <a:pt x="153694" y="12492"/>
                  </a:lnTo>
                  <a:lnTo>
                    <a:pt x="153694" y="12324"/>
                  </a:lnTo>
                  <a:lnTo>
                    <a:pt x="153638" y="12213"/>
                  </a:lnTo>
                  <a:lnTo>
                    <a:pt x="153471" y="11934"/>
                  </a:lnTo>
                  <a:lnTo>
                    <a:pt x="153192" y="11767"/>
                  </a:lnTo>
                  <a:lnTo>
                    <a:pt x="153080" y="11711"/>
                  </a:lnTo>
                  <a:close/>
                  <a:moveTo>
                    <a:pt x="157821" y="11711"/>
                  </a:moveTo>
                  <a:lnTo>
                    <a:pt x="157653" y="11767"/>
                  </a:lnTo>
                  <a:lnTo>
                    <a:pt x="157374" y="11934"/>
                  </a:lnTo>
                  <a:lnTo>
                    <a:pt x="157207" y="12213"/>
                  </a:lnTo>
                  <a:lnTo>
                    <a:pt x="157151" y="12324"/>
                  </a:lnTo>
                  <a:lnTo>
                    <a:pt x="157151" y="12492"/>
                  </a:lnTo>
                  <a:lnTo>
                    <a:pt x="157151" y="12659"/>
                  </a:lnTo>
                  <a:lnTo>
                    <a:pt x="157207" y="12826"/>
                  </a:lnTo>
                  <a:lnTo>
                    <a:pt x="157374" y="13105"/>
                  </a:lnTo>
                  <a:lnTo>
                    <a:pt x="157653" y="13272"/>
                  </a:lnTo>
                  <a:lnTo>
                    <a:pt x="157821" y="13328"/>
                  </a:lnTo>
                  <a:lnTo>
                    <a:pt x="158155" y="13328"/>
                  </a:lnTo>
                  <a:lnTo>
                    <a:pt x="158322" y="13272"/>
                  </a:lnTo>
                  <a:lnTo>
                    <a:pt x="158546" y="13105"/>
                  </a:lnTo>
                  <a:lnTo>
                    <a:pt x="158713" y="12826"/>
                  </a:lnTo>
                  <a:lnTo>
                    <a:pt x="158769" y="12659"/>
                  </a:lnTo>
                  <a:lnTo>
                    <a:pt x="158824" y="12492"/>
                  </a:lnTo>
                  <a:lnTo>
                    <a:pt x="158769" y="12324"/>
                  </a:lnTo>
                  <a:lnTo>
                    <a:pt x="158713" y="12213"/>
                  </a:lnTo>
                  <a:lnTo>
                    <a:pt x="158546" y="11934"/>
                  </a:lnTo>
                  <a:lnTo>
                    <a:pt x="158322" y="11767"/>
                  </a:lnTo>
                  <a:lnTo>
                    <a:pt x="158155" y="11711"/>
                  </a:lnTo>
                  <a:close/>
                  <a:moveTo>
                    <a:pt x="167859" y="11711"/>
                  </a:moveTo>
                  <a:lnTo>
                    <a:pt x="167691" y="11767"/>
                  </a:lnTo>
                  <a:lnTo>
                    <a:pt x="167412" y="11934"/>
                  </a:lnTo>
                  <a:lnTo>
                    <a:pt x="167245" y="12213"/>
                  </a:lnTo>
                  <a:lnTo>
                    <a:pt x="167189" y="12324"/>
                  </a:lnTo>
                  <a:lnTo>
                    <a:pt x="167189" y="12492"/>
                  </a:lnTo>
                  <a:lnTo>
                    <a:pt x="167189" y="12659"/>
                  </a:lnTo>
                  <a:lnTo>
                    <a:pt x="167245" y="12826"/>
                  </a:lnTo>
                  <a:lnTo>
                    <a:pt x="167412" y="13105"/>
                  </a:lnTo>
                  <a:lnTo>
                    <a:pt x="167691" y="13272"/>
                  </a:lnTo>
                  <a:lnTo>
                    <a:pt x="167859" y="13328"/>
                  </a:lnTo>
                  <a:lnTo>
                    <a:pt x="168193" y="13328"/>
                  </a:lnTo>
                  <a:lnTo>
                    <a:pt x="168361" y="13272"/>
                  </a:lnTo>
                  <a:lnTo>
                    <a:pt x="168584" y="13105"/>
                  </a:lnTo>
                  <a:lnTo>
                    <a:pt x="168751" y="12826"/>
                  </a:lnTo>
                  <a:lnTo>
                    <a:pt x="168807" y="12659"/>
                  </a:lnTo>
                  <a:lnTo>
                    <a:pt x="168862" y="12492"/>
                  </a:lnTo>
                  <a:lnTo>
                    <a:pt x="168807" y="12324"/>
                  </a:lnTo>
                  <a:lnTo>
                    <a:pt x="168751" y="12213"/>
                  </a:lnTo>
                  <a:lnTo>
                    <a:pt x="168584" y="11934"/>
                  </a:lnTo>
                  <a:lnTo>
                    <a:pt x="168361" y="11767"/>
                  </a:lnTo>
                  <a:lnTo>
                    <a:pt x="168193" y="11711"/>
                  </a:lnTo>
                  <a:close/>
                  <a:moveTo>
                    <a:pt x="176279" y="11711"/>
                  </a:moveTo>
                  <a:lnTo>
                    <a:pt x="176112" y="11767"/>
                  </a:lnTo>
                  <a:lnTo>
                    <a:pt x="175889" y="11934"/>
                  </a:lnTo>
                  <a:lnTo>
                    <a:pt x="175666" y="12213"/>
                  </a:lnTo>
                  <a:lnTo>
                    <a:pt x="175666" y="12324"/>
                  </a:lnTo>
                  <a:lnTo>
                    <a:pt x="175610" y="12492"/>
                  </a:lnTo>
                  <a:lnTo>
                    <a:pt x="175666" y="12659"/>
                  </a:lnTo>
                  <a:lnTo>
                    <a:pt x="175666" y="12826"/>
                  </a:lnTo>
                  <a:lnTo>
                    <a:pt x="175889" y="13105"/>
                  </a:lnTo>
                  <a:lnTo>
                    <a:pt x="176112" y="13272"/>
                  </a:lnTo>
                  <a:lnTo>
                    <a:pt x="176279" y="13328"/>
                  </a:lnTo>
                  <a:lnTo>
                    <a:pt x="176614" y="13328"/>
                  </a:lnTo>
                  <a:lnTo>
                    <a:pt x="176781" y="13272"/>
                  </a:lnTo>
                  <a:lnTo>
                    <a:pt x="177060" y="13105"/>
                  </a:lnTo>
                  <a:lnTo>
                    <a:pt x="177227" y="12826"/>
                  </a:lnTo>
                  <a:lnTo>
                    <a:pt x="177283" y="12659"/>
                  </a:lnTo>
                  <a:lnTo>
                    <a:pt x="177283" y="12492"/>
                  </a:lnTo>
                  <a:lnTo>
                    <a:pt x="177283" y="12324"/>
                  </a:lnTo>
                  <a:lnTo>
                    <a:pt x="177227" y="12213"/>
                  </a:lnTo>
                  <a:lnTo>
                    <a:pt x="177060" y="11934"/>
                  </a:lnTo>
                  <a:lnTo>
                    <a:pt x="176781" y="11767"/>
                  </a:lnTo>
                  <a:lnTo>
                    <a:pt x="176614" y="11711"/>
                  </a:lnTo>
                  <a:close/>
                  <a:moveTo>
                    <a:pt x="186429" y="11711"/>
                  </a:moveTo>
                  <a:lnTo>
                    <a:pt x="186317" y="11767"/>
                  </a:lnTo>
                  <a:lnTo>
                    <a:pt x="186039" y="11934"/>
                  </a:lnTo>
                  <a:lnTo>
                    <a:pt x="185871" y="12213"/>
                  </a:lnTo>
                  <a:lnTo>
                    <a:pt x="185816" y="12324"/>
                  </a:lnTo>
                  <a:lnTo>
                    <a:pt x="185760" y="12492"/>
                  </a:lnTo>
                  <a:lnTo>
                    <a:pt x="185816" y="12659"/>
                  </a:lnTo>
                  <a:lnTo>
                    <a:pt x="185871" y="12826"/>
                  </a:lnTo>
                  <a:lnTo>
                    <a:pt x="186039" y="13105"/>
                  </a:lnTo>
                  <a:lnTo>
                    <a:pt x="186317" y="13272"/>
                  </a:lnTo>
                  <a:lnTo>
                    <a:pt x="186429" y="13328"/>
                  </a:lnTo>
                  <a:lnTo>
                    <a:pt x="186764" y="13328"/>
                  </a:lnTo>
                  <a:lnTo>
                    <a:pt x="186931" y="13272"/>
                  </a:lnTo>
                  <a:lnTo>
                    <a:pt x="187210" y="13105"/>
                  </a:lnTo>
                  <a:lnTo>
                    <a:pt x="187377" y="12826"/>
                  </a:lnTo>
                  <a:lnTo>
                    <a:pt x="187433" y="12659"/>
                  </a:lnTo>
                  <a:lnTo>
                    <a:pt x="187433" y="12492"/>
                  </a:lnTo>
                  <a:lnTo>
                    <a:pt x="187433" y="12324"/>
                  </a:lnTo>
                  <a:lnTo>
                    <a:pt x="187377" y="12213"/>
                  </a:lnTo>
                  <a:lnTo>
                    <a:pt x="187210" y="11934"/>
                  </a:lnTo>
                  <a:lnTo>
                    <a:pt x="186931" y="11767"/>
                  </a:lnTo>
                  <a:lnTo>
                    <a:pt x="186764" y="11711"/>
                  </a:lnTo>
                  <a:close/>
                  <a:moveTo>
                    <a:pt x="194794" y="11711"/>
                  </a:moveTo>
                  <a:lnTo>
                    <a:pt x="194683" y="11767"/>
                  </a:lnTo>
                  <a:lnTo>
                    <a:pt x="194404" y="11934"/>
                  </a:lnTo>
                  <a:lnTo>
                    <a:pt x="194236" y="12213"/>
                  </a:lnTo>
                  <a:lnTo>
                    <a:pt x="194181" y="12324"/>
                  </a:lnTo>
                  <a:lnTo>
                    <a:pt x="194125" y="12492"/>
                  </a:lnTo>
                  <a:lnTo>
                    <a:pt x="194181" y="12659"/>
                  </a:lnTo>
                  <a:lnTo>
                    <a:pt x="194236" y="12826"/>
                  </a:lnTo>
                  <a:lnTo>
                    <a:pt x="194404" y="13105"/>
                  </a:lnTo>
                  <a:lnTo>
                    <a:pt x="194683" y="13272"/>
                  </a:lnTo>
                  <a:lnTo>
                    <a:pt x="194794" y="13328"/>
                  </a:lnTo>
                  <a:lnTo>
                    <a:pt x="195129" y="13328"/>
                  </a:lnTo>
                  <a:lnTo>
                    <a:pt x="195296" y="13272"/>
                  </a:lnTo>
                  <a:lnTo>
                    <a:pt x="195575" y="13105"/>
                  </a:lnTo>
                  <a:lnTo>
                    <a:pt x="195742" y="12826"/>
                  </a:lnTo>
                  <a:lnTo>
                    <a:pt x="195798" y="12659"/>
                  </a:lnTo>
                  <a:lnTo>
                    <a:pt x="195798" y="12492"/>
                  </a:lnTo>
                  <a:lnTo>
                    <a:pt x="195798" y="12324"/>
                  </a:lnTo>
                  <a:lnTo>
                    <a:pt x="195742" y="12213"/>
                  </a:lnTo>
                  <a:lnTo>
                    <a:pt x="195575" y="11934"/>
                  </a:lnTo>
                  <a:lnTo>
                    <a:pt x="195296" y="11767"/>
                  </a:lnTo>
                  <a:lnTo>
                    <a:pt x="195129" y="11711"/>
                  </a:lnTo>
                  <a:close/>
                  <a:moveTo>
                    <a:pt x="204888" y="11711"/>
                  </a:moveTo>
                  <a:lnTo>
                    <a:pt x="204776" y="11767"/>
                  </a:lnTo>
                  <a:lnTo>
                    <a:pt x="204498" y="11934"/>
                  </a:lnTo>
                  <a:lnTo>
                    <a:pt x="204330" y="12213"/>
                  </a:lnTo>
                  <a:lnTo>
                    <a:pt x="204274" y="12324"/>
                  </a:lnTo>
                  <a:lnTo>
                    <a:pt x="204274" y="12492"/>
                  </a:lnTo>
                  <a:lnTo>
                    <a:pt x="204274" y="12659"/>
                  </a:lnTo>
                  <a:lnTo>
                    <a:pt x="204330" y="12826"/>
                  </a:lnTo>
                  <a:lnTo>
                    <a:pt x="204498" y="13105"/>
                  </a:lnTo>
                  <a:lnTo>
                    <a:pt x="204776" y="13272"/>
                  </a:lnTo>
                  <a:lnTo>
                    <a:pt x="204888" y="13328"/>
                  </a:lnTo>
                  <a:lnTo>
                    <a:pt x="205222" y="13328"/>
                  </a:lnTo>
                  <a:lnTo>
                    <a:pt x="205390" y="13272"/>
                  </a:lnTo>
                  <a:lnTo>
                    <a:pt x="205669" y="13105"/>
                  </a:lnTo>
                  <a:lnTo>
                    <a:pt x="205836" y="12826"/>
                  </a:lnTo>
                  <a:lnTo>
                    <a:pt x="205892" y="12659"/>
                  </a:lnTo>
                  <a:lnTo>
                    <a:pt x="205892" y="12492"/>
                  </a:lnTo>
                  <a:lnTo>
                    <a:pt x="205892" y="12324"/>
                  </a:lnTo>
                  <a:lnTo>
                    <a:pt x="205836" y="12213"/>
                  </a:lnTo>
                  <a:lnTo>
                    <a:pt x="205669" y="11934"/>
                  </a:lnTo>
                  <a:lnTo>
                    <a:pt x="205390" y="11767"/>
                  </a:lnTo>
                  <a:lnTo>
                    <a:pt x="205222" y="11711"/>
                  </a:lnTo>
                  <a:close/>
                  <a:moveTo>
                    <a:pt x="208290" y="11711"/>
                  </a:moveTo>
                  <a:lnTo>
                    <a:pt x="208122" y="11767"/>
                  </a:lnTo>
                  <a:lnTo>
                    <a:pt x="207844" y="11934"/>
                  </a:lnTo>
                  <a:lnTo>
                    <a:pt x="207676" y="12213"/>
                  </a:lnTo>
                  <a:lnTo>
                    <a:pt x="207620" y="12324"/>
                  </a:lnTo>
                  <a:lnTo>
                    <a:pt x="207620" y="12492"/>
                  </a:lnTo>
                  <a:lnTo>
                    <a:pt x="207620" y="12659"/>
                  </a:lnTo>
                  <a:lnTo>
                    <a:pt x="207676" y="12826"/>
                  </a:lnTo>
                  <a:lnTo>
                    <a:pt x="207844" y="13105"/>
                  </a:lnTo>
                  <a:lnTo>
                    <a:pt x="208122" y="13272"/>
                  </a:lnTo>
                  <a:lnTo>
                    <a:pt x="208290" y="13328"/>
                  </a:lnTo>
                  <a:lnTo>
                    <a:pt x="208624" y="13328"/>
                  </a:lnTo>
                  <a:lnTo>
                    <a:pt x="208792" y="13272"/>
                  </a:lnTo>
                  <a:lnTo>
                    <a:pt x="209015" y="13105"/>
                  </a:lnTo>
                  <a:lnTo>
                    <a:pt x="209182" y="12826"/>
                  </a:lnTo>
                  <a:lnTo>
                    <a:pt x="209238" y="12659"/>
                  </a:lnTo>
                  <a:lnTo>
                    <a:pt x="209293" y="12492"/>
                  </a:lnTo>
                  <a:lnTo>
                    <a:pt x="209238" y="12324"/>
                  </a:lnTo>
                  <a:lnTo>
                    <a:pt x="209182" y="12213"/>
                  </a:lnTo>
                  <a:lnTo>
                    <a:pt x="209015" y="11934"/>
                  </a:lnTo>
                  <a:lnTo>
                    <a:pt x="208792" y="11767"/>
                  </a:lnTo>
                  <a:lnTo>
                    <a:pt x="208624" y="11711"/>
                  </a:lnTo>
                  <a:close/>
                  <a:moveTo>
                    <a:pt x="211636" y="11711"/>
                  </a:moveTo>
                  <a:lnTo>
                    <a:pt x="211468" y="11767"/>
                  </a:lnTo>
                  <a:lnTo>
                    <a:pt x="211245" y="11934"/>
                  </a:lnTo>
                  <a:lnTo>
                    <a:pt x="211022" y="12213"/>
                  </a:lnTo>
                  <a:lnTo>
                    <a:pt x="211022" y="12324"/>
                  </a:lnTo>
                  <a:lnTo>
                    <a:pt x="210966" y="12492"/>
                  </a:lnTo>
                  <a:lnTo>
                    <a:pt x="211022" y="12659"/>
                  </a:lnTo>
                  <a:lnTo>
                    <a:pt x="211022" y="12826"/>
                  </a:lnTo>
                  <a:lnTo>
                    <a:pt x="211245" y="13105"/>
                  </a:lnTo>
                  <a:lnTo>
                    <a:pt x="211468" y="13272"/>
                  </a:lnTo>
                  <a:lnTo>
                    <a:pt x="211636" y="13328"/>
                  </a:lnTo>
                  <a:lnTo>
                    <a:pt x="211970" y="13328"/>
                  </a:lnTo>
                  <a:lnTo>
                    <a:pt x="212138" y="13272"/>
                  </a:lnTo>
                  <a:lnTo>
                    <a:pt x="212416" y="13105"/>
                  </a:lnTo>
                  <a:lnTo>
                    <a:pt x="212584" y="12826"/>
                  </a:lnTo>
                  <a:lnTo>
                    <a:pt x="212639" y="12659"/>
                  </a:lnTo>
                  <a:lnTo>
                    <a:pt x="212639" y="12492"/>
                  </a:lnTo>
                  <a:lnTo>
                    <a:pt x="212639" y="12324"/>
                  </a:lnTo>
                  <a:lnTo>
                    <a:pt x="212584" y="12213"/>
                  </a:lnTo>
                  <a:lnTo>
                    <a:pt x="212416" y="11934"/>
                  </a:lnTo>
                  <a:lnTo>
                    <a:pt x="212138" y="11767"/>
                  </a:lnTo>
                  <a:lnTo>
                    <a:pt x="211970" y="11711"/>
                  </a:lnTo>
                  <a:close/>
                  <a:moveTo>
                    <a:pt x="216710" y="11711"/>
                  </a:moveTo>
                  <a:lnTo>
                    <a:pt x="216543" y="11767"/>
                  </a:lnTo>
                  <a:lnTo>
                    <a:pt x="216320" y="11934"/>
                  </a:lnTo>
                  <a:lnTo>
                    <a:pt x="216097" y="12213"/>
                  </a:lnTo>
                  <a:lnTo>
                    <a:pt x="216097" y="12324"/>
                  </a:lnTo>
                  <a:lnTo>
                    <a:pt x="216041" y="12492"/>
                  </a:lnTo>
                  <a:lnTo>
                    <a:pt x="216097" y="12659"/>
                  </a:lnTo>
                  <a:lnTo>
                    <a:pt x="216097" y="12826"/>
                  </a:lnTo>
                  <a:lnTo>
                    <a:pt x="216320" y="13105"/>
                  </a:lnTo>
                  <a:lnTo>
                    <a:pt x="216543" y="13272"/>
                  </a:lnTo>
                  <a:lnTo>
                    <a:pt x="216710" y="13328"/>
                  </a:lnTo>
                  <a:lnTo>
                    <a:pt x="217045" y="13328"/>
                  </a:lnTo>
                  <a:lnTo>
                    <a:pt x="217212" y="13272"/>
                  </a:lnTo>
                  <a:lnTo>
                    <a:pt x="217491" y="13105"/>
                  </a:lnTo>
                  <a:lnTo>
                    <a:pt x="217659" y="12826"/>
                  </a:lnTo>
                  <a:lnTo>
                    <a:pt x="217714" y="12659"/>
                  </a:lnTo>
                  <a:lnTo>
                    <a:pt x="217714" y="12492"/>
                  </a:lnTo>
                  <a:lnTo>
                    <a:pt x="217714" y="12324"/>
                  </a:lnTo>
                  <a:lnTo>
                    <a:pt x="217659" y="12213"/>
                  </a:lnTo>
                  <a:lnTo>
                    <a:pt x="217491" y="11934"/>
                  </a:lnTo>
                  <a:lnTo>
                    <a:pt x="217212" y="11767"/>
                  </a:lnTo>
                  <a:lnTo>
                    <a:pt x="217045" y="11711"/>
                  </a:lnTo>
                  <a:close/>
                  <a:moveTo>
                    <a:pt x="220057" y="11711"/>
                  </a:moveTo>
                  <a:lnTo>
                    <a:pt x="219889" y="11767"/>
                  </a:lnTo>
                  <a:lnTo>
                    <a:pt x="219610" y="11934"/>
                  </a:lnTo>
                  <a:lnTo>
                    <a:pt x="219443" y="12213"/>
                  </a:lnTo>
                  <a:lnTo>
                    <a:pt x="219387" y="12324"/>
                  </a:lnTo>
                  <a:lnTo>
                    <a:pt x="219387" y="12492"/>
                  </a:lnTo>
                  <a:lnTo>
                    <a:pt x="219387" y="12659"/>
                  </a:lnTo>
                  <a:lnTo>
                    <a:pt x="219443" y="12826"/>
                  </a:lnTo>
                  <a:lnTo>
                    <a:pt x="219610" y="13105"/>
                  </a:lnTo>
                  <a:lnTo>
                    <a:pt x="219889" y="13272"/>
                  </a:lnTo>
                  <a:lnTo>
                    <a:pt x="220057" y="13328"/>
                  </a:lnTo>
                  <a:lnTo>
                    <a:pt x="220391" y="13328"/>
                  </a:lnTo>
                  <a:lnTo>
                    <a:pt x="220558" y="13272"/>
                  </a:lnTo>
                  <a:lnTo>
                    <a:pt x="220781" y="13105"/>
                  </a:lnTo>
                  <a:lnTo>
                    <a:pt x="221005" y="12826"/>
                  </a:lnTo>
                  <a:lnTo>
                    <a:pt x="221005" y="12659"/>
                  </a:lnTo>
                  <a:lnTo>
                    <a:pt x="221060" y="12492"/>
                  </a:lnTo>
                  <a:lnTo>
                    <a:pt x="221005" y="12324"/>
                  </a:lnTo>
                  <a:lnTo>
                    <a:pt x="221005" y="12213"/>
                  </a:lnTo>
                  <a:lnTo>
                    <a:pt x="220781" y="11934"/>
                  </a:lnTo>
                  <a:lnTo>
                    <a:pt x="220558" y="11767"/>
                  </a:lnTo>
                  <a:lnTo>
                    <a:pt x="220391" y="11711"/>
                  </a:lnTo>
                  <a:close/>
                  <a:moveTo>
                    <a:pt x="231823" y="11711"/>
                  </a:moveTo>
                  <a:lnTo>
                    <a:pt x="231656" y="11767"/>
                  </a:lnTo>
                  <a:lnTo>
                    <a:pt x="231377" y="11934"/>
                  </a:lnTo>
                  <a:lnTo>
                    <a:pt x="231210" y="12213"/>
                  </a:lnTo>
                  <a:lnTo>
                    <a:pt x="231154" y="12324"/>
                  </a:lnTo>
                  <a:lnTo>
                    <a:pt x="231154" y="12492"/>
                  </a:lnTo>
                  <a:lnTo>
                    <a:pt x="231154" y="12659"/>
                  </a:lnTo>
                  <a:lnTo>
                    <a:pt x="231210" y="12826"/>
                  </a:lnTo>
                  <a:lnTo>
                    <a:pt x="231377" y="13105"/>
                  </a:lnTo>
                  <a:lnTo>
                    <a:pt x="231656" y="13272"/>
                  </a:lnTo>
                  <a:lnTo>
                    <a:pt x="231823" y="13328"/>
                  </a:lnTo>
                  <a:lnTo>
                    <a:pt x="232158" y="13328"/>
                  </a:lnTo>
                  <a:lnTo>
                    <a:pt x="232269" y="13272"/>
                  </a:lnTo>
                  <a:lnTo>
                    <a:pt x="232548" y="13105"/>
                  </a:lnTo>
                  <a:lnTo>
                    <a:pt x="232716" y="12826"/>
                  </a:lnTo>
                  <a:lnTo>
                    <a:pt x="232771" y="12659"/>
                  </a:lnTo>
                  <a:lnTo>
                    <a:pt x="232771" y="12492"/>
                  </a:lnTo>
                  <a:lnTo>
                    <a:pt x="232771" y="12324"/>
                  </a:lnTo>
                  <a:lnTo>
                    <a:pt x="232716" y="12213"/>
                  </a:lnTo>
                  <a:lnTo>
                    <a:pt x="232548" y="11934"/>
                  </a:lnTo>
                  <a:lnTo>
                    <a:pt x="232269" y="11767"/>
                  </a:lnTo>
                  <a:lnTo>
                    <a:pt x="232158" y="11711"/>
                  </a:lnTo>
                  <a:close/>
                  <a:moveTo>
                    <a:pt x="240133" y="11711"/>
                  </a:moveTo>
                  <a:lnTo>
                    <a:pt x="239965" y="11767"/>
                  </a:lnTo>
                  <a:lnTo>
                    <a:pt x="239742" y="11934"/>
                  </a:lnTo>
                  <a:lnTo>
                    <a:pt x="239519" y="12213"/>
                  </a:lnTo>
                  <a:lnTo>
                    <a:pt x="239519" y="12324"/>
                  </a:lnTo>
                  <a:lnTo>
                    <a:pt x="239463" y="12492"/>
                  </a:lnTo>
                  <a:lnTo>
                    <a:pt x="239519" y="12659"/>
                  </a:lnTo>
                  <a:lnTo>
                    <a:pt x="239519" y="12826"/>
                  </a:lnTo>
                  <a:lnTo>
                    <a:pt x="239742" y="13105"/>
                  </a:lnTo>
                  <a:lnTo>
                    <a:pt x="239965" y="13272"/>
                  </a:lnTo>
                  <a:lnTo>
                    <a:pt x="240133" y="13328"/>
                  </a:lnTo>
                  <a:lnTo>
                    <a:pt x="240467" y="13328"/>
                  </a:lnTo>
                  <a:lnTo>
                    <a:pt x="240635" y="13272"/>
                  </a:lnTo>
                  <a:lnTo>
                    <a:pt x="240913" y="13105"/>
                  </a:lnTo>
                  <a:lnTo>
                    <a:pt x="241081" y="12826"/>
                  </a:lnTo>
                  <a:lnTo>
                    <a:pt x="241136" y="12659"/>
                  </a:lnTo>
                  <a:lnTo>
                    <a:pt x="241136" y="12492"/>
                  </a:lnTo>
                  <a:lnTo>
                    <a:pt x="241136" y="12324"/>
                  </a:lnTo>
                  <a:lnTo>
                    <a:pt x="241081" y="12213"/>
                  </a:lnTo>
                  <a:lnTo>
                    <a:pt x="240913" y="11934"/>
                  </a:lnTo>
                  <a:lnTo>
                    <a:pt x="240635" y="11767"/>
                  </a:lnTo>
                  <a:lnTo>
                    <a:pt x="240467" y="11711"/>
                  </a:lnTo>
                  <a:close/>
                  <a:moveTo>
                    <a:pt x="243479" y="11711"/>
                  </a:moveTo>
                  <a:lnTo>
                    <a:pt x="243311" y="11767"/>
                  </a:lnTo>
                  <a:lnTo>
                    <a:pt x="243033" y="11934"/>
                  </a:lnTo>
                  <a:lnTo>
                    <a:pt x="242865" y="12213"/>
                  </a:lnTo>
                  <a:lnTo>
                    <a:pt x="242809" y="12324"/>
                  </a:lnTo>
                  <a:lnTo>
                    <a:pt x="242809" y="12492"/>
                  </a:lnTo>
                  <a:lnTo>
                    <a:pt x="242809" y="12659"/>
                  </a:lnTo>
                  <a:lnTo>
                    <a:pt x="242865" y="12826"/>
                  </a:lnTo>
                  <a:lnTo>
                    <a:pt x="243033" y="13105"/>
                  </a:lnTo>
                  <a:lnTo>
                    <a:pt x="243311" y="13272"/>
                  </a:lnTo>
                  <a:lnTo>
                    <a:pt x="243479" y="13328"/>
                  </a:lnTo>
                  <a:lnTo>
                    <a:pt x="243813" y="13328"/>
                  </a:lnTo>
                  <a:lnTo>
                    <a:pt x="243925" y="13272"/>
                  </a:lnTo>
                  <a:lnTo>
                    <a:pt x="244204" y="13105"/>
                  </a:lnTo>
                  <a:lnTo>
                    <a:pt x="244371" y="12826"/>
                  </a:lnTo>
                  <a:lnTo>
                    <a:pt x="244427" y="12659"/>
                  </a:lnTo>
                  <a:lnTo>
                    <a:pt x="244427" y="12492"/>
                  </a:lnTo>
                  <a:lnTo>
                    <a:pt x="244427" y="12324"/>
                  </a:lnTo>
                  <a:lnTo>
                    <a:pt x="244371" y="12213"/>
                  </a:lnTo>
                  <a:lnTo>
                    <a:pt x="244204" y="11934"/>
                  </a:lnTo>
                  <a:lnTo>
                    <a:pt x="243925" y="11767"/>
                  </a:lnTo>
                  <a:lnTo>
                    <a:pt x="243813" y="11711"/>
                  </a:lnTo>
                  <a:close/>
                  <a:moveTo>
                    <a:pt x="248553" y="11711"/>
                  </a:moveTo>
                  <a:lnTo>
                    <a:pt x="248386" y="11767"/>
                  </a:lnTo>
                  <a:lnTo>
                    <a:pt x="248107" y="11934"/>
                  </a:lnTo>
                  <a:lnTo>
                    <a:pt x="247940" y="12213"/>
                  </a:lnTo>
                  <a:lnTo>
                    <a:pt x="247884" y="12324"/>
                  </a:lnTo>
                  <a:lnTo>
                    <a:pt x="247884" y="12492"/>
                  </a:lnTo>
                  <a:lnTo>
                    <a:pt x="247884" y="12659"/>
                  </a:lnTo>
                  <a:lnTo>
                    <a:pt x="247940" y="12826"/>
                  </a:lnTo>
                  <a:lnTo>
                    <a:pt x="248107" y="13105"/>
                  </a:lnTo>
                  <a:lnTo>
                    <a:pt x="248386" y="13272"/>
                  </a:lnTo>
                  <a:lnTo>
                    <a:pt x="248553" y="13328"/>
                  </a:lnTo>
                  <a:lnTo>
                    <a:pt x="248888" y="13328"/>
                  </a:lnTo>
                  <a:lnTo>
                    <a:pt x="249055" y="13272"/>
                  </a:lnTo>
                  <a:lnTo>
                    <a:pt x="249278" y="13105"/>
                  </a:lnTo>
                  <a:lnTo>
                    <a:pt x="249446" y="12826"/>
                  </a:lnTo>
                  <a:lnTo>
                    <a:pt x="249501" y="12659"/>
                  </a:lnTo>
                  <a:lnTo>
                    <a:pt x="249557" y="12492"/>
                  </a:lnTo>
                  <a:lnTo>
                    <a:pt x="249501" y="12324"/>
                  </a:lnTo>
                  <a:lnTo>
                    <a:pt x="249446" y="12213"/>
                  </a:lnTo>
                  <a:lnTo>
                    <a:pt x="249278" y="11934"/>
                  </a:lnTo>
                  <a:lnTo>
                    <a:pt x="249055" y="11767"/>
                  </a:lnTo>
                  <a:lnTo>
                    <a:pt x="248888" y="11711"/>
                  </a:lnTo>
                  <a:close/>
                  <a:moveTo>
                    <a:pt x="253628" y="11711"/>
                  </a:moveTo>
                  <a:lnTo>
                    <a:pt x="253461" y="11767"/>
                  </a:lnTo>
                  <a:lnTo>
                    <a:pt x="253182" y="11934"/>
                  </a:lnTo>
                  <a:lnTo>
                    <a:pt x="253015" y="12213"/>
                  </a:lnTo>
                  <a:lnTo>
                    <a:pt x="252959" y="12324"/>
                  </a:lnTo>
                  <a:lnTo>
                    <a:pt x="252959" y="12492"/>
                  </a:lnTo>
                  <a:lnTo>
                    <a:pt x="252959" y="12659"/>
                  </a:lnTo>
                  <a:lnTo>
                    <a:pt x="253015" y="12826"/>
                  </a:lnTo>
                  <a:lnTo>
                    <a:pt x="253182" y="13105"/>
                  </a:lnTo>
                  <a:lnTo>
                    <a:pt x="253461" y="13272"/>
                  </a:lnTo>
                  <a:lnTo>
                    <a:pt x="253628" y="13328"/>
                  </a:lnTo>
                  <a:lnTo>
                    <a:pt x="253963" y="13328"/>
                  </a:lnTo>
                  <a:lnTo>
                    <a:pt x="254130" y="13272"/>
                  </a:lnTo>
                  <a:lnTo>
                    <a:pt x="254353" y="13105"/>
                  </a:lnTo>
                  <a:lnTo>
                    <a:pt x="254576" y="12826"/>
                  </a:lnTo>
                  <a:lnTo>
                    <a:pt x="254576" y="12659"/>
                  </a:lnTo>
                  <a:lnTo>
                    <a:pt x="254632" y="12492"/>
                  </a:lnTo>
                  <a:lnTo>
                    <a:pt x="254576" y="12324"/>
                  </a:lnTo>
                  <a:lnTo>
                    <a:pt x="254576" y="12213"/>
                  </a:lnTo>
                  <a:lnTo>
                    <a:pt x="254353" y="11934"/>
                  </a:lnTo>
                  <a:lnTo>
                    <a:pt x="254130" y="11767"/>
                  </a:lnTo>
                  <a:lnTo>
                    <a:pt x="253963" y="11711"/>
                  </a:lnTo>
                  <a:close/>
                  <a:moveTo>
                    <a:pt x="263666" y="11711"/>
                  </a:moveTo>
                  <a:lnTo>
                    <a:pt x="263499" y="11767"/>
                  </a:lnTo>
                  <a:lnTo>
                    <a:pt x="263220" y="11934"/>
                  </a:lnTo>
                  <a:lnTo>
                    <a:pt x="263053" y="12213"/>
                  </a:lnTo>
                  <a:lnTo>
                    <a:pt x="262997" y="12324"/>
                  </a:lnTo>
                  <a:lnTo>
                    <a:pt x="262997" y="12492"/>
                  </a:lnTo>
                  <a:lnTo>
                    <a:pt x="262997" y="12659"/>
                  </a:lnTo>
                  <a:lnTo>
                    <a:pt x="263053" y="12826"/>
                  </a:lnTo>
                  <a:lnTo>
                    <a:pt x="263220" y="13105"/>
                  </a:lnTo>
                  <a:lnTo>
                    <a:pt x="263499" y="13272"/>
                  </a:lnTo>
                  <a:lnTo>
                    <a:pt x="263666" y="13328"/>
                  </a:lnTo>
                  <a:lnTo>
                    <a:pt x="264001" y="13328"/>
                  </a:lnTo>
                  <a:lnTo>
                    <a:pt x="264168" y="13272"/>
                  </a:lnTo>
                  <a:lnTo>
                    <a:pt x="264391" y="13105"/>
                  </a:lnTo>
                  <a:lnTo>
                    <a:pt x="264614" y="12826"/>
                  </a:lnTo>
                  <a:lnTo>
                    <a:pt x="264670" y="12659"/>
                  </a:lnTo>
                  <a:lnTo>
                    <a:pt x="264670" y="12492"/>
                  </a:lnTo>
                  <a:lnTo>
                    <a:pt x="264670" y="12324"/>
                  </a:lnTo>
                  <a:lnTo>
                    <a:pt x="264614" y="12213"/>
                  </a:lnTo>
                  <a:lnTo>
                    <a:pt x="264391" y="11934"/>
                  </a:lnTo>
                  <a:lnTo>
                    <a:pt x="264168" y="11767"/>
                  </a:lnTo>
                  <a:lnTo>
                    <a:pt x="264001" y="11711"/>
                  </a:lnTo>
                  <a:close/>
                  <a:moveTo>
                    <a:pt x="272087" y="11711"/>
                  </a:moveTo>
                  <a:lnTo>
                    <a:pt x="271920" y="11767"/>
                  </a:lnTo>
                  <a:lnTo>
                    <a:pt x="271697" y="11934"/>
                  </a:lnTo>
                  <a:lnTo>
                    <a:pt x="271529" y="12213"/>
                  </a:lnTo>
                  <a:lnTo>
                    <a:pt x="271474" y="12324"/>
                  </a:lnTo>
                  <a:lnTo>
                    <a:pt x="271418" y="12492"/>
                  </a:lnTo>
                  <a:lnTo>
                    <a:pt x="271474" y="12659"/>
                  </a:lnTo>
                  <a:lnTo>
                    <a:pt x="271529" y="12826"/>
                  </a:lnTo>
                  <a:lnTo>
                    <a:pt x="271697" y="13105"/>
                  </a:lnTo>
                  <a:lnTo>
                    <a:pt x="271920" y="13272"/>
                  </a:lnTo>
                  <a:lnTo>
                    <a:pt x="272087" y="13328"/>
                  </a:lnTo>
                  <a:lnTo>
                    <a:pt x="272422" y="13328"/>
                  </a:lnTo>
                  <a:lnTo>
                    <a:pt x="272589" y="13272"/>
                  </a:lnTo>
                  <a:lnTo>
                    <a:pt x="272868" y="13105"/>
                  </a:lnTo>
                  <a:lnTo>
                    <a:pt x="273035" y="12826"/>
                  </a:lnTo>
                  <a:lnTo>
                    <a:pt x="273091" y="12659"/>
                  </a:lnTo>
                  <a:lnTo>
                    <a:pt x="273091" y="12492"/>
                  </a:lnTo>
                  <a:lnTo>
                    <a:pt x="273091" y="12324"/>
                  </a:lnTo>
                  <a:lnTo>
                    <a:pt x="273035" y="12213"/>
                  </a:lnTo>
                  <a:lnTo>
                    <a:pt x="272868" y="11934"/>
                  </a:lnTo>
                  <a:lnTo>
                    <a:pt x="272589" y="11767"/>
                  </a:lnTo>
                  <a:lnTo>
                    <a:pt x="272422" y="11711"/>
                  </a:lnTo>
                  <a:close/>
                  <a:moveTo>
                    <a:pt x="282292" y="11711"/>
                  </a:moveTo>
                  <a:lnTo>
                    <a:pt x="282125" y="11767"/>
                  </a:lnTo>
                  <a:lnTo>
                    <a:pt x="281846" y="11934"/>
                  </a:lnTo>
                  <a:lnTo>
                    <a:pt x="281679" y="12213"/>
                  </a:lnTo>
                  <a:lnTo>
                    <a:pt x="281623" y="12324"/>
                  </a:lnTo>
                  <a:lnTo>
                    <a:pt x="281623" y="12492"/>
                  </a:lnTo>
                  <a:lnTo>
                    <a:pt x="281623" y="12659"/>
                  </a:lnTo>
                  <a:lnTo>
                    <a:pt x="281679" y="12826"/>
                  </a:lnTo>
                  <a:lnTo>
                    <a:pt x="281846" y="13105"/>
                  </a:lnTo>
                  <a:lnTo>
                    <a:pt x="282125" y="13272"/>
                  </a:lnTo>
                  <a:lnTo>
                    <a:pt x="282292" y="13328"/>
                  </a:lnTo>
                  <a:lnTo>
                    <a:pt x="282571" y="13328"/>
                  </a:lnTo>
                  <a:lnTo>
                    <a:pt x="282739" y="13272"/>
                  </a:lnTo>
                  <a:lnTo>
                    <a:pt x="283017" y="13105"/>
                  </a:lnTo>
                  <a:lnTo>
                    <a:pt x="283185" y="12826"/>
                  </a:lnTo>
                  <a:lnTo>
                    <a:pt x="283241" y="12659"/>
                  </a:lnTo>
                  <a:lnTo>
                    <a:pt x="283241" y="12492"/>
                  </a:lnTo>
                  <a:lnTo>
                    <a:pt x="283241" y="12324"/>
                  </a:lnTo>
                  <a:lnTo>
                    <a:pt x="283185" y="12213"/>
                  </a:lnTo>
                  <a:lnTo>
                    <a:pt x="283017" y="11934"/>
                  </a:lnTo>
                  <a:lnTo>
                    <a:pt x="282739" y="11767"/>
                  </a:lnTo>
                  <a:lnTo>
                    <a:pt x="282571" y="11711"/>
                  </a:lnTo>
                  <a:close/>
                  <a:moveTo>
                    <a:pt x="35189" y="15057"/>
                  </a:moveTo>
                  <a:lnTo>
                    <a:pt x="35022" y="15113"/>
                  </a:lnTo>
                  <a:lnTo>
                    <a:pt x="34743" y="15280"/>
                  </a:lnTo>
                  <a:lnTo>
                    <a:pt x="34576" y="15559"/>
                  </a:lnTo>
                  <a:lnTo>
                    <a:pt x="34520" y="15670"/>
                  </a:lnTo>
                  <a:lnTo>
                    <a:pt x="34520" y="15838"/>
                  </a:lnTo>
                  <a:lnTo>
                    <a:pt x="34520" y="16005"/>
                  </a:lnTo>
                  <a:lnTo>
                    <a:pt x="34576" y="16172"/>
                  </a:lnTo>
                  <a:lnTo>
                    <a:pt x="34743" y="16451"/>
                  </a:lnTo>
                  <a:lnTo>
                    <a:pt x="35022" y="16618"/>
                  </a:lnTo>
                  <a:lnTo>
                    <a:pt x="35189" y="16674"/>
                  </a:lnTo>
                  <a:lnTo>
                    <a:pt x="35524" y="16674"/>
                  </a:lnTo>
                  <a:lnTo>
                    <a:pt x="35635" y="16618"/>
                  </a:lnTo>
                  <a:lnTo>
                    <a:pt x="35914" y="16451"/>
                  </a:lnTo>
                  <a:lnTo>
                    <a:pt x="36081" y="16172"/>
                  </a:lnTo>
                  <a:lnTo>
                    <a:pt x="36137" y="16005"/>
                  </a:lnTo>
                  <a:lnTo>
                    <a:pt x="36137" y="15838"/>
                  </a:lnTo>
                  <a:lnTo>
                    <a:pt x="36137" y="15670"/>
                  </a:lnTo>
                  <a:lnTo>
                    <a:pt x="36081" y="15559"/>
                  </a:lnTo>
                  <a:lnTo>
                    <a:pt x="35914" y="15280"/>
                  </a:lnTo>
                  <a:lnTo>
                    <a:pt x="35635" y="15113"/>
                  </a:lnTo>
                  <a:lnTo>
                    <a:pt x="35524" y="15057"/>
                  </a:lnTo>
                  <a:close/>
                  <a:moveTo>
                    <a:pt x="38535" y="15057"/>
                  </a:moveTo>
                  <a:lnTo>
                    <a:pt x="38368" y="15113"/>
                  </a:lnTo>
                  <a:lnTo>
                    <a:pt x="38089" y="15280"/>
                  </a:lnTo>
                  <a:lnTo>
                    <a:pt x="37922" y="15559"/>
                  </a:lnTo>
                  <a:lnTo>
                    <a:pt x="37866" y="15670"/>
                  </a:lnTo>
                  <a:lnTo>
                    <a:pt x="37866" y="15838"/>
                  </a:lnTo>
                  <a:lnTo>
                    <a:pt x="37866" y="16005"/>
                  </a:lnTo>
                  <a:lnTo>
                    <a:pt x="37922" y="16172"/>
                  </a:lnTo>
                  <a:lnTo>
                    <a:pt x="38089" y="16451"/>
                  </a:lnTo>
                  <a:lnTo>
                    <a:pt x="38368" y="16618"/>
                  </a:lnTo>
                  <a:lnTo>
                    <a:pt x="38535" y="16674"/>
                  </a:lnTo>
                  <a:lnTo>
                    <a:pt x="38870" y="16674"/>
                  </a:lnTo>
                  <a:lnTo>
                    <a:pt x="39037" y="16618"/>
                  </a:lnTo>
                  <a:lnTo>
                    <a:pt x="39260" y="16451"/>
                  </a:lnTo>
                  <a:lnTo>
                    <a:pt x="39483" y="16172"/>
                  </a:lnTo>
                  <a:lnTo>
                    <a:pt x="39539" y="16005"/>
                  </a:lnTo>
                  <a:lnTo>
                    <a:pt x="39539" y="15838"/>
                  </a:lnTo>
                  <a:lnTo>
                    <a:pt x="39539" y="15670"/>
                  </a:lnTo>
                  <a:lnTo>
                    <a:pt x="39483" y="15559"/>
                  </a:lnTo>
                  <a:lnTo>
                    <a:pt x="39260" y="15280"/>
                  </a:lnTo>
                  <a:lnTo>
                    <a:pt x="39037" y="15113"/>
                  </a:lnTo>
                  <a:lnTo>
                    <a:pt x="38870" y="15057"/>
                  </a:lnTo>
                  <a:close/>
                  <a:moveTo>
                    <a:pt x="41881" y="15057"/>
                  </a:moveTo>
                  <a:lnTo>
                    <a:pt x="41769" y="15113"/>
                  </a:lnTo>
                  <a:lnTo>
                    <a:pt x="41491" y="15280"/>
                  </a:lnTo>
                  <a:lnTo>
                    <a:pt x="41323" y="15559"/>
                  </a:lnTo>
                  <a:lnTo>
                    <a:pt x="41268" y="15670"/>
                  </a:lnTo>
                  <a:lnTo>
                    <a:pt x="41212" y="15838"/>
                  </a:lnTo>
                  <a:lnTo>
                    <a:pt x="41268" y="16005"/>
                  </a:lnTo>
                  <a:lnTo>
                    <a:pt x="41323" y="16172"/>
                  </a:lnTo>
                  <a:lnTo>
                    <a:pt x="41491" y="16451"/>
                  </a:lnTo>
                  <a:lnTo>
                    <a:pt x="41769" y="16618"/>
                  </a:lnTo>
                  <a:lnTo>
                    <a:pt x="41881" y="16674"/>
                  </a:lnTo>
                  <a:lnTo>
                    <a:pt x="42216" y="16674"/>
                  </a:lnTo>
                  <a:lnTo>
                    <a:pt x="42383" y="16618"/>
                  </a:lnTo>
                  <a:lnTo>
                    <a:pt x="42662" y="16451"/>
                  </a:lnTo>
                  <a:lnTo>
                    <a:pt x="42829" y="16172"/>
                  </a:lnTo>
                  <a:lnTo>
                    <a:pt x="42885" y="16005"/>
                  </a:lnTo>
                  <a:lnTo>
                    <a:pt x="42885" y="15838"/>
                  </a:lnTo>
                  <a:lnTo>
                    <a:pt x="42885" y="15670"/>
                  </a:lnTo>
                  <a:lnTo>
                    <a:pt x="42829" y="15559"/>
                  </a:lnTo>
                  <a:lnTo>
                    <a:pt x="42662" y="15280"/>
                  </a:lnTo>
                  <a:lnTo>
                    <a:pt x="42383" y="15113"/>
                  </a:lnTo>
                  <a:lnTo>
                    <a:pt x="42216" y="15057"/>
                  </a:lnTo>
                  <a:close/>
                  <a:moveTo>
                    <a:pt x="45227" y="15057"/>
                  </a:moveTo>
                  <a:lnTo>
                    <a:pt x="45060" y="15113"/>
                  </a:lnTo>
                  <a:lnTo>
                    <a:pt x="44781" y="15280"/>
                  </a:lnTo>
                  <a:lnTo>
                    <a:pt x="44614" y="15559"/>
                  </a:lnTo>
                  <a:lnTo>
                    <a:pt x="44558" y="15670"/>
                  </a:lnTo>
                  <a:lnTo>
                    <a:pt x="44558" y="15838"/>
                  </a:lnTo>
                  <a:lnTo>
                    <a:pt x="44558" y="16005"/>
                  </a:lnTo>
                  <a:lnTo>
                    <a:pt x="44614" y="16172"/>
                  </a:lnTo>
                  <a:lnTo>
                    <a:pt x="44781" y="16451"/>
                  </a:lnTo>
                  <a:lnTo>
                    <a:pt x="45060" y="16618"/>
                  </a:lnTo>
                  <a:lnTo>
                    <a:pt x="45227" y="16674"/>
                  </a:lnTo>
                  <a:lnTo>
                    <a:pt x="45562" y="16674"/>
                  </a:lnTo>
                  <a:lnTo>
                    <a:pt x="45729" y="16618"/>
                  </a:lnTo>
                  <a:lnTo>
                    <a:pt x="45952" y="16451"/>
                  </a:lnTo>
                  <a:lnTo>
                    <a:pt x="46175" y="16172"/>
                  </a:lnTo>
                  <a:lnTo>
                    <a:pt x="46175" y="16005"/>
                  </a:lnTo>
                  <a:lnTo>
                    <a:pt x="46231" y="15838"/>
                  </a:lnTo>
                  <a:lnTo>
                    <a:pt x="46175" y="15670"/>
                  </a:lnTo>
                  <a:lnTo>
                    <a:pt x="46175" y="15559"/>
                  </a:lnTo>
                  <a:lnTo>
                    <a:pt x="45952" y="15280"/>
                  </a:lnTo>
                  <a:lnTo>
                    <a:pt x="45729" y="15113"/>
                  </a:lnTo>
                  <a:lnTo>
                    <a:pt x="45562" y="15057"/>
                  </a:lnTo>
                  <a:close/>
                  <a:moveTo>
                    <a:pt x="50358" y="15001"/>
                  </a:moveTo>
                  <a:lnTo>
                    <a:pt x="50190" y="15057"/>
                  </a:lnTo>
                  <a:lnTo>
                    <a:pt x="50023" y="15113"/>
                  </a:lnTo>
                  <a:lnTo>
                    <a:pt x="49744" y="15280"/>
                  </a:lnTo>
                  <a:lnTo>
                    <a:pt x="49577" y="15559"/>
                  </a:lnTo>
                  <a:lnTo>
                    <a:pt x="49521" y="15670"/>
                  </a:lnTo>
                  <a:lnTo>
                    <a:pt x="49521" y="15838"/>
                  </a:lnTo>
                  <a:lnTo>
                    <a:pt x="49521" y="16005"/>
                  </a:lnTo>
                  <a:lnTo>
                    <a:pt x="49577" y="16172"/>
                  </a:lnTo>
                  <a:lnTo>
                    <a:pt x="49744" y="16451"/>
                  </a:lnTo>
                  <a:lnTo>
                    <a:pt x="50023" y="16618"/>
                  </a:lnTo>
                  <a:lnTo>
                    <a:pt x="50190" y="16674"/>
                  </a:lnTo>
                  <a:lnTo>
                    <a:pt x="50525" y="16674"/>
                  </a:lnTo>
                  <a:lnTo>
                    <a:pt x="50692" y="16618"/>
                  </a:lnTo>
                  <a:lnTo>
                    <a:pt x="50915" y="16451"/>
                  </a:lnTo>
                  <a:lnTo>
                    <a:pt x="51138" y="16172"/>
                  </a:lnTo>
                  <a:lnTo>
                    <a:pt x="51138" y="16005"/>
                  </a:lnTo>
                  <a:lnTo>
                    <a:pt x="51194" y="15838"/>
                  </a:lnTo>
                  <a:lnTo>
                    <a:pt x="51138" y="15670"/>
                  </a:lnTo>
                  <a:lnTo>
                    <a:pt x="51138" y="15559"/>
                  </a:lnTo>
                  <a:lnTo>
                    <a:pt x="50915" y="15280"/>
                  </a:lnTo>
                  <a:lnTo>
                    <a:pt x="50692" y="15113"/>
                  </a:lnTo>
                  <a:lnTo>
                    <a:pt x="50525" y="15057"/>
                  </a:lnTo>
                  <a:lnTo>
                    <a:pt x="50358" y="15001"/>
                  </a:lnTo>
                  <a:close/>
                  <a:moveTo>
                    <a:pt x="58778" y="15001"/>
                  </a:moveTo>
                  <a:lnTo>
                    <a:pt x="58611" y="15057"/>
                  </a:lnTo>
                  <a:lnTo>
                    <a:pt x="58444" y="15113"/>
                  </a:lnTo>
                  <a:lnTo>
                    <a:pt x="58221" y="15280"/>
                  </a:lnTo>
                  <a:lnTo>
                    <a:pt x="57998" y="15559"/>
                  </a:lnTo>
                  <a:lnTo>
                    <a:pt x="57998" y="15670"/>
                  </a:lnTo>
                  <a:lnTo>
                    <a:pt x="57942" y="15838"/>
                  </a:lnTo>
                  <a:lnTo>
                    <a:pt x="57998" y="16005"/>
                  </a:lnTo>
                  <a:lnTo>
                    <a:pt x="57998" y="16172"/>
                  </a:lnTo>
                  <a:lnTo>
                    <a:pt x="58221" y="16451"/>
                  </a:lnTo>
                  <a:lnTo>
                    <a:pt x="58444" y="16618"/>
                  </a:lnTo>
                  <a:lnTo>
                    <a:pt x="58611" y="16674"/>
                  </a:lnTo>
                  <a:lnTo>
                    <a:pt x="58946" y="16674"/>
                  </a:lnTo>
                  <a:lnTo>
                    <a:pt x="59113" y="16618"/>
                  </a:lnTo>
                  <a:lnTo>
                    <a:pt x="59392" y="16451"/>
                  </a:lnTo>
                  <a:lnTo>
                    <a:pt x="59559" y="16172"/>
                  </a:lnTo>
                  <a:lnTo>
                    <a:pt x="59615" y="16005"/>
                  </a:lnTo>
                  <a:lnTo>
                    <a:pt x="59615" y="15838"/>
                  </a:lnTo>
                  <a:lnTo>
                    <a:pt x="59615" y="15670"/>
                  </a:lnTo>
                  <a:lnTo>
                    <a:pt x="59559" y="15559"/>
                  </a:lnTo>
                  <a:lnTo>
                    <a:pt x="59392" y="15280"/>
                  </a:lnTo>
                  <a:lnTo>
                    <a:pt x="59113" y="15113"/>
                  </a:lnTo>
                  <a:lnTo>
                    <a:pt x="58946" y="15057"/>
                  </a:lnTo>
                  <a:lnTo>
                    <a:pt x="58778" y="15001"/>
                  </a:lnTo>
                  <a:close/>
                  <a:moveTo>
                    <a:pt x="63853" y="15001"/>
                  </a:moveTo>
                  <a:lnTo>
                    <a:pt x="63686" y="15057"/>
                  </a:lnTo>
                  <a:lnTo>
                    <a:pt x="63519" y="15113"/>
                  </a:lnTo>
                  <a:lnTo>
                    <a:pt x="63240" y="15280"/>
                  </a:lnTo>
                  <a:lnTo>
                    <a:pt x="63072" y="15559"/>
                  </a:lnTo>
                  <a:lnTo>
                    <a:pt x="63017" y="15670"/>
                  </a:lnTo>
                  <a:lnTo>
                    <a:pt x="63017" y="15838"/>
                  </a:lnTo>
                  <a:lnTo>
                    <a:pt x="63017" y="16005"/>
                  </a:lnTo>
                  <a:lnTo>
                    <a:pt x="63072" y="16172"/>
                  </a:lnTo>
                  <a:lnTo>
                    <a:pt x="63240" y="16451"/>
                  </a:lnTo>
                  <a:lnTo>
                    <a:pt x="63519" y="16618"/>
                  </a:lnTo>
                  <a:lnTo>
                    <a:pt x="63686" y="16674"/>
                  </a:lnTo>
                  <a:lnTo>
                    <a:pt x="64020" y="16674"/>
                  </a:lnTo>
                  <a:lnTo>
                    <a:pt x="64132" y="16618"/>
                  </a:lnTo>
                  <a:lnTo>
                    <a:pt x="64411" y="16451"/>
                  </a:lnTo>
                  <a:lnTo>
                    <a:pt x="64578" y="16172"/>
                  </a:lnTo>
                  <a:lnTo>
                    <a:pt x="64634" y="16005"/>
                  </a:lnTo>
                  <a:lnTo>
                    <a:pt x="64634" y="15838"/>
                  </a:lnTo>
                  <a:lnTo>
                    <a:pt x="64634" y="15670"/>
                  </a:lnTo>
                  <a:lnTo>
                    <a:pt x="64578" y="15559"/>
                  </a:lnTo>
                  <a:lnTo>
                    <a:pt x="64411" y="15280"/>
                  </a:lnTo>
                  <a:lnTo>
                    <a:pt x="64132" y="15113"/>
                  </a:lnTo>
                  <a:lnTo>
                    <a:pt x="64020" y="15057"/>
                  </a:lnTo>
                  <a:lnTo>
                    <a:pt x="63853" y="15001"/>
                  </a:lnTo>
                  <a:close/>
                  <a:moveTo>
                    <a:pt x="67143" y="15001"/>
                  </a:moveTo>
                  <a:lnTo>
                    <a:pt x="66976" y="15057"/>
                  </a:lnTo>
                  <a:lnTo>
                    <a:pt x="66809" y="15113"/>
                  </a:lnTo>
                  <a:lnTo>
                    <a:pt x="66586" y="15280"/>
                  </a:lnTo>
                  <a:lnTo>
                    <a:pt x="66363" y="15559"/>
                  </a:lnTo>
                  <a:lnTo>
                    <a:pt x="66363" y="15670"/>
                  </a:lnTo>
                  <a:lnTo>
                    <a:pt x="66307" y="15838"/>
                  </a:lnTo>
                  <a:lnTo>
                    <a:pt x="66363" y="16005"/>
                  </a:lnTo>
                  <a:lnTo>
                    <a:pt x="66363" y="16172"/>
                  </a:lnTo>
                  <a:lnTo>
                    <a:pt x="66586" y="16451"/>
                  </a:lnTo>
                  <a:lnTo>
                    <a:pt x="66809" y="16618"/>
                  </a:lnTo>
                  <a:lnTo>
                    <a:pt x="66976" y="16674"/>
                  </a:lnTo>
                  <a:lnTo>
                    <a:pt x="67311" y="16674"/>
                  </a:lnTo>
                  <a:lnTo>
                    <a:pt x="67478" y="16618"/>
                  </a:lnTo>
                  <a:lnTo>
                    <a:pt x="67757" y="16451"/>
                  </a:lnTo>
                  <a:lnTo>
                    <a:pt x="67924" y="16172"/>
                  </a:lnTo>
                  <a:lnTo>
                    <a:pt x="67980" y="16005"/>
                  </a:lnTo>
                  <a:lnTo>
                    <a:pt x="67980" y="15838"/>
                  </a:lnTo>
                  <a:lnTo>
                    <a:pt x="67980" y="15670"/>
                  </a:lnTo>
                  <a:lnTo>
                    <a:pt x="67924" y="15559"/>
                  </a:lnTo>
                  <a:lnTo>
                    <a:pt x="67757" y="15280"/>
                  </a:lnTo>
                  <a:lnTo>
                    <a:pt x="67478" y="15113"/>
                  </a:lnTo>
                  <a:lnTo>
                    <a:pt x="67311" y="15057"/>
                  </a:lnTo>
                  <a:lnTo>
                    <a:pt x="67143" y="15001"/>
                  </a:lnTo>
                  <a:close/>
                  <a:moveTo>
                    <a:pt x="72218" y="15001"/>
                  </a:moveTo>
                  <a:lnTo>
                    <a:pt x="72051" y="15057"/>
                  </a:lnTo>
                  <a:lnTo>
                    <a:pt x="71884" y="15113"/>
                  </a:lnTo>
                  <a:lnTo>
                    <a:pt x="71605" y="15280"/>
                  </a:lnTo>
                  <a:lnTo>
                    <a:pt x="71438" y="15559"/>
                  </a:lnTo>
                  <a:lnTo>
                    <a:pt x="71382" y="15670"/>
                  </a:lnTo>
                  <a:lnTo>
                    <a:pt x="71382" y="15838"/>
                  </a:lnTo>
                  <a:lnTo>
                    <a:pt x="71382" y="16005"/>
                  </a:lnTo>
                  <a:lnTo>
                    <a:pt x="71438" y="16172"/>
                  </a:lnTo>
                  <a:lnTo>
                    <a:pt x="71605" y="16451"/>
                  </a:lnTo>
                  <a:lnTo>
                    <a:pt x="71884" y="16618"/>
                  </a:lnTo>
                  <a:lnTo>
                    <a:pt x="72051" y="16674"/>
                  </a:lnTo>
                  <a:lnTo>
                    <a:pt x="72386" y="16674"/>
                  </a:lnTo>
                  <a:lnTo>
                    <a:pt x="72553" y="16618"/>
                  </a:lnTo>
                  <a:lnTo>
                    <a:pt x="72776" y="16451"/>
                  </a:lnTo>
                  <a:lnTo>
                    <a:pt x="72999" y="16172"/>
                  </a:lnTo>
                  <a:lnTo>
                    <a:pt x="72999" y="16005"/>
                  </a:lnTo>
                  <a:lnTo>
                    <a:pt x="73055" y="15838"/>
                  </a:lnTo>
                  <a:lnTo>
                    <a:pt x="72999" y="15670"/>
                  </a:lnTo>
                  <a:lnTo>
                    <a:pt x="72999" y="15559"/>
                  </a:lnTo>
                  <a:lnTo>
                    <a:pt x="72776" y="15280"/>
                  </a:lnTo>
                  <a:lnTo>
                    <a:pt x="72553" y="15113"/>
                  </a:lnTo>
                  <a:lnTo>
                    <a:pt x="72386" y="15057"/>
                  </a:lnTo>
                  <a:lnTo>
                    <a:pt x="72218" y="15001"/>
                  </a:lnTo>
                  <a:close/>
                  <a:moveTo>
                    <a:pt x="75508" y="15001"/>
                  </a:moveTo>
                  <a:lnTo>
                    <a:pt x="75341" y="15057"/>
                  </a:lnTo>
                  <a:lnTo>
                    <a:pt x="75230" y="15113"/>
                  </a:lnTo>
                  <a:lnTo>
                    <a:pt x="74951" y="15280"/>
                  </a:lnTo>
                  <a:lnTo>
                    <a:pt x="74784" y="15559"/>
                  </a:lnTo>
                  <a:lnTo>
                    <a:pt x="74728" y="15670"/>
                  </a:lnTo>
                  <a:lnTo>
                    <a:pt x="74728" y="15838"/>
                  </a:lnTo>
                  <a:lnTo>
                    <a:pt x="74728" y="16005"/>
                  </a:lnTo>
                  <a:lnTo>
                    <a:pt x="74784" y="16172"/>
                  </a:lnTo>
                  <a:lnTo>
                    <a:pt x="74951" y="16451"/>
                  </a:lnTo>
                  <a:lnTo>
                    <a:pt x="75230" y="16618"/>
                  </a:lnTo>
                  <a:lnTo>
                    <a:pt x="75341" y="16674"/>
                  </a:lnTo>
                  <a:lnTo>
                    <a:pt x="75676" y="16674"/>
                  </a:lnTo>
                  <a:lnTo>
                    <a:pt x="75843" y="16618"/>
                  </a:lnTo>
                  <a:lnTo>
                    <a:pt x="76122" y="16451"/>
                  </a:lnTo>
                  <a:lnTo>
                    <a:pt x="76289" y="16172"/>
                  </a:lnTo>
                  <a:lnTo>
                    <a:pt x="76345" y="16005"/>
                  </a:lnTo>
                  <a:lnTo>
                    <a:pt x="76345" y="15838"/>
                  </a:lnTo>
                  <a:lnTo>
                    <a:pt x="76345" y="15670"/>
                  </a:lnTo>
                  <a:lnTo>
                    <a:pt x="76289" y="15559"/>
                  </a:lnTo>
                  <a:lnTo>
                    <a:pt x="76122" y="15280"/>
                  </a:lnTo>
                  <a:lnTo>
                    <a:pt x="75843" y="15113"/>
                  </a:lnTo>
                  <a:lnTo>
                    <a:pt x="75676" y="15057"/>
                  </a:lnTo>
                  <a:lnTo>
                    <a:pt x="75508" y="15001"/>
                  </a:lnTo>
                  <a:close/>
                  <a:moveTo>
                    <a:pt x="78966" y="15001"/>
                  </a:moveTo>
                  <a:lnTo>
                    <a:pt x="78799" y="15057"/>
                  </a:lnTo>
                  <a:lnTo>
                    <a:pt x="78631" y="15113"/>
                  </a:lnTo>
                  <a:lnTo>
                    <a:pt x="78353" y="15280"/>
                  </a:lnTo>
                  <a:lnTo>
                    <a:pt x="78185" y="15559"/>
                  </a:lnTo>
                  <a:lnTo>
                    <a:pt x="78130" y="15670"/>
                  </a:lnTo>
                  <a:lnTo>
                    <a:pt x="78130" y="15838"/>
                  </a:lnTo>
                  <a:lnTo>
                    <a:pt x="78130" y="16005"/>
                  </a:lnTo>
                  <a:lnTo>
                    <a:pt x="78185" y="16172"/>
                  </a:lnTo>
                  <a:lnTo>
                    <a:pt x="78353" y="16451"/>
                  </a:lnTo>
                  <a:lnTo>
                    <a:pt x="78631" y="16618"/>
                  </a:lnTo>
                  <a:lnTo>
                    <a:pt x="78799" y="16674"/>
                  </a:lnTo>
                  <a:lnTo>
                    <a:pt x="79133" y="16674"/>
                  </a:lnTo>
                  <a:lnTo>
                    <a:pt x="79301" y="16618"/>
                  </a:lnTo>
                  <a:lnTo>
                    <a:pt x="79524" y="16451"/>
                  </a:lnTo>
                  <a:lnTo>
                    <a:pt x="79691" y="16172"/>
                  </a:lnTo>
                  <a:lnTo>
                    <a:pt x="79747" y="16005"/>
                  </a:lnTo>
                  <a:lnTo>
                    <a:pt x="79803" y="15838"/>
                  </a:lnTo>
                  <a:lnTo>
                    <a:pt x="79747" y="15670"/>
                  </a:lnTo>
                  <a:lnTo>
                    <a:pt x="79691" y="15559"/>
                  </a:lnTo>
                  <a:lnTo>
                    <a:pt x="79524" y="15280"/>
                  </a:lnTo>
                  <a:lnTo>
                    <a:pt x="79301" y="15113"/>
                  </a:lnTo>
                  <a:lnTo>
                    <a:pt x="79133" y="15057"/>
                  </a:lnTo>
                  <a:lnTo>
                    <a:pt x="78966" y="15001"/>
                  </a:lnTo>
                  <a:close/>
                  <a:moveTo>
                    <a:pt x="89004" y="15001"/>
                  </a:moveTo>
                  <a:lnTo>
                    <a:pt x="88837" y="15057"/>
                  </a:lnTo>
                  <a:lnTo>
                    <a:pt x="88670" y="15113"/>
                  </a:lnTo>
                  <a:lnTo>
                    <a:pt x="88391" y="15280"/>
                  </a:lnTo>
                  <a:lnTo>
                    <a:pt x="88223" y="15559"/>
                  </a:lnTo>
                  <a:lnTo>
                    <a:pt x="88168" y="15670"/>
                  </a:lnTo>
                  <a:lnTo>
                    <a:pt x="88168" y="15838"/>
                  </a:lnTo>
                  <a:lnTo>
                    <a:pt x="88168" y="16005"/>
                  </a:lnTo>
                  <a:lnTo>
                    <a:pt x="88223" y="16172"/>
                  </a:lnTo>
                  <a:lnTo>
                    <a:pt x="88391" y="16451"/>
                  </a:lnTo>
                  <a:lnTo>
                    <a:pt x="88670" y="16618"/>
                  </a:lnTo>
                  <a:lnTo>
                    <a:pt x="88837" y="16674"/>
                  </a:lnTo>
                  <a:lnTo>
                    <a:pt x="89171" y="16674"/>
                  </a:lnTo>
                  <a:lnTo>
                    <a:pt x="89339" y="16618"/>
                  </a:lnTo>
                  <a:lnTo>
                    <a:pt x="89562" y="16451"/>
                  </a:lnTo>
                  <a:lnTo>
                    <a:pt x="89729" y="16172"/>
                  </a:lnTo>
                  <a:lnTo>
                    <a:pt x="89785" y="16005"/>
                  </a:lnTo>
                  <a:lnTo>
                    <a:pt x="89841" y="15838"/>
                  </a:lnTo>
                  <a:lnTo>
                    <a:pt x="89785" y="15670"/>
                  </a:lnTo>
                  <a:lnTo>
                    <a:pt x="89729" y="15559"/>
                  </a:lnTo>
                  <a:lnTo>
                    <a:pt x="89562" y="15280"/>
                  </a:lnTo>
                  <a:lnTo>
                    <a:pt x="89339" y="15113"/>
                  </a:lnTo>
                  <a:lnTo>
                    <a:pt x="89171" y="15057"/>
                  </a:lnTo>
                  <a:lnTo>
                    <a:pt x="89004" y="15001"/>
                  </a:lnTo>
                  <a:close/>
                  <a:moveTo>
                    <a:pt x="130997" y="15057"/>
                  </a:moveTo>
                  <a:lnTo>
                    <a:pt x="130829" y="15113"/>
                  </a:lnTo>
                  <a:lnTo>
                    <a:pt x="130551" y="15280"/>
                  </a:lnTo>
                  <a:lnTo>
                    <a:pt x="130383" y="15559"/>
                  </a:lnTo>
                  <a:lnTo>
                    <a:pt x="130327" y="15670"/>
                  </a:lnTo>
                  <a:lnTo>
                    <a:pt x="130327" y="15838"/>
                  </a:lnTo>
                  <a:lnTo>
                    <a:pt x="130327" y="16005"/>
                  </a:lnTo>
                  <a:lnTo>
                    <a:pt x="130383" y="16172"/>
                  </a:lnTo>
                  <a:lnTo>
                    <a:pt x="130551" y="16451"/>
                  </a:lnTo>
                  <a:lnTo>
                    <a:pt x="130829" y="16618"/>
                  </a:lnTo>
                  <a:lnTo>
                    <a:pt x="130997" y="16674"/>
                  </a:lnTo>
                  <a:lnTo>
                    <a:pt x="131331" y="16674"/>
                  </a:lnTo>
                  <a:lnTo>
                    <a:pt x="131499" y="16618"/>
                  </a:lnTo>
                  <a:lnTo>
                    <a:pt x="131722" y="16451"/>
                  </a:lnTo>
                  <a:lnTo>
                    <a:pt x="131889" y="16172"/>
                  </a:lnTo>
                  <a:lnTo>
                    <a:pt x="131945" y="16005"/>
                  </a:lnTo>
                  <a:lnTo>
                    <a:pt x="132000" y="15838"/>
                  </a:lnTo>
                  <a:lnTo>
                    <a:pt x="131945" y="15670"/>
                  </a:lnTo>
                  <a:lnTo>
                    <a:pt x="131889" y="15559"/>
                  </a:lnTo>
                  <a:lnTo>
                    <a:pt x="131722" y="15280"/>
                  </a:lnTo>
                  <a:lnTo>
                    <a:pt x="131499" y="15113"/>
                  </a:lnTo>
                  <a:lnTo>
                    <a:pt x="131331" y="15057"/>
                  </a:lnTo>
                  <a:close/>
                  <a:moveTo>
                    <a:pt x="134343" y="15057"/>
                  </a:moveTo>
                  <a:lnTo>
                    <a:pt x="134175" y="15113"/>
                  </a:lnTo>
                  <a:lnTo>
                    <a:pt x="133952" y="15280"/>
                  </a:lnTo>
                  <a:lnTo>
                    <a:pt x="133729" y="15559"/>
                  </a:lnTo>
                  <a:lnTo>
                    <a:pt x="133729" y="15670"/>
                  </a:lnTo>
                  <a:lnTo>
                    <a:pt x="133673" y="15838"/>
                  </a:lnTo>
                  <a:lnTo>
                    <a:pt x="133729" y="16005"/>
                  </a:lnTo>
                  <a:lnTo>
                    <a:pt x="133729" y="16172"/>
                  </a:lnTo>
                  <a:lnTo>
                    <a:pt x="133952" y="16451"/>
                  </a:lnTo>
                  <a:lnTo>
                    <a:pt x="134175" y="16618"/>
                  </a:lnTo>
                  <a:lnTo>
                    <a:pt x="134343" y="16674"/>
                  </a:lnTo>
                  <a:lnTo>
                    <a:pt x="134677" y="16674"/>
                  </a:lnTo>
                  <a:lnTo>
                    <a:pt x="134845" y="16618"/>
                  </a:lnTo>
                  <a:lnTo>
                    <a:pt x="135123" y="16451"/>
                  </a:lnTo>
                  <a:lnTo>
                    <a:pt x="135291" y="16172"/>
                  </a:lnTo>
                  <a:lnTo>
                    <a:pt x="135346" y="16005"/>
                  </a:lnTo>
                  <a:lnTo>
                    <a:pt x="135346" y="15838"/>
                  </a:lnTo>
                  <a:lnTo>
                    <a:pt x="135346" y="15670"/>
                  </a:lnTo>
                  <a:lnTo>
                    <a:pt x="135291" y="15559"/>
                  </a:lnTo>
                  <a:lnTo>
                    <a:pt x="135123" y="15280"/>
                  </a:lnTo>
                  <a:lnTo>
                    <a:pt x="134845" y="15113"/>
                  </a:lnTo>
                  <a:lnTo>
                    <a:pt x="134677" y="15057"/>
                  </a:lnTo>
                  <a:close/>
                  <a:moveTo>
                    <a:pt x="137744" y="15057"/>
                  </a:moveTo>
                  <a:lnTo>
                    <a:pt x="137577" y="15113"/>
                  </a:lnTo>
                  <a:lnTo>
                    <a:pt x="137298" y="15280"/>
                  </a:lnTo>
                  <a:lnTo>
                    <a:pt x="137131" y="15559"/>
                  </a:lnTo>
                  <a:lnTo>
                    <a:pt x="137075" y="15670"/>
                  </a:lnTo>
                  <a:lnTo>
                    <a:pt x="137075" y="15838"/>
                  </a:lnTo>
                  <a:lnTo>
                    <a:pt x="137075" y="16005"/>
                  </a:lnTo>
                  <a:lnTo>
                    <a:pt x="137131" y="16172"/>
                  </a:lnTo>
                  <a:lnTo>
                    <a:pt x="137298" y="16451"/>
                  </a:lnTo>
                  <a:lnTo>
                    <a:pt x="137577" y="16618"/>
                  </a:lnTo>
                  <a:lnTo>
                    <a:pt x="137744" y="16674"/>
                  </a:lnTo>
                  <a:lnTo>
                    <a:pt x="138023" y="16674"/>
                  </a:lnTo>
                  <a:lnTo>
                    <a:pt x="138191" y="16618"/>
                  </a:lnTo>
                  <a:lnTo>
                    <a:pt x="138469" y="16451"/>
                  </a:lnTo>
                  <a:lnTo>
                    <a:pt x="138637" y="16172"/>
                  </a:lnTo>
                  <a:lnTo>
                    <a:pt x="138692" y="16005"/>
                  </a:lnTo>
                  <a:lnTo>
                    <a:pt x="138692" y="15838"/>
                  </a:lnTo>
                  <a:lnTo>
                    <a:pt x="138692" y="15670"/>
                  </a:lnTo>
                  <a:lnTo>
                    <a:pt x="138637" y="15559"/>
                  </a:lnTo>
                  <a:lnTo>
                    <a:pt x="138469" y="15280"/>
                  </a:lnTo>
                  <a:lnTo>
                    <a:pt x="138191" y="15113"/>
                  </a:lnTo>
                  <a:lnTo>
                    <a:pt x="138023" y="15057"/>
                  </a:lnTo>
                  <a:close/>
                  <a:moveTo>
                    <a:pt x="141035" y="15057"/>
                  </a:moveTo>
                  <a:lnTo>
                    <a:pt x="140867" y="15113"/>
                  </a:lnTo>
                  <a:lnTo>
                    <a:pt x="140644" y="15280"/>
                  </a:lnTo>
                  <a:lnTo>
                    <a:pt x="140421" y="15559"/>
                  </a:lnTo>
                  <a:lnTo>
                    <a:pt x="140365" y="15670"/>
                  </a:lnTo>
                  <a:lnTo>
                    <a:pt x="140365" y="15838"/>
                  </a:lnTo>
                  <a:lnTo>
                    <a:pt x="140365" y="16005"/>
                  </a:lnTo>
                  <a:lnTo>
                    <a:pt x="140421" y="16172"/>
                  </a:lnTo>
                  <a:lnTo>
                    <a:pt x="140644" y="16451"/>
                  </a:lnTo>
                  <a:lnTo>
                    <a:pt x="140867" y="16618"/>
                  </a:lnTo>
                  <a:lnTo>
                    <a:pt x="141035" y="16674"/>
                  </a:lnTo>
                  <a:lnTo>
                    <a:pt x="141369" y="16674"/>
                  </a:lnTo>
                  <a:lnTo>
                    <a:pt x="141537" y="16618"/>
                  </a:lnTo>
                  <a:lnTo>
                    <a:pt x="141815" y="16451"/>
                  </a:lnTo>
                  <a:lnTo>
                    <a:pt x="141983" y="16172"/>
                  </a:lnTo>
                  <a:lnTo>
                    <a:pt x="142039" y="16005"/>
                  </a:lnTo>
                  <a:lnTo>
                    <a:pt x="142039" y="15838"/>
                  </a:lnTo>
                  <a:lnTo>
                    <a:pt x="142039" y="15670"/>
                  </a:lnTo>
                  <a:lnTo>
                    <a:pt x="141983" y="15559"/>
                  </a:lnTo>
                  <a:lnTo>
                    <a:pt x="141815" y="15280"/>
                  </a:lnTo>
                  <a:lnTo>
                    <a:pt x="141537" y="15113"/>
                  </a:lnTo>
                  <a:lnTo>
                    <a:pt x="141369" y="15057"/>
                  </a:lnTo>
                  <a:close/>
                  <a:moveTo>
                    <a:pt x="146165" y="15001"/>
                  </a:moveTo>
                  <a:lnTo>
                    <a:pt x="145998" y="15057"/>
                  </a:lnTo>
                  <a:lnTo>
                    <a:pt x="145831" y="15113"/>
                  </a:lnTo>
                  <a:lnTo>
                    <a:pt x="145552" y="15280"/>
                  </a:lnTo>
                  <a:lnTo>
                    <a:pt x="145385" y="15559"/>
                  </a:lnTo>
                  <a:lnTo>
                    <a:pt x="145329" y="15670"/>
                  </a:lnTo>
                  <a:lnTo>
                    <a:pt x="145329" y="15838"/>
                  </a:lnTo>
                  <a:lnTo>
                    <a:pt x="145329" y="16005"/>
                  </a:lnTo>
                  <a:lnTo>
                    <a:pt x="145385" y="16172"/>
                  </a:lnTo>
                  <a:lnTo>
                    <a:pt x="145552" y="16451"/>
                  </a:lnTo>
                  <a:lnTo>
                    <a:pt x="145831" y="16618"/>
                  </a:lnTo>
                  <a:lnTo>
                    <a:pt x="145998" y="16674"/>
                  </a:lnTo>
                  <a:lnTo>
                    <a:pt x="146333" y="16674"/>
                  </a:lnTo>
                  <a:lnTo>
                    <a:pt x="146444" y="16618"/>
                  </a:lnTo>
                  <a:lnTo>
                    <a:pt x="146723" y="16451"/>
                  </a:lnTo>
                  <a:lnTo>
                    <a:pt x="146890" y="16172"/>
                  </a:lnTo>
                  <a:lnTo>
                    <a:pt x="146946" y="16005"/>
                  </a:lnTo>
                  <a:lnTo>
                    <a:pt x="147002" y="15838"/>
                  </a:lnTo>
                  <a:lnTo>
                    <a:pt x="146946" y="15670"/>
                  </a:lnTo>
                  <a:lnTo>
                    <a:pt x="146890" y="15559"/>
                  </a:lnTo>
                  <a:lnTo>
                    <a:pt x="146723" y="15280"/>
                  </a:lnTo>
                  <a:lnTo>
                    <a:pt x="146444" y="15113"/>
                  </a:lnTo>
                  <a:lnTo>
                    <a:pt x="146333" y="15057"/>
                  </a:lnTo>
                  <a:lnTo>
                    <a:pt x="146165" y="15001"/>
                  </a:lnTo>
                  <a:close/>
                  <a:moveTo>
                    <a:pt x="154586" y="15001"/>
                  </a:moveTo>
                  <a:lnTo>
                    <a:pt x="154419" y="15057"/>
                  </a:lnTo>
                  <a:lnTo>
                    <a:pt x="154251" y="15113"/>
                  </a:lnTo>
                  <a:lnTo>
                    <a:pt x="154028" y="15280"/>
                  </a:lnTo>
                  <a:lnTo>
                    <a:pt x="153805" y="15559"/>
                  </a:lnTo>
                  <a:lnTo>
                    <a:pt x="153750" y="15670"/>
                  </a:lnTo>
                  <a:lnTo>
                    <a:pt x="153750" y="15838"/>
                  </a:lnTo>
                  <a:lnTo>
                    <a:pt x="153750" y="16005"/>
                  </a:lnTo>
                  <a:lnTo>
                    <a:pt x="153805" y="16172"/>
                  </a:lnTo>
                  <a:lnTo>
                    <a:pt x="154028" y="16451"/>
                  </a:lnTo>
                  <a:lnTo>
                    <a:pt x="154251" y="16618"/>
                  </a:lnTo>
                  <a:lnTo>
                    <a:pt x="154419" y="16674"/>
                  </a:lnTo>
                  <a:lnTo>
                    <a:pt x="154753" y="16674"/>
                  </a:lnTo>
                  <a:lnTo>
                    <a:pt x="154921" y="16618"/>
                  </a:lnTo>
                  <a:lnTo>
                    <a:pt x="155200" y="16451"/>
                  </a:lnTo>
                  <a:lnTo>
                    <a:pt x="155367" y="16172"/>
                  </a:lnTo>
                  <a:lnTo>
                    <a:pt x="155423" y="16005"/>
                  </a:lnTo>
                  <a:lnTo>
                    <a:pt x="155423" y="15838"/>
                  </a:lnTo>
                  <a:lnTo>
                    <a:pt x="155423" y="15670"/>
                  </a:lnTo>
                  <a:lnTo>
                    <a:pt x="155367" y="15559"/>
                  </a:lnTo>
                  <a:lnTo>
                    <a:pt x="155200" y="15280"/>
                  </a:lnTo>
                  <a:lnTo>
                    <a:pt x="154921" y="15113"/>
                  </a:lnTo>
                  <a:lnTo>
                    <a:pt x="154753" y="15057"/>
                  </a:lnTo>
                  <a:lnTo>
                    <a:pt x="154586" y="15001"/>
                  </a:lnTo>
                  <a:close/>
                  <a:moveTo>
                    <a:pt x="159605" y="15001"/>
                  </a:moveTo>
                  <a:lnTo>
                    <a:pt x="159438" y="15057"/>
                  </a:lnTo>
                  <a:lnTo>
                    <a:pt x="159326" y="15113"/>
                  </a:lnTo>
                  <a:lnTo>
                    <a:pt x="159047" y="15280"/>
                  </a:lnTo>
                  <a:lnTo>
                    <a:pt x="158880" y="15559"/>
                  </a:lnTo>
                  <a:lnTo>
                    <a:pt x="158824" y="15670"/>
                  </a:lnTo>
                  <a:lnTo>
                    <a:pt x="158824" y="15838"/>
                  </a:lnTo>
                  <a:lnTo>
                    <a:pt x="158824" y="16005"/>
                  </a:lnTo>
                  <a:lnTo>
                    <a:pt x="158880" y="16172"/>
                  </a:lnTo>
                  <a:lnTo>
                    <a:pt x="159047" y="16451"/>
                  </a:lnTo>
                  <a:lnTo>
                    <a:pt x="159326" y="16618"/>
                  </a:lnTo>
                  <a:lnTo>
                    <a:pt x="159438" y="16674"/>
                  </a:lnTo>
                  <a:lnTo>
                    <a:pt x="159772" y="16674"/>
                  </a:lnTo>
                  <a:lnTo>
                    <a:pt x="159940" y="16618"/>
                  </a:lnTo>
                  <a:lnTo>
                    <a:pt x="160219" y="16451"/>
                  </a:lnTo>
                  <a:lnTo>
                    <a:pt x="160386" y="16172"/>
                  </a:lnTo>
                  <a:lnTo>
                    <a:pt x="160442" y="16005"/>
                  </a:lnTo>
                  <a:lnTo>
                    <a:pt x="160442" y="15838"/>
                  </a:lnTo>
                  <a:lnTo>
                    <a:pt x="160442" y="15670"/>
                  </a:lnTo>
                  <a:lnTo>
                    <a:pt x="160386" y="15559"/>
                  </a:lnTo>
                  <a:lnTo>
                    <a:pt x="160219" y="15280"/>
                  </a:lnTo>
                  <a:lnTo>
                    <a:pt x="159940" y="15113"/>
                  </a:lnTo>
                  <a:lnTo>
                    <a:pt x="159772" y="15057"/>
                  </a:lnTo>
                  <a:lnTo>
                    <a:pt x="159605" y="15001"/>
                  </a:lnTo>
                  <a:close/>
                  <a:moveTo>
                    <a:pt x="162951" y="15001"/>
                  </a:moveTo>
                  <a:lnTo>
                    <a:pt x="162784" y="15057"/>
                  </a:lnTo>
                  <a:lnTo>
                    <a:pt x="162617" y="15113"/>
                  </a:lnTo>
                  <a:lnTo>
                    <a:pt x="162338" y="15280"/>
                  </a:lnTo>
                  <a:lnTo>
                    <a:pt x="162170" y="15559"/>
                  </a:lnTo>
                  <a:lnTo>
                    <a:pt x="162115" y="15670"/>
                  </a:lnTo>
                  <a:lnTo>
                    <a:pt x="162115" y="15838"/>
                  </a:lnTo>
                  <a:lnTo>
                    <a:pt x="162115" y="16005"/>
                  </a:lnTo>
                  <a:lnTo>
                    <a:pt x="162170" y="16172"/>
                  </a:lnTo>
                  <a:lnTo>
                    <a:pt x="162338" y="16451"/>
                  </a:lnTo>
                  <a:lnTo>
                    <a:pt x="162617" y="16618"/>
                  </a:lnTo>
                  <a:lnTo>
                    <a:pt x="162784" y="16674"/>
                  </a:lnTo>
                  <a:lnTo>
                    <a:pt x="163118" y="16674"/>
                  </a:lnTo>
                  <a:lnTo>
                    <a:pt x="163286" y="16618"/>
                  </a:lnTo>
                  <a:lnTo>
                    <a:pt x="163509" y="16451"/>
                  </a:lnTo>
                  <a:lnTo>
                    <a:pt x="163732" y="16172"/>
                  </a:lnTo>
                  <a:lnTo>
                    <a:pt x="163788" y="16005"/>
                  </a:lnTo>
                  <a:lnTo>
                    <a:pt x="163788" y="15838"/>
                  </a:lnTo>
                  <a:lnTo>
                    <a:pt x="163788" y="15670"/>
                  </a:lnTo>
                  <a:lnTo>
                    <a:pt x="163732" y="15559"/>
                  </a:lnTo>
                  <a:lnTo>
                    <a:pt x="163509" y="15280"/>
                  </a:lnTo>
                  <a:lnTo>
                    <a:pt x="163286" y="15113"/>
                  </a:lnTo>
                  <a:lnTo>
                    <a:pt x="163118" y="15057"/>
                  </a:lnTo>
                  <a:lnTo>
                    <a:pt x="162951" y="15001"/>
                  </a:lnTo>
                  <a:close/>
                  <a:moveTo>
                    <a:pt x="168026" y="15001"/>
                  </a:moveTo>
                  <a:lnTo>
                    <a:pt x="167859" y="15057"/>
                  </a:lnTo>
                  <a:lnTo>
                    <a:pt x="167691" y="15113"/>
                  </a:lnTo>
                  <a:lnTo>
                    <a:pt x="167412" y="15280"/>
                  </a:lnTo>
                  <a:lnTo>
                    <a:pt x="167245" y="15559"/>
                  </a:lnTo>
                  <a:lnTo>
                    <a:pt x="167189" y="15670"/>
                  </a:lnTo>
                  <a:lnTo>
                    <a:pt x="167189" y="15838"/>
                  </a:lnTo>
                  <a:lnTo>
                    <a:pt x="167189" y="16005"/>
                  </a:lnTo>
                  <a:lnTo>
                    <a:pt x="167245" y="16172"/>
                  </a:lnTo>
                  <a:lnTo>
                    <a:pt x="167412" y="16451"/>
                  </a:lnTo>
                  <a:lnTo>
                    <a:pt x="167691" y="16618"/>
                  </a:lnTo>
                  <a:lnTo>
                    <a:pt x="167859" y="16674"/>
                  </a:lnTo>
                  <a:lnTo>
                    <a:pt x="168193" y="16674"/>
                  </a:lnTo>
                  <a:lnTo>
                    <a:pt x="168361" y="16618"/>
                  </a:lnTo>
                  <a:lnTo>
                    <a:pt x="168584" y="16451"/>
                  </a:lnTo>
                  <a:lnTo>
                    <a:pt x="168751" y="16172"/>
                  </a:lnTo>
                  <a:lnTo>
                    <a:pt x="168807" y="16005"/>
                  </a:lnTo>
                  <a:lnTo>
                    <a:pt x="168862" y="15838"/>
                  </a:lnTo>
                  <a:lnTo>
                    <a:pt x="168807" y="15670"/>
                  </a:lnTo>
                  <a:lnTo>
                    <a:pt x="168751" y="15559"/>
                  </a:lnTo>
                  <a:lnTo>
                    <a:pt x="168584" y="15280"/>
                  </a:lnTo>
                  <a:lnTo>
                    <a:pt x="168361" y="15113"/>
                  </a:lnTo>
                  <a:lnTo>
                    <a:pt x="168193" y="15057"/>
                  </a:lnTo>
                  <a:lnTo>
                    <a:pt x="168026" y="15001"/>
                  </a:lnTo>
                  <a:close/>
                  <a:moveTo>
                    <a:pt x="171316" y="15001"/>
                  </a:moveTo>
                  <a:lnTo>
                    <a:pt x="171149" y="15057"/>
                  </a:lnTo>
                  <a:lnTo>
                    <a:pt x="171037" y="15113"/>
                  </a:lnTo>
                  <a:lnTo>
                    <a:pt x="170758" y="15280"/>
                  </a:lnTo>
                  <a:lnTo>
                    <a:pt x="170591" y="15559"/>
                  </a:lnTo>
                  <a:lnTo>
                    <a:pt x="170535" y="15670"/>
                  </a:lnTo>
                  <a:lnTo>
                    <a:pt x="170480" y="15838"/>
                  </a:lnTo>
                  <a:lnTo>
                    <a:pt x="170535" y="16005"/>
                  </a:lnTo>
                  <a:lnTo>
                    <a:pt x="170591" y="16172"/>
                  </a:lnTo>
                  <a:lnTo>
                    <a:pt x="170758" y="16451"/>
                  </a:lnTo>
                  <a:lnTo>
                    <a:pt x="171037" y="16618"/>
                  </a:lnTo>
                  <a:lnTo>
                    <a:pt x="171149" y="16674"/>
                  </a:lnTo>
                  <a:lnTo>
                    <a:pt x="171483" y="16674"/>
                  </a:lnTo>
                  <a:lnTo>
                    <a:pt x="171651" y="16618"/>
                  </a:lnTo>
                  <a:lnTo>
                    <a:pt x="171930" y="16451"/>
                  </a:lnTo>
                  <a:lnTo>
                    <a:pt x="172097" y="16172"/>
                  </a:lnTo>
                  <a:lnTo>
                    <a:pt x="172153" y="16005"/>
                  </a:lnTo>
                  <a:lnTo>
                    <a:pt x="172153" y="15838"/>
                  </a:lnTo>
                  <a:lnTo>
                    <a:pt x="172153" y="15670"/>
                  </a:lnTo>
                  <a:lnTo>
                    <a:pt x="172097" y="15559"/>
                  </a:lnTo>
                  <a:lnTo>
                    <a:pt x="171930" y="15280"/>
                  </a:lnTo>
                  <a:lnTo>
                    <a:pt x="171651" y="15113"/>
                  </a:lnTo>
                  <a:lnTo>
                    <a:pt x="171483" y="15057"/>
                  </a:lnTo>
                  <a:lnTo>
                    <a:pt x="171316" y="15001"/>
                  </a:lnTo>
                  <a:close/>
                  <a:moveTo>
                    <a:pt x="174774" y="15001"/>
                  </a:moveTo>
                  <a:lnTo>
                    <a:pt x="174606" y="15057"/>
                  </a:lnTo>
                  <a:lnTo>
                    <a:pt x="174439" y="15113"/>
                  </a:lnTo>
                  <a:lnTo>
                    <a:pt x="174160" y="15280"/>
                  </a:lnTo>
                  <a:lnTo>
                    <a:pt x="173993" y="15559"/>
                  </a:lnTo>
                  <a:lnTo>
                    <a:pt x="173937" y="15670"/>
                  </a:lnTo>
                  <a:lnTo>
                    <a:pt x="173937" y="15838"/>
                  </a:lnTo>
                  <a:lnTo>
                    <a:pt x="173937" y="16005"/>
                  </a:lnTo>
                  <a:lnTo>
                    <a:pt x="173993" y="16172"/>
                  </a:lnTo>
                  <a:lnTo>
                    <a:pt x="174160" y="16451"/>
                  </a:lnTo>
                  <a:lnTo>
                    <a:pt x="174439" y="16618"/>
                  </a:lnTo>
                  <a:lnTo>
                    <a:pt x="174606" y="16674"/>
                  </a:lnTo>
                  <a:lnTo>
                    <a:pt x="174941" y="16674"/>
                  </a:lnTo>
                  <a:lnTo>
                    <a:pt x="175053" y="16618"/>
                  </a:lnTo>
                  <a:lnTo>
                    <a:pt x="175331" y="16451"/>
                  </a:lnTo>
                  <a:lnTo>
                    <a:pt x="175499" y="16172"/>
                  </a:lnTo>
                  <a:lnTo>
                    <a:pt x="175554" y="16005"/>
                  </a:lnTo>
                  <a:lnTo>
                    <a:pt x="175610" y="15838"/>
                  </a:lnTo>
                  <a:lnTo>
                    <a:pt x="175554" y="15670"/>
                  </a:lnTo>
                  <a:lnTo>
                    <a:pt x="175499" y="15559"/>
                  </a:lnTo>
                  <a:lnTo>
                    <a:pt x="175331" y="15280"/>
                  </a:lnTo>
                  <a:lnTo>
                    <a:pt x="175053" y="15113"/>
                  </a:lnTo>
                  <a:lnTo>
                    <a:pt x="174941" y="15057"/>
                  </a:lnTo>
                  <a:lnTo>
                    <a:pt x="174774" y="15001"/>
                  </a:lnTo>
                  <a:close/>
                  <a:moveTo>
                    <a:pt x="184812" y="15001"/>
                  </a:moveTo>
                  <a:lnTo>
                    <a:pt x="184644" y="15057"/>
                  </a:lnTo>
                  <a:lnTo>
                    <a:pt x="184477" y="15113"/>
                  </a:lnTo>
                  <a:lnTo>
                    <a:pt x="184198" y="15280"/>
                  </a:lnTo>
                  <a:lnTo>
                    <a:pt x="184031" y="15559"/>
                  </a:lnTo>
                  <a:lnTo>
                    <a:pt x="183975" y="15670"/>
                  </a:lnTo>
                  <a:lnTo>
                    <a:pt x="183975" y="15838"/>
                  </a:lnTo>
                  <a:lnTo>
                    <a:pt x="183975" y="16005"/>
                  </a:lnTo>
                  <a:lnTo>
                    <a:pt x="184031" y="16172"/>
                  </a:lnTo>
                  <a:lnTo>
                    <a:pt x="184198" y="16451"/>
                  </a:lnTo>
                  <a:lnTo>
                    <a:pt x="184477" y="16618"/>
                  </a:lnTo>
                  <a:lnTo>
                    <a:pt x="184644" y="16674"/>
                  </a:lnTo>
                  <a:lnTo>
                    <a:pt x="184979" y="16674"/>
                  </a:lnTo>
                  <a:lnTo>
                    <a:pt x="185091" y="16618"/>
                  </a:lnTo>
                  <a:lnTo>
                    <a:pt x="185369" y="16451"/>
                  </a:lnTo>
                  <a:lnTo>
                    <a:pt x="185537" y="16172"/>
                  </a:lnTo>
                  <a:lnTo>
                    <a:pt x="185593" y="16005"/>
                  </a:lnTo>
                  <a:lnTo>
                    <a:pt x="185648" y="15838"/>
                  </a:lnTo>
                  <a:lnTo>
                    <a:pt x="185593" y="15670"/>
                  </a:lnTo>
                  <a:lnTo>
                    <a:pt x="185537" y="15559"/>
                  </a:lnTo>
                  <a:lnTo>
                    <a:pt x="185369" y="15280"/>
                  </a:lnTo>
                  <a:lnTo>
                    <a:pt x="185091" y="15113"/>
                  </a:lnTo>
                  <a:lnTo>
                    <a:pt x="184979" y="15057"/>
                  </a:lnTo>
                  <a:lnTo>
                    <a:pt x="184812" y="15001"/>
                  </a:lnTo>
                  <a:close/>
                  <a:moveTo>
                    <a:pt x="226804" y="15057"/>
                  </a:moveTo>
                  <a:lnTo>
                    <a:pt x="226637" y="15113"/>
                  </a:lnTo>
                  <a:lnTo>
                    <a:pt x="226358" y="15280"/>
                  </a:lnTo>
                  <a:lnTo>
                    <a:pt x="226191" y="15559"/>
                  </a:lnTo>
                  <a:lnTo>
                    <a:pt x="226135" y="15670"/>
                  </a:lnTo>
                  <a:lnTo>
                    <a:pt x="226135" y="15838"/>
                  </a:lnTo>
                  <a:lnTo>
                    <a:pt x="226135" y="16005"/>
                  </a:lnTo>
                  <a:lnTo>
                    <a:pt x="226191" y="16172"/>
                  </a:lnTo>
                  <a:lnTo>
                    <a:pt x="226358" y="16451"/>
                  </a:lnTo>
                  <a:lnTo>
                    <a:pt x="226637" y="16618"/>
                  </a:lnTo>
                  <a:lnTo>
                    <a:pt x="226804" y="16674"/>
                  </a:lnTo>
                  <a:lnTo>
                    <a:pt x="227139" y="16674"/>
                  </a:lnTo>
                  <a:lnTo>
                    <a:pt x="227250" y="16618"/>
                  </a:lnTo>
                  <a:lnTo>
                    <a:pt x="227529" y="16451"/>
                  </a:lnTo>
                  <a:lnTo>
                    <a:pt x="227697" y="16172"/>
                  </a:lnTo>
                  <a:lnTo>
                    <a:pt x="227752" y="16005"/>
                  </a:lnTo>
                  <a:lnTo>
                    <a:pt x="227808" y="15838"/>
                  </a:lnTo>
                  <a:lnTo>
                    <a:pt x="227752" y="15670"/>
                  </a:lnTo>
                  <a:lnTo>
                    <a:pt x="227697" y="15559"/>
                  </a:lnTo>
                  <a:lnTo>
                    <a:pt x="227529" y="15280"/>
                  </a:lnTo>
                  <a:lnTo>
                    <a:pt x="227250" y="15113"/>
                  </a:lnTo>
                  <a:lnTo>
                    <a:pt x="227139" y="15057"/>
                  </a:lnTo>
                  <a:close/>
                  <a:moveTo>
                    <a:pt x="230150" y="15057"/>
                  </a:moveTo>
                  <a:lnTo>
                    <a:pt x="229983" y="15113"/>
                  </a:lnTo>
                  <a:lnTo>
                    <a:pt x="229760" y="15280"/>
                  </a:lnTo>
                  <a:lnTo>
                    <a:pt x="229537" y="15559"/>
                  </a:lnTo>
                  <a:lnTo>
                    <a:pt x="229481" y="15670"/>
                  </a:lnTo>
                  <a:lnTo>
                    <a:pt x="229481" y="15838"/>
                  </a:lnTo>
                  <a:lnTo>
                    <a:pt x="229481" y="16005"/>
                  </a:lnTo>
                  <a:lnTo>
                    <a:pt x="229537" y="16172"/>
                  </a:lnTo>
                  <a:lnTo>
                    <a:pt x="229760" y="16451"/>
                  </a:lnTo>
                  <a:lnTo>
                    <a:pt x="229983" y="16618"/>
                  </a:lnTo>
                  <a:lnTo>
                    <a:pt x="230150" y="16674"/>
                  </a:lnTo>
                  <a:lnTo>
                    <a:pt x="230485" y="16674"/>
                  </a:lnTo>
                  <a:lnTo>
                    <a:pt x="230652" y="16618"/>
                  </a:lnTo>
                  <a:lnTo>
                    <a:pt x="230931" y="16451"/>
                  </a:lnTo>
                  <a:lnTo>
                    <a:pt x="231098" y="16172"/>
                  </a:lnTo>
                  <a:lnTo>
                    <a:pt x="231154" y="16005"/>
                  </a:lnTo>
                  <a:lnTo>
                    <a:pt x="231154" y="15838"/>
                  </a:lnTo>
                  <a:lnTo>
                    <a:pt x="231154" y="15670"/>
                  </a:lnTo>
                  <a:lnTo>
                    <a:pt x="231098" y="15559"/>
                  </a:lnTo>
                  <a:lnTo>
                    <a:pt x="230931" y="15280"/>
                  </a:lnTo>
                  <a:lnTo>
                    <a:pt x="230652" y="15113"/>
                  </a:lnTo>
                  <a:lnTo>
                    <a:pt x="230485" y="15057"/>
                  </a:lnTo>
                  <a:close/>
                  <a:moveTo>
                    <a:pt x="233496" y="15057"/>
                  </a:moveTo>
                  <a:lnTo>
                    <a:pt x="233385" y="15113"/>
                  </a:lnTo>
                  <a:lnTo>
                    <a:pt x="233106" y="15280"/>
                  </a:lnTo>
                  <a:lnTo>
                    <a:pt x="232939" y="15559"/>
                  </a:lnTo>
                  <a:lnTo>
                    <a:pt x="232883" y="15670"/>
                  </a:lnTo>
                  <a:lnTo>
                    <a:pt x="232883" y="15838"/>
                  </a:lnTo>
                  <a:lnTo>
                    <a:pt x="232883" y="16005"/>
                  </a:lnTo>
                  <a:lnTo>
                    <a:pt x="232939" y="16172"/>
                  </a:lnTo>
                  <a:lnTo>
                    <a:pt x="233106" y="16451"/>
                  </a:lnTo>
                  <a:lnTo>
                    <a:pt x="233385" y="16618"/>
                  </a:lnTo>
                  <a:lnTo>
                    <a:pt x="233496" y="16674"/>
                  </a:lnTo>
                  <a:lnTo>
                    <a:pt x="233831" y="16674"/>
                  </a:lnTo>
                  <a:lnTo>
                    <a:pt x="233998" y="16618"/>
                  </a:lnTo>
                  <a:lnTo>
                    <a:pt x="234277" y="16451"/>
                  </a:lnTo>
                  <a:lnTo>
                    <a:pt x="234444" y="16172"/>
                  </a:lnTo>
                  <a:lnTo>
                    <a:pt x="234500" y="16005"/>
                  </a:lnTo>
                  <a:lnTo>
                    <a:pt x="234500" y="15838"/>
                  </a:lnTo>
                  <a:lnTo>
                    <a:pt x="234500" y="15670"/>
                  </a:lnTo>
                  <a:lnTo>
                    <a:pt x="234444" y="15559"/>
                  </a:lnTo>
                  <a:lnTo>
                    <a:pt x="234277" y="15280"/>
                  </a:lnTo>
                  <a:lnTo>
                    <a:pt x="233998" y="15113"/>
                  </a:lnTo>
                  <a:lnTo>
                    <a:pt x="233831" y="15057"/>
                  </a:lnTo>
                  <a:close/>
                  <a:moveTo>
                    <a:pt x="236842" y="15057"/>
                  </a:moveTo>
                  <a:lnTo>
                    <a:pt x="236675" y="15113"/>
                  </a:lnTo>
                  <a:lnTo>
                    <a:pt x="236396" y="15280"/>
                  </a:lnTo>
                  <a:lnTo>
                    <a:pt x="236229" y="15559"/>
                  </a:lnTo>
                  <a:lnTo>
                    <a:pt x="236173" y="15670"/>
                  </a:lnTo>
                  <a:lnTo>
                    <a:pt x="236173" y="15838"/>
                  </a:lnTo>
                  <a:lnTo>
                    <a:pt x="236173" y="16005"/>
                  </a:lnTo>
                  <a:lnTo>
                    <a:pt x="236229" y="16172"/>
                  </a:lnTo>
                  <a:lnTo>
                    <a:pt x="236396" y="16451"/>
                  </a:lnTo>
                  <a:lnTo>
                    <a:pt x="236675" y="16618"/>
                  </a:lnTo>
                  <a:lnTo>
                    <a:pt x="236842" y="16674"/>
                  </a:lnTo>
                  <a:lnTo>
                    <a:pt x="237177" y="16674"/>
                  </a:lnTo>
                  <a:lnTo>
                    <a:pt x="237344" y="16618"/>
                  </a:lnTo>
                  <a:lnTo>
                    <a:pt x="237567" y="16451"/>
                  </a:lnTo>
                  <a:lnTo>
                    <a:pt x="237790" y="16172"/>
                  </a:lnTo>
                  <a:lnTo>
                    <a:pt x="237790" y="16005"/>
                  </a:lnTo>
                  <a:lnTo>
                    <a:pt x="237846" y="15838"/>
                  </a:lnTo>
                  <a:lnTo>
                    <a:pt x="237790" y="15670"/>
                  </a:lnTo>
                  <a:lnTo>
                    <a:pt x="237790" y="15559"/>
                  </a:lnTo>
                  <a:lnTo>
                    <a:pt x="237567" y="15280"/>
                  </a:lnTo>
                  <a:lnTo>
                    <a:pt x="237344" y="15113"/>
                  </a:lnTo>
                  <a:lnTo>
                    <a:pt x="237177" y="15057"/>
                  </a:lnTo>
                  <a:close/>
                  <a:moveTo>
                    <a:pt x="241973" y="15001"/>
                  </a:moveTo>
                  <a:lnTo>
                    <a:pt x="241806" y="15057"/>
                  </a:lnTo>
                  <a:lnTo>
                    <a:pt x="241638" y="15113"/>
                  </a:lnTo>
                  <a:lnTo>
                    <a:pt x="241359" y="15280"/>
                  </a:lnTo>
                  <a:lnTo>
                    <a:pt x="241192" y="15559"/>
                  </a:lnTo>
                  <a:lnTo>
                    <a:pt x="241136" y="15670"/>
                  </a:lnTo>
                  <a:lnTo>
                    <a:pt x="241136" y="15838"/>
                  </a:lnTo>
                  <a:lnTo>
                    <a:pt x="241136" y="16005"/>
                  </a:lnTo>
                  <a:lnTo>
                    <a:pt x="241192" y="16172"/>
                  </a:lnTo>
                  <a:lnTo>
                    <a:pt x="241359" y="16451"/>
                  </a:lnTo>
                  <a:lnTo>
                    <a:pt x="241638" y="16618"/>
                  </a:lnTo>
                  <a:lnTo>
                    <a:pt x="241806" y="16674"/>
                  </a:lnTo>
                  <a:lnTo>
                    <a:pt x="242140" y="16674"/>
                  </a:lnTo>
                  <a:lnTo>
                    <a:pt x="242308" y="16618"/>
                  </a:lnTo>
                  <a:lnTo>
                    <a:pt x="242531" y="16451"/>
                  </a:lnTo>
                  <a:lnTo>
                    <a:pt x="242754" y="16172"/>
                  </a:lnTo>
                  <a:lnTo>
                    <a:pt x="242754" y="16005"/>
                  </a:lnTo>
                  <a:lnTo>
                    <a:pt x="242809" y="15838"/>
                  </a:lnTo>
                  <a:lnTo>
                    <a:pt x="242754" y="15670"/>
                  </a:lnTo>
                  <a:lnTo>
                    <a:pt x="242754" y="15559"/>
                  </a:lnTo>
                  <a:lnTo>
                    <a:pt x="242531" y="15280"/>
                  </a:lnTo>
                  <a:lnTo>
                    <a:pt x="242308" y="15113"/>
                  </a:lnTo>
                  <a:lnTo>
                    <a:pt x="242140" y="15057"/>
                  </a:lnTo>
                  <a:lnTo>
                    <a:pt x="241973" y="15001"/>
                  </a:lnTo>
                  <a:close/>
                  <a:moveTo>
                    <a:pt x="250394" y="15001"/>
                  </a:moveTo>
                  <a:lnTo>
                    <a:pt x="250226" y="15057"/>
                  </a:lnTo>
                  <a:lnTo>
                    <a:pt x="250059" y="15113"/>
                  </a:lnTo>
                  <a:lnTo>
                    <a:pt x="249836" y="15280"/>
                  </a:lnTo>
                  <a:lnTo>
                    <a:pt x="249669" y="15559"/>
                  </a:lnTo>
                  <a:lnTo>
                    <a:pt x="249613" y="15670"/>
                  </a:lnTo>
                  <a:lnTo>
                    <a:pt x="249557" y="15838"/>
                  </a:lnTo>
                  <a:lnTo>
                    <a:pt x="249613" y="16005"/>
                  </a:lnTo>
                  <a:lnTo>
                    <a:pt x="249669" y="16172"/>
                  </a:lnTo>
                  <a:lnTo>
                    <a:pt x="249836" y="16451"/>
                  </a:lnTo>
                  <a:lnTo>
                    <a:pt x="250059" y="16618"/>
                  </a:lnTo>
                  <a:lnTo>
                    <a:pt x="250226" y="16674"/>
                  </a:lnTo>
                  <a:lnTo>
                    <a:pt x="250561" y="16674"/>
                  </a:lnTo>
                  <a:lnTo>
                    <a:pt x="250728" y="16618"/>
                  </a:lnTo>
                  <a:lnTo>
                    <a:pt x="251007" y="16451"/>
                  </a:lnTo>
                  <a:lnTo>
                    <a:pt x="251174" y="16172"/>
                  </a:lnTo>
                  <a:lnTo>
                    <a:pt x="251230" y="16005"/>
                  </a:lnTo>
                  <a:lnTo>
                    <a:pt x="251230" y="15838"/>
                  </a:lnTo>
                  <a:lnTo>
                    <a:pt x="251230" y="15670"/>
                  </a:lnTo>
                  <a:lnTo>
                    <a:pt x="251174" y="15559"/>
                  </a:lnTo>
                  <a:lnTo>
                    <a:pt x="251007" y="15280"/>
                  </a:lnTo>
                  <a:lnTo>
                    <a:pt x="250728" y="15113"/>
                  </a:lnTo>
                  <a:lnTo>
                    <a:pt x="250561" y="15057"/>
                  </a:lnTo>
                  <a:lnTo>
                    <a:pt x="250394" y="15001"/>
                  </a:lnTo>
                  <a:close/>
                  <a:moveTo>
                    <a:pt x="255469" y="15001"/>
                  </a:moveTo>
                  <a:lnTo>
                    <a:pt x="255301" y="15057"/>
                  </a:lnTo>
                  <a:lnTo>
                    <a:pt x="255134" y="15113"/>
                  </a:lnTo>
                  <a:lnTo>
                    <a:pt x="254855" y="15280"/>
                  </a:lnTo>
                  <a:lnTo>
                    <a:pt x="254688" y="15559"/>
                  </a:lnTo>
                  <a:lnTo>
                    <a:pt x="254632" y="15670"/>
                  </a:lnTo>
                  <a:lnTo>
                    <a:pt x="254632" y="15838"/>
                  </a:lnTo>
                  <a:lnTo>
                    <a:pt x="254632" y="16005"/>
                  </a:lnTo>
                  <a:lnTo>
                    <a:pt x="254688" y="16172"/>
                  </a:lnTo>
                  <a:lnTo>
                    <a:pt x="254855" y="16451"/>
                  </a:lnTo>
                  <a:lnTo>
                    <a:pt x="255134" y="16618"/>
                  </a:lnTo>
                  <a:lnTo>
                    <a:pt x="255301" y="16674"/>
                  </a:lnTo>
                  <a:lnTo>
                    <a:pt x="255636" y="16674"/>
                  </a:lnTo>
                  <a:lnTo>
                    <a:pt x="255747" y="16618"/>
                  </a:lnTo>
                  <a:lnTo>
                    <a:pt x="256026" y="16451"/>
                  </a:lnTo>
                  <a:lnTo>
                    <a:pt x="256194" y="16172"/>
                  </a:lnTo>
                  <a:lnTo>
                    <a:pt x="256249" y="16005"/>
                  </a:lnTo>
                  <a:lnTo>
                    <a:pt x="256305" y="15838"/>
                  </a:lnTo>
                  <a:lnTo>
                    <a:pt x="256249" y="15670"/>
                  </a:lnTo>
                  <a:lnTo>
                    <a:pt x="256194" y="15559"/>
                  </a:lnTo>
                  <a:lnTo>
                    <a:pt x="256026" y="15280"/>
                  </a:lnTo>
                  <a:lnTo>
                    <a:pt x="255747" y="15113"/>
                  </a:lnTo>
                  <a:lnTo>
                    <a:pt x="255636" y="15057"/>
                  </a:lnTo>
                  <a:lnTo>
                    <a:pt x="255469" y="15001"/>
                  </a:lnTo>
                  <a:close/>
                  <a:moveTo>
                    <a:pt x="258759" y="15001"/>
                  </a:moveTo>
                  <a:lnTo>
                    <a:pt x="258591" y="15057"/>
                  </a:lnTo>
                  <a:lnTo>
                    <a:pt x="258424" y="15113"/>
                  </a:lnTo>
                  <a:lnTo>
                    <a:pt x="258201" y="15280"/>
                  </a:lnTo>
                  <a:lnTo>
                    <a:pt x="257978" y="15559"/>
                  </a:lnTo>
                  <a:lnTo>
                    <a:pt x="257978" y="15670"/>
                  </a:lnTo>
                  <a:lnTo>
                    <a:pt x="257922" y="15838"/>
                  </a:lnTo>
                  <a:lnTo>
                    <a:pt x="257978" y="16005"/>
                  </a:lnTo>
                  <a:lnTo>
                    <a:pt x="257978" y="16172"/>
                  </a:lnTo>
                  <a:lnTo>
                    <a:pt x="258201" y="16451"/>
                  </a:lnTo>
                  <a:lnTo>
                    <a:pt x="258424" y="16618"/>
                  </a:lnTo>
                  <a:lnTo>
                    <a:pt x="258591" y="16674"/>
                  </a:lnTo>
                  <a:lnTo>
                    <a:pt x="258926" y="16674"/>
                  </a:lnTo>
                  <a:lnTo>
                    <a:pt x="259093" y="16618"/>
                  </a:lnTo>
                  <a:lnTo>
                    <a:pt x="259372" y="16451"/>
                  </a:lnTo>
                  <a:lnTo>
                    <a:pt x="259540" y="16172"/>
                  </a:lnTo>
                  <a:lnTo>
                    <a:pt x="259595" y="16005"/>
                  </a:lnTo>
                  <a:lnTo>
                    <a:pt x="259595" y="15838"/>
                  </a:lnTo>
                  <a:lnTo>
                    <a:pt x="259595" y="15670"/>
                  </a:lnTo>
                  <a:lnTo>
                    <a:pt x="259540" y="15559"/>
                  </a:lnTo>
                  <a:lnTo>
                    <a:pt x="259372" y="15280"/>
                  </a:lnTo>
                  <a:lnTo>
                    <a:pt x="259093" y="15113"/>
                  </a:lnTo>
                  <a:lnTo>
                    <a:pt x="258926" y="15057"/>
                  </a:lnTo>
                  <a:lnTo>
                    <a:pt x="258759" y="15001"/>
                  </a:lnTo>
                  <a:close/>
                  <a:moveTo>
                    <a:pt x="263834" y="15001"/>
                  </a:moveTo>
                  <a:lnTo>
                    <a:pt x="263666" y="15057"/>
                  </a:lnTo>
                  <a:lnTo>
                    <a:pt x="263499" y="15113"/>
                  </a:lnTo>
                  <a:lnTo>
                    <a:pt x="263220" y="15280"/>
                  </a:lnTo>
                  <a:lnTo>
                    <a:pt x="263053" y="15559"/>
                  </a:lnTo>
                  <a:lnTo>
                    <a:pt x="262997" y="15670"/>
                  </a:lnTo>
                  <a:lnTo>
                    <a:pt x="262997" y="15838"/>
                  </a:lnTo>
                  <a:lnTo>
                    <a:pt x="262997" y="16005"/>
                  </a:lnTo>
                  <a:lnTo>
                    <a:pt x="263053" y="16172"/>
                  </a:lnTo>
                  <a:lnTo>
                    <a:pt x="263220" y="16451"/>
                  </a:lnTo>
                  <a:lnTo>
                    <a:pt x="263499" y="16618"/>
                  </a:lnTo>
                  <a:lnTo>
                    <a:pt x="263666" y="16674"/>
                  </a:lnTo>
                  <a:lnTo>
                    <a:pt x="264001" y="16674"/>
                  </a:lnTo>
                  <a:lnTo>
                    <a:pt x="264168" y="16618"/>
                  </a:lnTo>
                  <a:lnTo>
                    <a:pt x="264391" y="16451"/>
                  </a:lnTo>
                  <a:lnTo>
                    <a:pt x="264614" y="16172"/>
                  </a:lnTo>
                  <a:lnTo>
                    <a:pt x="264670" y="16005"/>
                  </a:lnTo>
                  <a:lnTo>
                    <a:pt x="264670" y="15838"/>
                  </a:lnTo>
                  <a:lnTo>
                    <a:pt x="264670" y="15670"/>
                  </a:lnTo>
                  <a:lnTo>
                    <a:pt x="264614" y="15559"/>
                  </a:lnTo>
                  <a:lnTo>
                    <a:pt x="264391" y="15280"/>
                  </a:lnTo>
                  <a:lnTo>
                    <a:pt x="264168" y="15113"/>
                  </a:lnTo>
                  <a:lnTo>
                    <a:pt x="264001" y="15057"/>
                  </a:lnTo>
                  <a:lnTo>
                    <a:pt x="263834" y="15001"/>
                  </a:lnTo>
                  <a:close/>
                  <a:moveTo>
                    <a:pt x="267124" y="15001"/>
                  </a:moveTo>
                  <a:lnTo>
                    <a:pt x="266957" y="15057"/>
                  </a:lnTo>
                  <a:lnTo>
                    <a:pt x="266845" y="15113"/>
                  </a:lnTo>
                  <a:lnTo>
                    <a:pt x="266566" y="15280"/>
                  </a:lnTo>
                  <a:lnTo>
                    <a:pt x="266399" y="15559"/>
                  </a:lnTo>
                  <a:lnTo>
                    <a:pt x="266343" y="15670"/>
                  </a:lnTo>
                  <a:lnTo>
                    <a:pt x="266343" y="15838"/>
                  </a:lnTo>
                  <a:lnTo>
                    <a:pt x="266343" y="16005"/>
                  </a:lnTo>
                  <a:lnTo>
                    <a:pt x="266399" y="16172"/>
                  </a:lnTo>
                  <a:lnTo>
                    <a:pt x="266566" y="16451"/>
                  </a:lnTo>
                  <a:lnTo>
                    <a:pt x="266845" y="16618"/>
                  </a:lnTo>
                  <a:lnTo>
                    <a:pt x="266957" y="16674"/>
                  </a:lnTo>
                  <a:lnTo>
                    <a:pt x="267291" y="16674"/>
                  </a:lnTo>
                  <a:lnTo>
                    <a:pt x="267458" y="16618"/>
                  </a:lnTo>
                  <a:lnTo>
                    <a:pt x="267737" y="16451"/>
                  </a:lnTo>
                  <a:lnTo>
                    <a:pt x="267905" y="16172"/>
                  </a:lnTo>
                  <a:lnTo>
                    <a:pt x="267960" y="16005"/>
                  </a:lnTo>
                  <a:lnTo>
                    <a:pt x="267960" y="15838"/>
                  </a:lnTo>
                  <a:lnTo>
                    <a:pt x="267960" y="15670"/>
                  </a:lnTo>
                  <a:lnTo>
                    <a:pt x="267905" y="15559"/>
                  </a:lnTo>
                  <a:lnTo>
                    <a:pt x="267737" y="15280"/>
                  </a:lnTo>
                  <a:lnTo>
                    <a:pt x="267458" y="15113"/>
                  </a:lnTo>
                  <a:lnTo>
                    <a:pt x="267291" y="15057"/>
                  </a:lnTo>
                  <a:lnTo>
                    <a:pt x="267124" y="15001"/>
                  </a:lnTo>
                  <a:close/>
                  <a:moveTo>
                    <a:pt x="270581" y="15001"/>
                  </a:moveTo>
                  <a:lnTo>
                    <a:pt x="270414" y="15057"/>
                  </a:lnTo>
                  <a:lnTo>
                    <a:pt x="270247" y="15113"/>
                  </a:lnTo>
                  <a:lnTo>
                    <a:pt x="269968" y="15280"/>
                  </a:lnTo>
                  <a:lnTo>
                    <a:pt x="269801" y="15559"/>
                  </a:lnTo>
                  <a:lnTo>
                    <a:pt x="269745" y="15670"/>
                  </a:lnTo>
                  <a:lnTo>
                    <a:pt x="269745" y="15838"/>
                  </a:lnTo>
                  <a:lnTo>
                    <a:pt x="269745" y="16005"/>
                  </a:lnTo>
                  <a:lnTo>
                    <a:pt x="269801" y="16172"/>
                  </a:lnTo>
                  <a:lnTo>
                    <a:pt x="269968" y="16451"/>
                  </a:lnTo>
                  <a:lnTo>
                    <a:pt x="270247" y="16618"/>
                  </a:lnTo>
                  <a:lnTo>
                    <a:pt x="270414" y="16674"/>
                  </a:lnTo>
                  <a:lnTo>
                    <a:pt x="270749" y="16674"/>
                  </a:lnTo>
                  <a:lnTo>
                    <a:pt x="270916" y="16618"/>
                  </a:lnTo>
                  <a:lnTo>
                    <a:pt x="271139" y="16451"/>
                  </a:lnTo>
                  <a:lnTo>
                    <a:pt x="271362" y="16172"/>
                  </a:lnTo>
                  <a:lnTo>
                    <a:pt x="271362" y="16005"/>
                  </a:lnTo>
                  <a:lnTo>
                    <a:pt x="271418" y="15838"/>
                  </a:lnTo>
                  <a:lnTo>
                    <a:pt x="271362" y="15670"/>
                  </a:lnTo>
                  <a:lnTo>
                    <a:pt x="271362" y="15559"/>
                  </a:lnTo>
                  <a:lnTo>
                    <a:pt x="271139" y="15280"/>
                  </a:lnTo>
                  <a:lnTo>
                    <a:pt x="270916" y="15113"/>
                  </a:lnTo>
                  <a:lnTo>
                    <a:pt x="270749" y="15057"/>
                  </a:lnTo>
                  <a:lnTo>
                    <a:pt x="270581" y="15001"/>
                  </a:lnTo>
                  <a:close/>
                  <a:moveTo>
                    <a:pt x="280619" y="15001"/>
                  </a:moveTo>
                  <a:lnTo>
                    <a:pt x="280452" y="15057"/>
                  </a:lnTo>
                  <a:lnTo>
                    <a:pt x="280285" y="15113"/>
                  </a:lnTo>
                  <a:lnTo>
                    <a:pt x="280006" y="15280"/>
                  </a:lnTo>
                  <a:lnTo>
                    <a:pt x="279839" y="15559"/>
                  </a:lnTo>
                  <a:lnTo>
                    <a:pt x="279783" y="15670"/>
                  </a:lnTo>
                  <a:lnTo>
                    <a:pt x="279783" y="15838"/>
                  </a:lnTo>
                  <a:lnTo>
                    <a:pt x="279783" y="16005"/>
                  </a:lnTo>
                  <a:lnTo>
                    <a:pt x="279839" y="16172"/>
                  </a:lnTo>
                  <a:lnTo>
                    <a:pt x="280006" y="16451"/>
                  </a:lnTo>
                  <a:lnTo>
                    <a:pt x="280285" y="16618"/>
                  </a:lnTo>
                  <a:lnTo>
                    <a:pt x="280452" y="16674"/>
                  </a:lnTo>
                  <a:lnTo>
                    <a:pt x="280787" y="16674"/>
                  </a:lnTo>
                  <a:lnTo>
                    <a:pt x="280954" y="16618"/>
                  </a:lnTo>
                  <a:lnTo>
                    <a:pt x="281177" y="16451"/>
                  </a:lnTo>
                  <a:lnTo>
                    <a:pt x="281400" y="16172"/>
                  </a:lnTo>
                  <a:lnTo>
                    <a:pt x="281400" y="16005"/>
                  </a:lnTo>
                  <a:lnTo>
                    <a:pt x="281456" y="15838"/>
                  </a:lnTo>
                  <a:lnTo>
                    <a:pt x="281400" y="15670"/>
                  </a:lnTo>
                  <a:lnTo>
                    <a:pt x="281400" y="15559"/>
                  </a:lnTo>
                  <a:lnTo>
                    <a:pt x="281177" y="15280"/>
                  </a:lnTo>
                  <a:lnTo>
                    <a:pt x="280954" y="15113"/>
                  </a:lnTo>
                  <a:lnTo>
                    <a:pt x="280787" y="15057"/>
                  </a:lnTo>
                  <a:lnTo>
                    <a:pt x="280619" y="1500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114"/>
            <p:cNvSpPr/>
            <p:nvPr/>
          </p:nvSpPr>
          <p:spPr>
            <a:xfrm>
              <a:off x="18861" y="217501"/>
              <a:ext cx="9187662" cy="542679"/>
            </a:xfrm>
            <a:custGeom>
              <a:rect b="b" l="l" r="r" t="t"/>
              <a:pathLst>
                <a:path extrusionOk="0" h="16730" w="283242">
                  <a:moveTo>
                    <a:pt x="14333" y="0"/>
                  </a:moveTo>
                  <a:lnTo>
                    <a:pt x="14333" y="1673"/>
                  </a:lnTo>
                  <a:lnTo>
                    <a:pt x="17734" y="1673"/>
                  </a:lnTo>
                  <a:lnTo>
                    <a:pt x="17734" y="0"/>
                  </a:lnTo>
                  <a:close/>
                  <a:moveTo>
                    <a:pt x="24371" y="0"/>
                  </a:moveTo>
                  <a:lnTo>
                    <a:pt x="24371" y="1673"/>
                  </a:lnTo>
                  <a:lnTo>
                    <a:pt x="27772" y="1673"/>
                  </a:lnTo>
                  <a:lnTo>
                    <a:pt x="27772" y="0"/>
                  </a:lnTo>
                  <a:close/>
                  <a:moveTo>
                    <a:pt x="34409" y="0"/>
                  </a:moveTo>
                  <a:lnTo>
                    <a:pt x="34409" y="1673"/>
                  </a:lnTo>
                  <a:lnTo>
                    <a:pt x="37811" y="1673"/>
                  </a:lnTo>
                  <a:lnTo>
                    <a:pt x="37811" y="0"/>
                  </a:lnTo>
                  <a:close/>
                  <a:moveTo>
                    <a:pt x="51250" y="0"/>
                  </a:moveTo>
                  <a:lnTo>
                    <a:pt x="51250" y="1673"/>
                  </a:lnTo>
                  <a:lnTo>
                    <a:pt x="54652" y="1673"/>
                  </a:lnTo>
                  <a:lnTo>
                    <a:pt x="54652" y="0"/>
                  </a:lnTo>
                  <a:close/>
                  <a:moveTo>
                    <a:pt x="76457" y="0"/>
                  </a:moveTo>
                  <a:lnTo>
                    <a:pt x="76457" y="1673"/>
                  </a:lnTo>
                  <a:lnTo>
                    <a:pt x="79859" y="1673"/>
                  </a:lnTo>
                  <a:lnTo>
                    <a:pt x="79859" y="0"/>
                  </a:lnTo>
                  <a:close/>
                  <a:moveTo>
                    <a:pt x="88224" y="0"/>
                  </a:moveTo>
                  <a:lnTo>
                    <a:pt x="88224" y="1673"/>
                  </a:lnTo>
                  <a:lnTo>
                    <a:pt x="91626" y="1673"/>
                  </a:lnTo>
                  <a:lnTo>
                    <a:pt x="91626" y="0"/>
                  </a:lnTo>
                  <a:close/>
                  <a:moveTo>
                    <a:pt x="110140" y="0"/>
                  </a:moveTo>
                  <a:lnTo>
                    <a:pt x="110140" y="1673"/>
                  </a:lnTo>
                  <a:lnTo>
                    <a:pt x="113542" y="1673"/>
                  </a:lnTo>
                  <a:lnTo>
                    <a:pt x="113542" y="0"/>
                  </a:lnTo>
                  <a:close/>
                  <a:moveTo>
                    <a:pt x="120178" y="0"/>
                  </a:moveTo>
                  <a:lnTo>
                    <a:pt x="120178" y="1673"/>
                  </a:lnTo>
                  <a:lnTo>
                    <a:pt x="123580" y="1673"/>
                  </a:lnTo>
                  <a:lnTo>
                    <a:pt x="123580" y="0"/>
                  </a:lnTo>
                  <a:close/>
                  <a:moveTo>
                    <a:pt x="130216" y="0"/>
                  </a:moveTo>
                  <a:lnTo>
                    <a:pt x="130216" y="1673"/>
                  </a:lnTo>
                  <a:lnTo>
                    <a:pt x="133618" y="1673"/>
                  </a:lnTo>
                  <a:lnTo>
                    <a:pt x="133618" y="0"/>
                  </a:lnTo>
                  <a:close/>
                  <a:moveTo>
                    <a:pt x="147002" y="0"/>
                  </a:moveTo>
                  <a:lnTo>
                    <a:pt x="147002" y="1673"/>
                  </a:lnTo>
                  <a:lnTo>
                    <a:pt x="150404" y="1673"/>
                  </a:lnTo>
                  <a:lnTo>
                    <a:pt x="150404" y="0"/>
                  </a:lnTo>
                  <a:close/>
                  <a:moveTo>
                    <a:pt x="172265" y="0"/>
                  </a:moveTo>
                  <a:lnTo>
                    <a:pt x="172265" y="1673"/>
                  </a:lnTo>
                  <a:lnTo>
                    <a:pt x="175667" y="1673"/>
                  </a:lnTo>
                  <a:lnTo>
                    <a:pt x="175667" y="0"/>
                  </a:lnTo>
                  <a:close/>
                  <a:moveTo>
                    <a:pt x="184032" y="0"/>
                  </a:moveTo>
                  <a:lnTo>
                    <a:pt x="184032" y="1673"/>
                  </a:lnTo>
                  <a:lnTo>
                    <a:pt x="187433" y="1673"/>
                  </a:lnTo>
                  <a:lnTo>
                    <a:pt x="187433" y="0"/>
                  </a:lnTo>
                  <a:close/>
                  <a:moveTo>
                    <a:pt x="205948" y="0"/>
                  </a:moveTo>
                  <a:lnTo>
                    <a:pt x="205948" y="1673"/>
                  </a:lnTo>
                  <a:lnTo>
                    <a:pt x="209350" y="1673"/>
                  </a:lnTo>
                  <a:lnTo>
                    <a:pt x="209350" y="0"/>
                  </a:lnTo>
                  <a:close/>
                  <a:moveTo>
                    <a:pt x="215986" y="0"/>
                  </a:moveTo>
                  <a:lnTo>
                    <a:pt x="215986" y="1673"/>
                  </a:lnTo>
                  <a:lnTo>
                    <a:pt x="219388" y="1673"/>
                  </a:lnTo>
                  <a:lnTo>
                    <a:pt x="219388" y="0"/>
                  </a:lnTo>
                  <a:close/>
                  <a:moveTo>
                    <a:pt x="226024" y="0"/>
                  </a:moveTo>
                  <a:lnTo>
                    <a:pt x="226024" y="1673"/>
                  </a:lnTo>
                  <a:lnTo>
                    <a:pt x="229426" y="1673"/>
                  </a:lnTo>
                  <a:lnTo>
                    <a:pt x="229426" y="0"/>
                  </a:lnTo>
                  <a:close/>
                  <a:moveTo>
                    <a:pt x="242866" y="0"/>
                  </a:moveTo>
                  <a:lnTo>
                    <a:pt x="242866" y="1673"/>
                  </a:lnTo>
                  <a:lnTo>
                    <a:pt x="246268" y="1673"/>
                  </a:lnTo>
                  <a:lnTo>
                    <a:pt x="246268" y="0"/>
                  </a:lnTo>
                  <a:close/>
                  <a:moveTo>
                    <a:pt x="268072" y="0"/>
                  </a:moveTo>
                  <a:lnTo>
                    <a:pt x="268072" y="1673"/>
                  </a:lnTo>
                  <a:lnTo>
                    <a:pt x="271474" y="1673"/>
                  </a:lnTo>
                  <a:lnTo>
                    <a:pt x="271474" y="0"/>
                  </a:lnTo>
                  <a:close/>
                  <a:moveTo>
                    <a:pt x="279839" y="0"/>
                  </a:moveTo>
                  <a:lnTo>
                    <a:pt x="279839" y="1673"/>
                  </a:lnTo>
                  <a:lnTo>
                    <a:pt x="283241" y="1673"/>
                  </a:lnTo>
                  <a:lnTo>
                    <a:pt x="283241" y="0"/>
                  </a:lnTo>
                  <a:close/>
                  <a:moveTo>
                    <a:pt x="2510" y="3346"/>
                  </a:moveTo>
                  <a:lnTo>
                    <a:pt x="2510" y="5075"/>
                  </a:lnTo>
                  <a:lnTo>
                    <a:pt x="5912" y="5075"/>
                  </a:lnTo>
                  <a:lnTo>
                    <a:pt x="5912" y="3346"/>
                  </a:lnTo>
                  <a:close/>
                  <a:moveTo>
                    <a:pt x="31118" y="3346"/>
                  </a:moveTo>
                  <a:lnTo>
                    <a:pt x="31118" y="5075"/>
                  </a:lnTo>
                  <a:lnTo>
                    <a:pt x="34520" y="5075"/>
                  </a:lnTo>
                  <a:lnTo>
                    <a:pt x="34520" y="3346"/>
                  </a:lnTo>
                  <a:close/>
                  <a:moveTo>
                    <a:pt x="47849" y="3346"/>
                  </a:moveTo>
                  <a:lnTo>
                    <a:pt x="47849" y="5075"/>
                  </a:lnTo>
                  <a:lnTo>
                    <a:pt x="51250" y="5075"/>
                  </a:lnTo>
                  <a:lnTo>
                    <a:pt x="51250" y="3346"/>
                  </a:lnTo>
                  <a:close/>
                  <a:moveTo>
                    <a:pt x="54652" y="3346"/>
                  </a:moveTo>
                  <a:lnTo>
                    <a:pt x="54652" y="5075"/>
                  </a:lnTo>
                  <a:lnTo>
                    <a:pt x="58054" y="5075"/>
                  </a:lnTo>
                  <a:lnTo>
                    <a:pt x="58054" y="3346"/>
                  </a:lnTo>
                  <a:close/>
                  <a:moveTo>
                    <a:pt x="59671" y="3346"/>
                  </a:moveTo>
                  <a:lnTo>
                    <a:pt x="59671" y="5075"/>
                  </a:lnTo>
                  <a:lnTo>
                    <a:pt x="63073" y="5075"/>
                  </a:lnTo>
                  <a:lnTo>
                    <a:pt x="63073" y="3346"/>
                  </a:lnTo>
                  <a:close/>
                  <a:moveTo>
                    <a:pt x="64690" y="3346"/>
                  </a:moveTo>
                  <a:lnTo>
                    <a:pt x="64690" y="5075"/>
                  </a:lnTo>
                  <a:lnTo>
                    <a:pt x="68092" y="5075"/>
                  </a:lnTo>
                  <a:lnTo>
                    <a:pt x="68092" y="3346"/>
                  </a:lnTo>
                  <a:close/>
                  <a:moveTo>
                    <a:pt x="73055" y="3346"/>
                  </a:moveTo>
                  <a:lnTo>
                    <a:pt x="73055" y="5075"/>
                  </a:lnTo>
                  <a:lnTo>
                    <a:pt x="76457" y="5075"/>
                  </a:lnTo>
                  <a:lnTo>
                    <a:pt x="76457" y="3346"/>
                  </a:lnTo>
                  <a:close/>
                  <a:moveTo>
                    <a:pt x="98318" y="3346"/>
                  </a:moveTo>
                  <a:lnTo>
                    <a:pt x="98318" y="5075"/>
                  </a:lnTo>
                  <a:lnTo>
                    <a:pt x="101719" y="5075"/>
                  </a:lnTo>
                  <a:lnTo>
                    <a:pt x="101719" y="3346"/>
                  </a:lnTo>
                  <a:close/>
                  <a:moveTo>
                    <a:pt x="126926" y="3346"/>
                  </a:moveTo>
                  <a:lnTo>
                    <a:pt x="126926" y="5075"/>
                  </a:lnTo>
                  <a:lnTo>
                    <a:pt x="130328" y="5075"/>
                  </a:lnTo>
                  <a:lnTo>
                    <a:pt x="130328" y="3346"/>
                  </a:lnTo>
                  <a:close/>
                  <a:moveTo>
                    <a:pt x="143656" y="3346"/>
                  </a:moveTo>
                  <a:lnTo>
                    <a:pt x="143656" y="5075"/>
                  </a:lnTo>
                  <a:lnTo>
                    <a:pt x="147058" y="5075"/>
                  </a:lnTo>
                  <a:lnTo>
                    <a:pt x="147058" y="3346"/>
                  </a:lnTo>
                  <a:close/>
                  <a:moveTo>
                    <a:pt x="150404" y="3346"/>
                  </a:moveTo>
                  <a:lnTo>
                    <a:pt x="150404" y="5075"/>
                  </a:lnTo>
                  <a:lnTo>
                    <a:pt x="153806" y="5075"/>
                  </a:lnTo>
                  <a:lnTo>
                    <a:pt x="153806" y="3346"/>
                  </a:lnTo>
                  <a:close/>
                  <a:moveTo>
                    <a:pt x="155423" y="3346"/>
                  </a:moveTo>
                  <a:lnTo>
                    <a:pt x="155423" y="5075"/>
                  </a:lnTo>
                  <a:lnTo>
                    <a:pt x="158825" y="5075"/>
                  </a:lnTo>
                  <a:lnTo>
                    <a:pt x="158825" y="3346"/>
                  </a:lnTo>
                  <a:close/>
                  <a:moveTo>
                    <a:pt x="160498" y="3346"/>
                  </a:moveTo>
                  <a:lnTo>
                    <a:pt x="160498" y="5075"/>
                  </a:lnTo>
                  <a:lnTo>
                    <a:pt x="163900" y="5075"/>
                  </a:lnTo>
                  <a:lnTo>
                    <a:pt x="163900" y="3346"/>
                  </a:lnTo>
                  <a:close/>
                  <a:moveTo>
                    <a:pt x="168863" y="3346"/>
                  </a:moveTo>
                  <a:lnTo>
                    <a:pt x="168863" y="5075"/>
                  </a:lnTo>
                  <a:lnTo>
                    <a:pt x="172265" y="5075"/>
                  </a:lnTo>
                  <a:lnTo>
                    <a:pt x="172265" y="3346"/>
                  </a:lnTo>
                  <a:close/>
                  <a:moveTo>
                    <a:pt x="194125" y="3346"/>
                  </a:moveTo>
                  <a:lnTo>
                    <a:pt x="194125" y="5075"/>
                  </a:lnTo>
                  <a:lnTo>
                    <a:pt x="197527" y="5075"/>
                  </a:lnTo>
                  <a:lnTo>
                    <a:pt x="197527" y="3346"/>
                  </a:lnTo>
                  <a:close/>
                  <a:moveTo>
                    <a:pt x="222734" y="3346"/>
                  </a:moveTo>
                  <a:lnTo>
                    <a:pt x="222734" y="5075"/>
                  </a:lnTo>
                  <a:lnTo>
                    <a:pt x="226136" y="5075"/>
                  </a:lnTo>
                  <a:lnTo>
                    <a:pt x="226136" y="3346"/>
                  </a:lnTo>
                  <a:close/>
                  <a:moveTo>
                    <a:pt x="239464" y="3346"/>
                  </a:moveTo>
                  <a:lnTo>
                    <a:pt x="239464" y="5075"/>
                  </a:lnTo>
                  <a:lnTo>
                    <a:pt x="242866" y="5075"/>
                  </a:lnTo>
                  <a:lnTo>
                    <a:pt x="242866" y="3346"/>
                  </a:lnTo>
                  <a:close/>
                  <a:moveTo>
                    <a:pt x="246268" y="3346"/>
                  </a:moveTo>
                  <a:lnTo>
                    <a:pt x="246268" y="5075"/>
                  </a:lnTo>
                  <a:lnTo>
                    <a:pt x="249669" y="5075"/>
                  </a:lnTo>
                  <a:lnTo>
                    <a:pt x="249669" y="3346"/>
                  </a:lnTo>
                  <a:close/>
                  <a:moveTo>
                    <a:pt x="251287" y="3346"/>
                  </a:moveTo>
                  <a:lnTo>
                    <a:pt x="251287" y="5075"/>
                  </a:lnTo>
                  <a:lnTo>
                    <a:pt x="254688" y="5075"/>
                  </a:lnTo>
                  <a:lnTo>
                    <a:pt x="254688" y="3346"/>
                  </a:lnTo>
                  <a:close/>
                  <a:moveTo>
                    <a:pt x="256306" y="3346"/>
                  </a:moveTo>
                  <a:lnTo>
                    <a:pt x="256306" y="5075"/>
                  </a:lnTo>
                  <a:lnTo>
                    <a:pt x="259707" y="5075"/>
                  </a:lnTo>
                  <a:lnTo>
                    <a:pt x="259707" y="3346"/>
                  </a:lnTo>
                  <a:close/>
                  <a:moveTo>
                    <a:pt x="264671" y="3346"/>
                  </a:moveTo>
                  <a:lnTo>
                    <a:pt x="264671" y="5075"/>
                  </a:lnTo>
                  <a:lnTo>
                    <a:pt x="268072" y="5075"/>
                  </a:lnTo>
                  <a:lnTo>
                    <a:pt x="268072" y="3346"/>
                  </a:lnTo>
                  <a:close/>
                  <a:moveTo>
                    <a:pt x="3347" y="11655"/>
                  </a:moveTo>
                  <a:lnTo>
                    <a:pt x="3347" y="13384"/>
                  </a:lnTo>
                  <a:lnTo>
                    <a:pt x="6748" y="13384"/>
                  </a:lnTo>
                  <a:lnTo>
                    <a:pt x="6748" y="11655"/>
                  </a:lnTo>
                  <a:close/>
                  <a:moveTo>
                    <a:pt x="28609" y="11655"/>
                  </a:moveTo>
                  <a:lnTo>
                    <a:pt x="28609" y="13384"/>
                  </a:lnTo>
                  <a:lnTo>
                    <a:pt x="32011" y="13384"/>
                  </a:lnTo>
                  <a:lnTo>
                    <a:pt x="32011" y="11655"/>
                  </a:lnTo>
                  <a:close/>
                  <a:moveTo>
                    <a:pt x="40376" y="11655"/>
                  </a:moveTo>
                  <a:lnTo>
                    <a:pt x="40376" y="13384"/>
                  </a:lnTo>
                  <a:lnTo>
                    <a:pt x="43778" y="13384"/>
                  </a:lnTo>
                  <a:lnTo>
                    <a:pt x="43778" y="11655"/>
                  </a:lnTo>
                  <a:close/>
                  <a:moveTo>
                    <a:pt x="62181" y="11655"/>
                  </a:moveTo>
                  <a:lnTo>
                    <a:pt x="62181" y="13384"/>
                  </a:lnTo>
                  <a:lnTo>
                    <a:pt x="65582" y="13384"/>
                  </a:lnTo>
                  <a:lnTo>
                    <a:pt x="65582" y="11655"/>
                  </a:lnTo>
                  <a:close/>
                  <a:moveTo>
                    <a:pt x="72219" y="11655"/>
                  </a:moveTo>
                  <a:lnTo>
                    <a:pt x="72219" y="13384"/>
                  </a:lnTo>
                  <a:lnTo>
                    <a:pt x="75621" y="13384"/>
                  </a:lnTo>
                  <a:lnTo>
                    <a:pt x="75621" y="11655"/>
                  </a:lnTo>
                  <a:close/>
                  <a:moveTo>
                    <a:pt x="82257" y="11655"/>
                  </a:moveTo>
                  <a:lnTo>
                    <a:pt x="82257" y="13384"/>
                  </a:lnTo>
                  <a:lnTo>
                    <a:pt x="85659" y="13384"/>
                  </a:lnTo>
                  <a:lnTo>
                    <a:pt x="85659" y="11655"/>
                  </a:lnTo>
                  <a:close/>
                  <a:moveTo>
                    <a:pt x="99210" y="11655"/>
                  </a:moveTo>
                  <a:lnTo>
                    <a:pt x="99210" y="13384"/>
                  </a:lnTo>
                  <a:lnTo>
                    <a:pt x="102612" y="13384"/>
                  </a:lnTo>
                  <a:lnTo>
                    <a:pt x="102612" y="11655"/>
                  </a:lnTo>
                  <a:close/>
                  <a:moveTo>
                    <a:pt x="124417" y="11655"/>
                  </a:moveTo>
                  <a:lnTo>
                    <a:pt x="124417" y="13384"/>
                  </a:lnTo>
                  <a:lnTo>
                    <a:pt x="127818" y="13384"/>
                  </a:lnTo>
                  <a:lnTo>
                    <a:pt x="127818" y="11655"/>
                  </a:lnTo>
                  <a:close/>
                  <a:moveTo>
                    <a:pt x="136183" y="11655"/>
                  </a:moveTo>
                  <a:lnTo>
                    <a:pt x="136183" y="13384"/>
                  </a:lnTo>
                  <a:lnTo>
                    <a:pt x="139585" y="13384"/>
                  </a:lnTo>
                  <a:lnTo>
                    <a:pt x="139585" y="11655"/>
                  </a:lnTo>
                  <a:close/>
                  <a:moveTo>
                    <a:pt x="157988" y="11655"/>
                  </a:moveTo>
                  <a:lnTo>
                    <a:pt x="157988" y="13384"/>
                  </a:lnTo>
                  <a:lnTo>
                    <a:pt x="161390" y="13384"/>
                  </a:lnTo>
                  <a:lnTo>
                    <a:pt x="161390" y="11655"/>
                  </a:lnTo>
                  <a:close/>
                  <a:moveTo>
                    <a:pt x="168026" y="11655"/>
                  </a:moveTo>
                  <a:lnTo>
                    <a:pt x="168026" y="13384"/>
                  </a:lnTo>
                  <a:lnTo>
                    <a:pt x="171428" y="13384"/>
                  </a:lnTo>
                  <a:lnTo>
                    <a:pt x="171428" y="11655"/>
                  </a:lnTo>
                  <a:close/>
                  <a:moveTo>
                    <a:pt x="178064" y="11655"/>
                  </a:moveTo>
                  <a:lnTo>
                    <a:pt x="178064" y="13384"/>
                  </a:lnTo>
                  <a:lnTo>
                    <a:pt x="181466" y="13384"/>
                  </a:lnTo>
                  <a:lnTo>
                    <a:pt x="181466" y="11655"/>
                  </a:lnTo>
                  <a:close/>
                  <a:moveTo>
                    <a:pt x="194962" y="11655"/>
                  </a:moveTo>
                  <a:lnTo>
                    <a:pt x="194962" y="13384"/>
                  </a:lnTo>
                  <a:lnTo>
                    <a:pt x="198364" y="13384"/>
                  </a:lnTo>
                  <a:lnTo>
                    <a:pt x="198364" y="11655"/>
                  </a:lnTo>
                  <a:close/>
                  <a:moveTo>
                    <a:pt x="220224" y="11655"/>
                  </a:moveTo>
                  <a:lnTo>
                    <a:pt x="220224" y="13384"/>
                  </a:lnTo>
                  <a:lnTo>
                    <a:pt x="223626" y="13384"/>
                  </a:lnTo>
                  <a:lnTo>
                    <a:pt x="223626" y="11655"/>
                  </a:lnTo>
                  <a:close/>
                  <a:moveTo>
                    <a:pt x="231991" y="11655"/>
                  </a:moveTo>
                  <a:lnTo>
                    <a:pt x="231991" y="13384"/>
                  </a:lnTo>
                  <a:lnTo>
                    <a:pt x="235393" y="13384"/>
                  </a:lnTo>
                  <a:lnTo>
                    <a:pt x="235393" y="11655"/>
                  </a:lnTo>
                  <a:close/>
                  <a:moveTo>
                    <a:pt x="253796" y="11655"/>
                  </a:moveTo>
                  <a:lnTo>
                    <a:pt x="253796" y="13384"/>
                  </a:lnTo>
                  <a:lnTo>
                    <a:pt x="257198" y="13384"/>
                  </a:lnTo>
                  <a:lnTo>
                    <a:pt x="257198" y="11655"/>
                  </a:lnTo>
                  <a:close/>
                  <a:moveTo>
                    <a:pt x="263834" y="11655"/>
                  </a:moveTo>
                  <a:lnTo>
                    <a:pt x="263834" y="13384"/>
                  </a:lnTo>
                  <a:lnTo>
                    <a:pt x="267236" y="13384"/>
                  </a:lnTo>
                  <a:lnTo>
                    <a:pt x="267236" y="11655"/>
                  </a:lnTo>
                  <a:close/>
                  <a:moveTo>
                    <a:pt x="273872" y="11655"/>
                  </a:moveTo>
                  <a:lnTo>
                    <a:pt x="273872" y="13384"/>
                  </a:lnTo>
                  <a:lnTo>
                    <a:pt x="277274" y="13384"/>
                  </a:lnTo>
                  <a:lnTo>
                    <a:pt x="277274" y="11655"/>
                  </a:lnTo>
                  <a:close/>
                  <a:moveTo>
                    <a:pt x="1" y="15001"/>
                  </a:moveTo>
                  <a:lnTo>
                    <a:pt x="1" y="16730"/>
                  </a:lnTo>
                  <a:lnTo>
                    <a:pt x="3402" y="16730"/>
                  </a:lnTo>
                  <a:lnTo>
                    <a:pt x="3402" y="15001"/>
                  </a:lnTo>
                  <a:close/>
                  <a:moveTo>
                    <a:pt x="6748" y="15001"/>
                  </a:moveTo>
                  <a:lnTo>
                    <a:pt x="6748" y="16730"/>
                  </a:lnTo>
                  <a:lnTo>
                    <a:pt x="10150" y="16730"/>
                  </a:lnTo>
                  <a:lnTo>
                    <a:pt x="10150" y="15001"/>
                  </a:lnTo>
                  <a:close/>
                  <a:moveTo>
                    <a:pt x="11767" y="15001"/>
                  </a:moveTo>
                  <a:lnTo>
                    <a:pt x="11767" y="16730"/>
                  </a:lnTo>
                  <a:lnTo>
                    <a:pt x="15169" y="16730"/>
                  </a:lnTo>
                  <a:lnTo>
                    <a:pt x="15169" y="15001"/>
                  </a:lnTo>
                  <a:close/>
                  <a:moveTo>
                    <a:pt x="16786" y="15001"/>
                  </a:moveTo>
                  <a:lnTo>
                    <a:pt x="16786" y="16730"/>
                  </a:lnTo>
                  <a:lnTo>
                    <a:pt x="20188" y="16730"/>
                  </a:lnTo>
                  <a:lnTo>
                    <a:pt x="20188" y="15001"/>
                  </a:lnTo>
                  <a:close/>
                  <a:moveTo>
                    <a:pt x="25207" y="15001"/>
                  </a:moveTo>
                  <a:lnTo>
                    <a:pt x="25207" y="16730"/>
                  </a:lnTo>
                  <a:lnTo>
                    <a:pt x="28609" y="16730"/>
                  </a:lnTo>
                  <a:lnTo>
                    <a:pt x="28609" y="15001"/>
                  </a:lnTo>
                  <a:close/>
                  <a:moveTo>
                    <a:pt x="50358" y="15001"/>
                  </a:moveTo>
                  <a:lnTo>
                    <a:pt x="50358" y="16730"/>
                  </a:lnTo>
                  <a:lnTo>
                    <a:pt x="53760" y="16730"/>
                  </a:lnTo>
                  <a:lnTo>
                    <a:pt x="53760" y="15001"/>
                  </a:lnTo>
                  <a:close/>
                  <a:moveTo>
                    <a:pt x="78967" y="15001"/>
                  </a:moveTo>
                  <a:lnTo>
                    <a:pt x="78967" y="16730"/>
                  </a:lnTo>
                  <a:lnTo>
                    <a:pt x="82368" y="16730"/>
                  </a:lnTo>
                  <a:lnTo>
                    <a:pt x="82368" y="15001"/>
                  </a:lnTo>
                  <a:close/>
                  <a:moveTo>
                    <a:pt x="95808" y="15001"/>
                  </a:moveTo>
                  <a:lnTo>
                    <a:pt x="95808" y="16730"/>
                  </a:lnTo>
                  <a:lnTo>
                    <a:pt x="99210" y="16730"/>
                  </a:lnTo>
                  <a:lnTo>
                    <a:pt x="99210" y="15001"/>
                  </a:lnTo>
                  <a:close/>
                  <a:moveTo>
                    <a:pt x="102612" y="15001"/>
                  </a:moveTo>
                  <a:lnTo>
                    <a:pt x="102612" y="16730"/>
                  </a:lnTo>
                  <a:lnTo>
                    <a:pt x="105958" y="16730"/>
                  </a:lnTo>
                  <a:lnTo>
                    <a:pt x="105958" y="15001"/>
                  </a:lnTo>
                  <a:close/>
                  <a:moveTo>
                    <a:pt x="107631" y="15001"/>
                  </a:moveTo>
                  <a:lnTo>
                    <a:pt x="107631" y="16730"/>
                  </a:lnTo>
                  <a:lnTo>
                    <a:pt x="110977" y="16730"/>
                  </a:lnTo>
                  <a:lnTo>
                    <a:pt x="110977" y="15001"/>
                  </a:lnTo>
                  <a:close/>
                  <a:moveTo>
                    <a:pt x="112650" y="15001"/>
                  </a:moveTo>
                  <a:lnTo>
                    <a:pt x="112650" y="16730"/>
                  </a:lnTo>
                  <a:lnTo>
                    <a:pt x="116052" y="16730"/>
                  </a:lnTo>
                  <a:lnTo>
                    <a:pt x="116052" y="15001"/>
                  </a:lnTo>
                  <a:close/>
                  <a:moveTo>
                    <a:pt x="121015" y="15001"/>
                  </a:moveTo>
                  <a:lnTo>
                    <a:pt x="121015" y="16730"/>
                  </a:lnTo>
                  <a:lnTo>
                    <a:pt x="124417" y="16730"/>
                  </a:lnTo>
                  <a:lnTo>
                    <a:pt x="124417" y="15001"/>
                  </a:lnTo>
                  <a:close/>
                  <a:moveTo>
                    <a:pt x="146166" y="15001"/>
                  </a:moveTo>
                  <a:lnTo>
                    <a:pt x="146166" y="16730"/>
                  </a:lnTo>
                  <a:lnTo>
                    <a:pt x="149568" y="16730"/>
                  </a:lnTo>
                  <a:lnTo>
                    <a:pt x="149568" y="15001"/>
                  </a:lnTo>
                  <a:close/>
                  <a:moveTo>
                    <a:pt x="174774" y="15001"/>
                  </a:moveTo>
                  <a:lnTo>
                    <a:pt x="174774" y="16730"/>
                  </a:lnTo>
                  <a:lnTo>
                    <a:pt x="178176" y="16730"/>
                  </a:lnTo>
                  <a:lnTo>
                    <a:pt x="178176" y="15001"/>
                  </a:lnTo>
                  <a:close/>
                  <a:moveTo>
                    <a:pt x="191616" y="15001"/>
                  </a:moveTo>
                  <a:lnTo>
                    <a:pt x="191616" y="16730"/>
                  </a:lnTo>
                  <a:lnTo>
                    <a:pt x="195018" y="16730"/>
                  </a:lnTo>
                  <a:lnTo>
                    <a:pt x="195018" y="15001"/>
                  </a:lnTo>
                  <a:close/>
                  <a:moveTo>
                    <a:pt x="198364" y="15001"/>
                  </a:moveTo>
                  <a:lnTo>
                    <a:pt x="198364" y="16730"/>
                  </a:lnTo>
                  <a:lnTo>
                    <a:pt x="201765" y="16730"/>
                  </a:lnTo>
                  <a:lnTo>
                    <a:pt x="201765" y="15001"/>
                  </a:lnTo>
                  <a:close/>
                  <a:moveTo>
                    <a:pt x="203383" y="15001"/>
                  </a:moveTo>
                  <a:lnTo>
                    <a:pt x="203383" y="16730"/>
                  </a:lnTo>
                  <a:lnTo>
                    <a:pt x="206784" y="16730"/>
                  </a:lnTo>
                  <a:lnTo>
                    <a:pt x="206784" y="15001"/>
                  </a:lnTo>
                  <a:close/>
                  <a:moveTo>
                    <a:pt x="208402" y="15001"/>
                  </a:moveTo>
                  <a:lnTo>
                    <a:pt x="208402" y="16730"/>
                  </a:lnTo>
                  <a:lnTo>
                    <a:pt x="211804" y="16730"/>
                  </a:lnTo>
                  <a:lnTo>
                    <a:pt x="211804" y="15001"/>
                  </a:lnTo>
                  <a:close/>
                  <a:moveTo>
                    <a:pt x="216823" y="15001"/>
                  </a:moveTo>
                  <a:lnTo>
                    <a:pt x="216823" y="16730"/>
                  </a:lnTo>
                  <a:lnTo>
                    <a:pt x="220224" y="16730"/>
                  </a:lnTo>
                  <a:lnTo>
                    <a:pt x="220224" y="15001"/>
                  </a:lnTo>
                  <a:close/>
                  <a:moveTo>
                    <a:pt x="241973" y="15001"/>
                  </a:moveTo>
                  <a:lnTo>
                    <a:pt x="241973" y="16730"/>
                  </a:lnTo>
                  <a:lnTo>
                    <a:pt x="245375" y="16730"/>
                  </a:lnTo>
                  <a:lnTo>
                    <a:pt x="245375" y="15001"/>
                  </a:lnTo>
                  <a:close/>
                  <a:moveTo>
                    <a:pt x="270582" y="15001"/>
                  </a:moveTo>
                  <a:lnTo>
                    <a:pt x="270582" y="16730"/>
                  </a:lnTo>
                  <a:lnTo>
                    <a:pt x="273984" y="16730"/>
                  </a:lnTo>
                  <a:lnTo>
                    <a:pt x="273984" y="1500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1" name="Google Shape;3431;p114"/>
          <p:cNvSpPr/>
          <p:nvPr/>
        </p:nvSpPr>
        <p:spPr>
          <a:xfrm>
            <a:off x="-1069525" y="-3263275"/>
            <a:ext cx="132615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114"/>
          <p:cNvSpPr/>
          <p:nvPr/>
        </p:nvSpPr>
        <p:spPr>
          <a:xfrm>
            <a:off x="9144000" y="-1294225"/>
            <a:ext cx="9948600" cy="71739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114"/>
          <p:cNvSpPr/>
          <p:nvPr/>
        </p:nvSpPr>
        <p:spPr>
          <a:xfrm>
            <a:off x="-5113275" y="5143500"/>
            <a:ext cx="144450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114"/>
          <p:cNvSpPr/>
          <p:nvPr/>
        </p:nvSpPr>
        <p:spPr>
          <a:xfrm>
            <a:off x="-5113275" y="-815825"/>
            <a:ext cx="5113200" cy="6277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ASU network pattern edges, white">
  <p:cSld name="CUSTOM_23_1_1_1_1_1_1_1_1_1_1_1_1_1_1_1_1_2">
    <p:spTree>
      <p:nvGrpSpPr>
        <p:cNvPr id="3435" name="Shape 3435"/>
        <p:cNvGrpSpPr/>
        <p:nvPr/>
      </p:nvGrpSpPr>
      <p:grpSpPr>
        <a:xfrm>
          <a:off x="0" y="0"/>
          <a:ext cx="0" cy="0"/>
          <a:chOff x="0" y="0"/>
          <a:chExt cx="0" cy="0"/>
        </a:xfrm>
      </p:grpSpPr>
      <p:grpSp>
        <p:nvGrpSpPr>
          <p:cNvPr id="3436" name="Google Shape;3436;p115"/>
          <p:cNvGrpSpPr/>
          <p:nvPr/>
        </p:nvGrpSpPr>
        <p:grpSpPr>
          <a:xfrm rot="10218403">
            <a:off x="-675851" y="-1262943"/>
            <a:ext cx="3264305" cy="2910457"/>
            <a:chOff x="1572350" y="1151675"/>
            <a:chExt cx="4851050" cy="4325200"/>
          </a:xfrm>
        </p:grpSpPr>
        <p:sp>
          <p:nvSpPr>
            <p:cNvPr id="3437" name="Google Shape;3437;p115"/>
            <p:cNvSpPr/>
            <p:nvPr/>
          </p:nvSpPr>
          <p:spPr>
            <a:xfrm>
              <a:off x="3968050" y="3267050"/>
              <a:ext cx="2041825" cy="1687950"/>
            </a:xfrm>
            <a:custGeom>
              <a:rect b="b" l="l" r="r" t="t"/>
              <a:pathLst>
                <a:path extrusionOk="0" h="67518" w="81673">
                  <a:moveTo>
                    <a:pt x="62229" y="676"/>
                  </a:moveTo>
                  <a:lnTo>
                    <a:pt x="80917" y="40638"/>
                  </a:lnTo>
                  <a:lnTo>
                    <a:pt x="57298" y="66722"/>
                  </a:lnTo>
                  <a:lnTo>
                    <a:pt x="32964" y="54475"/>
                  </a:lnTo>
                  <a:lnTo>
                    <a:pt x="955" y="36662"/>
                  </a:lnTo>
                  <a:lnTo>
                    <a:pt x="27277" y="3579"/>
                  </a:lnTo>
                  <a:lnTo>
                    <a:pt x="62229" y="676"/>
                  </a:lnTo>
                  <a:close/>
                  <a:moveTo>
                    <a:pt x="62587" y="0"/>
                  </a:moveTo>
                  <a:lnTo>
                    <a:pt x="27079" y="2943"/>
                  </a:lnTo>
                  <a:lnTo>
                    <a:pt x="26959" y="2982"/>
                  </a:lnTo>
                  <a:lnTo>
                    <a:pt x="0" y="36860"/>
                  </a:lnTo>
                  <a:lnTo>
                    <a:pt x="32645" y="55032"/>
                  </a:lnTo>
                  <a:lnTo>
                    <a:pt x="57418" y="67518"/>
                  </a:lnTo>
                  <a:lnTo>
                    <a:pt x="81673" y="40717"/>
                  </a:lnTo>
                  <a:lnTo>
                    <a:pt x="62706" y="199"/>
                  </a:lnTo>
                  <a:lnTo>
                    <a:pt x="6258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115"/>
            <p:cNvSpPr/>
            <p:nvPr/>
          </p:nvSpPr>
          <p:spPr>
            <a:xfrm>
              <a:off x="3938225" y="4013600"/>
              <a:ext cx="1469250" cy="918525"/>
            </a:xfrm>
            <a:custGeom>
              <a:rect b="b" l="l" r="r" t="t"/>
              <a:pathLst>
                <a:path extrusionOk="0" h="36741" w="58770">
                  <a:moveTo>
                    <a:pt x="24852" y="676"/>
                  </a:moveTo>
                  <a:lnTo>
                    <a:pt x="55708" y="12565"/>
                  </a:lnTo>
                  <a:lnTo>
                    <a:pt x="3340" y="6760"/>
                  </a:lnTo>
                  <a:lnTo>
                    <a:pt x="24852" y="676"/>
                  </a:lnTo>
                  <a:close/>
                  <a:moveTo>
                    <a:pt x="24892" y="0"/>
                  </a:moveTo>
                  <a:lnTo>
                    <a:pt x="0" y="7038"/>
                  </a:lnTo>
                  <a:lnTo>
                    <a:pt x="57378" y="13400"/>
                  </a:lnTo>
                  <a:lnTo>
                    <a:pt x="58133" y="36741"/>
                  </a:lnTo>
                  <a:lnTo>
                    <a:pt x="58770" y="36741"/>
                  </a:lnTo>
                  <a:lnTo>
                    <a:pt x="58014" y="12764"/>
                  </a:lnTo>
                  <a:lnTo>
                    <a:pt x="248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115"/>
            <p:cNvSpPr/>
            <p:nvPr/>
          </p:nvSpPr>
          <p:spPr>
            <a:xfrm>
              <a:off x="4769250" y="3825700"/>
              <a:ext cx="621325" cy="828100"/>
            </a:xfrm>
            <a:custGeom>
              <a:rect b="b" l="l" r="r" t="t"/>
              <a:pathLst>
                <a:path extrusionOk="0" h="33124" w="24853">
                  <a:moveTo>
                    <a:pt x="17656" y="1591"/>
                  </a:moveTo>
                  <a:lnTo>
                    <a:pt x="24057" y="20479"/>
                  </a:lnTo>
                  <a:lnTo>
                    <a:pt x="1512" y="31692"/>
                  </a:lnTo>
                  <a:lnTo>
                    <a:pt x="17656" y="1591"/>
                  </a:lnTo>
                  <a:close/>
                  <a:moveTo>
                    <a:pt x="17815" y="1"/>
                  </a:moveTo>
                  <a:lnTo>
                    <a:pt x="1" y="33123"/>
                  </a:lnTo>
                  <a:lnTo>
                    <a:pt x="1" y="33123"/>
                  </a:lnTo>
                  <a:lnTo>
                    <a:pt x="24853" y="20797"/>
                  </a:lnTo>
                  <a:lnTo>
                    <a:pt x="178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115"/>
            <p:cNvSpPr/>
            <p:nvPr/>
          </p:nvSpPr>
          <p:spPr>
            <a:xfrm>
              <a:off x="4550575" y="3238225"/>
              <a:ext cx="1476200" cy="1111375"/>
            </a:xfrm>
            <a:custGeom>
              <a:rect b="b" l="l" r="r" t="t"/>
              <a:pathLst>
                <a:path extrusionOk="0" h="44455" w="59048">
                  <a:moveTo>
                    <a:pt x="38530" y="3300"/>
                  </a:moveTo>
                  <a:lnTo>
                    <a:pt x="35031" y="28669"/>
                  </a:lnTo>
                  <a:lnTo>
                    <a:pt x="26919" y="24136"/>
                  </a:lnTo>
                  <a:lnTo>
                    <a:pt x="32208" y="14712"/>
                  </a:lnTo>
                  <a:lnTo>
                    <a:pt x="35787" y="8311"/>
                  </a:lnTo>
                  <a:lnTo>
                    <a:pt x="38530" y="3300"/>
                  </a:lnTo>
                  <a:close/>
                  <a:moveTo>
                    <a:pt x="4056" y="5050"/>
                  </a:moveTo>
                  <a:lnTo>
                    <a:pt x="25925" y="24096"/>
                  </a:lnTo>
                  <a:lnTo>
                    <a:pt x="756" y="30936"/>
                  </a:lnTo>
                  <a:lnTo>
                    <a:pt x="4056" y="5050"/>
                  </a:lnTo>
                  <a:close/>
                  <a:moveTo>
                    <a:pt x="35508" y="29663"/>
                  </a:moveTo>
                  <a:lnTo>
                    <a:pt x="56940" y="41592"/>
                  </a:lnTo>
                  <a:lnTo>
                    <a:pt x="33560" y="43779"/>
                  </a:lnTo>
                  <a:lnTo>
                    <a:pt x="35508" y="29663"/>
                  </a:lnTo>
                  <a:close/>
                  <a:moveTo>
                    <a:pt x="39484" y="0"/>
                  </a:moveTo>
                  <a:lnTo>
                    <a:pt x="39365" y="40"/>
                  </a:lnTo>
                  <a:lnTo>
                    <a:pt x="39286" y="80"/>
                  </a:lnTo>
                  <a:lnTo>
                    <a:pt x="39286" y="119"/>
                  </a:lnTo>
                  <a:lnTo>
                    <a:pt x="38809" y="1392"/>
                  </a:lnTo>
                  <a:lnTo>
                    <a:pt x="38371" y="2267"/>
                  </a:lnTo>
                  <a:lnTo>
                    <a:pt x="37337" y="4135"/>
                  </a:lnTo>
                  <a:lnTo>
                    <a:pt x="34117" y="9981"/>
                  </a:lnTo>
                  <a:lnTo>
                    <a:pt x="26442" y="23699"/>
                  </a:lnTo>
                  <a:lnTo>
                    <a:pt x="3579" y="3778"/>
                  </a:lnTo>
                  <a:lnTo>
                    <a:pt x="0" y="31771"/>
                  </a:lnTo>
                  <a:lnTo>
                    <a:pt x="26442" y="24613"/>
                  </a:lnTo>
                  <a:lnTo>
                    <a:pt x="34912" y="29345"/>
                  </a:lnTo>
                  <a:lnTo>
                    <a:pt x="32844" y="44455"/>
                  </a:lnTo>
                  <a:lnTo>
                    <a:pt x="59048" y="42069"/>
                  </a:lnTo>
                  <a:lnTo>
                    <a:pt x="35628" y="28987"/>
                  </a:lnTo>
                  <a:lnTo>
                    <a:pt x="39604" y="199"/>
                  </a:lnTo>
                  <a:lnTo>
                    <a:pt x="39604" y="119"/>
                  </a:lnTo>
                  <a:lnTo>
                    <a:pt x="39564" y="80"/>
                  </a:lnTo>
                  <a:lnTo>
                    <a:pt x="3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115"/>
            <p:cNvSpPr/>
            <p:nvPr/>
          </p:nvSpPr>
          <p:spPr>
            <a:xfrm>
              <a:off x="4560500" y="4022550"/>
              <a:ext cx="25" cy="25"/>
            </a:xfrm>
            <a:custGeom>
              <a:rect b="b" l="l" r="r" t="t"/>
              <a:pathLst>
                <a:path extrusionOk="0" fill="none" h="1" w="1">
                  <a:moveTo>
                    <a:pt x="1" y="0"/>
                  </a:moveTo>
                  <a:lnTo>
                    <a:pt x="1" y="0"/>
                  </a:lnTo>
                </a:path>
              </a:pathLst>
            </a:custGeom>
            <a:solidFill>
              <a:schemeClr val="lt2"/>
            </a:solidFill>
            <a:ln cap="rnd" cmpd="sng" w="11925">
              <a:solidFill>
                <a:srgbClr val="FAFA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115"/>
            <p:cNvSpPr/>
            <p:nvPr/>
          </p:nvSpPr>
          <p:spPr>
            <a:xfrm>
              <a:off x="5320975" y="4864525"/>
              <a:ext cx="162050" cy="162050"/>
            </a:xfrm>
            <a:custGeom>
              <a:rect b="b" l="l" r="r" t="t"/>
              <a:pathLst>
                <a:path extrusionOk="0" h="6482" w="6482">
                  <a:moveTo>
                    <a:pt x="2903" y="0"/>
                  </a:moveTo>
                  <a:lnTo>
                    <a:pt x="2585" y="40"/>
                  </a:lnTo>
                  <a:lnTo>
                    <a:pt x="2306" y="119"/>
                  </a:lnTo>
                  <a:lnTo>
                    <a:pt x="1988" y="239"/>
                  </a:lnTo>
                  <a:lnTo>
                    <a:pt x="1710" y="398"/>
                  </a:lnTo>
                  <a:lnTo>
                    <a:pt x="1432" y="557"/>
                  </a:lnTo>
                  <a:lnTo>
                    <a:pt x="1153" y="756"/>
                  </a:lnTo>
                  <a:lnTo>
                    <a:pt x="915" y="994"/>
                  </a:lnTo>
                  <a:lnTo>
                    <a:pt x="716" y="1233"/>
                  </a:lnTo>
                  <a:lnTo>
                    <a:pt x="517" y="1471"/>
                  </a:lnTo>
                  <a:lnTo>
                    <a:pt x="358" y="1750"/>
                  </a:lnTo>
                  <a:lnTo>
                    <a:pt x="239" y="2028"/>
                  </a:lnTo>
                  <a:lnTo>
                    <a:pt x="120" y="2346"/>
                  </a:lnTo>
                  <a:lnTo>
                    <a:pt x="40" y="2624"/>
                  </a:lnTo>
                  <a:lnTo>
                    <a:pt x="0" y="2943"/>
                  </a:lnTo>
                  <a:lnTo>
                    <a:pt x="0" y="3261"/>
                  </a:lnTo>
                  <a:lnTo>
                    <a:pt x="0" y="3579"/>
                  </a:lnTo>
                  <a:lnTo>
                    <a:pt x="80" y="3857"/>
                  </a:lnTo>
                  <a:lnTo>
                    <a:pt x="159" y="4175"/>
                  </a:lnTo>
                  <a:lnTo>
                    <a:pt x="239" y="4493"/>
                  </a:lnTo>
                  <a:lnTo>
                    <a:pt x="398" y="4772"/>
                  </a:lnTo>
                  <a:lnTo>
                    <a:pt x="557" y="5050"/>
                  </a:lnTo>
                  <a:lnTo>
                    <a:pt x="756" y="5328"/>
                  </a:lnTo>
                  <a:lnTo>
                    <a:pt x="994" y="5567"/>
                  </a:lnTo>
                  <a:lnTo>
                    <a:pt x="1233" y="5766"/>
                  </a:lnTo>
                  <a:lnTo>
                    <a:pt x="1471" y="5965"/>
                  </a:lnTo>
                  <a:lnTo>
                    <a:pt x="1750" y="6124"/>
                  </a:lnTo>
                  <a:lnTo>
                    <a:pt x="2028" y="6243"/>
                  </a:lnTo>
                  <a:lnTo>
                    <a:pt x="2346" y="6362"/>
                  </a:lnTo>
                  <a:lnTo>
                    <a:pt x="2625" y="6402"/>
                  </a:lnTo>
                  <a:lnTo>
                    <a:pt x="2943" y="6442"/>
                  </a:lnTo>
                  <a:lnTo>
                    <a:pt x="3261" y="6481"/>
                  </a:lnTo>
                  <a:lnTo>
                    <a:pt x="3579" y="6442"/>
                  </a:lnTo>
                  <a:lnTo>
                    <a:pt x="3897" y="6402"/>
                  </a:lnTo>
                  <a:lnTo>
                    <a:pt x="4175" y="6322"/>
                  </a:lnTo>
                  <a:lnTo>
                    <a:pt x="4493" y="6203"/>
                  </a:lnTo>
                  <a:lnTo>
                    <a:pt x="4772" y="6084"/>
                  </a:lnTo>
                  <a:lnTo>
                    <a:pt x="5090" y="5925"/>
                  </a:lnTo>
                  <a:lnTo>
                    <a:pt x="5328" y="5686"/>
                  </a:lnTo>
                  <a:lnTo>
                    <a:pt x="5567" y="5487"/>
                  </a:lnTo>
                  <a:lnTo>
                    <a:pt x="5806" y="5249"/>
                  </a:lnTo>
                  <a:lnTo>
                    <a:pt x="5965" y="4970"/>
                  </a:lnTo>
                  <a:lnTo>
                    <a:pt x="6124" y="4732"/>
                  </a:lnTo>
                  <a:lnTo>
                    <a:pt x="6243" y="4414"/>
                  </a:lnTo>
                  <a:lnTo>
                    <a:pt x="6362" y="4135"/>
                  </a:lnTo>
                  <a:lnTo>
                    <a:pt x="6442" y="3817"/>
                  </a:lnTo>
                  <a:lnTo>
                    <a:pt x="6482" y="3539"/>
                  </a:lnTo>
                  <a:lnTo>
                    <a:pt x="6482" y="3221"/>
                  </a:lnTo>
                  <a:lnTo>
                    <a:pt x="6482" y="2903"/>
                  </a:lnTo>
                  <a:lnTo>
                    <a:pt x="6442" y="2585"/>
                  </a:lnTo>
                  <a:lnTo>
                    <a:pt x="6362" y="2267"/>
                  </a:lnTo>
                  <a:lnTo>
                    <a:pt x="6243" y="1988"/>
                  </a:lnTo>
                  <a:lnTo>
                    <a:pt x="6084" y="1670"/>
                  </a:lnTo>
                  <a:lnTo>
                    <a:pt x="5925" y="1392"/>
                  </a:lnTo>
                  <a:lnTo>
                    <a:pt x="5726" y="1153"/>
                  </a:lnTo>
                  <a:lnTo>
                    <a:pt x="5487" y="915"/>
                  </a:lnTo>
                  <a:lnTo>
                    <a:pt x="5249" y="676"/>
                  </a:lnTo>
                  <a:lnTo>
                    <a:pt x="5010" y="517"/>
                  </a:lnTo>
                  <a:lnTo>
                    <a:pt x="4732" y="358"/>
                  </a:lnTo>
                  <a:lnTo>
                    <a:pt x="4454" y="199"/>
                  </a:lnTo>
                  <a:lnTo>
                    <a:pt x="4136" y="119"/>
                  </a:lnTo>
                  <a:lnTo>
                    <a:pt x="3857" y="40"/>
                  </a:lnTo>
                  <a:lnTo>
                    <a:pt x="35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115"/>
            <p:cNvSpPr/>
            <p:nvPr/>
          </p:nvSpPr>
          <p:spPr>
            <a:xfrm>
              <a:off x="5457150" y="3205400"/>
              <a:ext cx="141175" cy="141200"/>
            </a:xfrm>
            <a:custGeom>
              <a:rect b="b" l="l" r="r" t="t"/>
              <a:pathLst>
                <a:path extrusionOk="0" h="5648" w="5647">
                  <a:moveTo>
                    <a:pt x="2546" y="1"/>
                  </a:moveTo>
                  <a:lnTo>
                    <a:pt x="2267" y="41"/>
                  </a:lnTo>
                  <a:lnTo>
                    <a:pt x="2029" y="120"/>
                  </a:lnTo>
                  <a:lnTo>
                    <a:pt x="1750" y="200"/>
                  </a:lnTo>
                  <a:lnTo>
                    <a:pt x="1512" y="319"/>
                  </a:lnTo>
                  <a:lnTo>
                    <a:pt x="1233" y="478"/>
                  </a:lnTo>
                  <a:lnTo>
                    <a:pt x="1035" y="637"/>
                  </a:lnTo>
                  <a:lnTo>
                    <a:pt x="796" y="836"/>
                  </a:lnTo>
                  <a:lnTo>
                    <a:pt x="637" y="1075"/>
                  </a:lnTo>
                  <a:lnTo>
                    <a:pt x="478" y="1273"/>
                  </a:lnTo>
                  <a:lnTo>
                    <a:pt x="319" y="1512"/>
                  </a:lnTo>
                  <a:lnTo>
                    <a:pt x="200" y="1751"/>
                  </a:lnTo>
                  <a:lnTo>
                    <a:pt x="120" y="2029"/>
                  </a:lnTo>
                  <a:lnTo>
                    <a:pt x="80" y="2267"/>
                  </a:lnTo>
                  <a:lnTo>
                    <a:pt x="40" y="2546"/>
                  </a:lnTo>
                  <a:lnTo>
                    <a:pt x="1" y="2824"/>
                  </a:lnTo>
                  <a:lnTo>
                    <a:pt x="40" y="3102"/>
                  </a:lnTo>
                  <a:lnTo>
                    <a:pt x="80" y="3381"/>
                  </a:lnTo>
                  <a:lnTo>
                    <a:pt x="120" y="3619"/>
                  </a:lnTo>
                  <a:lnTo>
                    <a:pt x="239" y="3898"/>
                  </a:lnTo>
                  <a:lnTo>
                    <a:pt x="359" y="4136"/>
                  </a:lnTo>
                  <a:lnTo>
                    <a:pt x="518" y="4415"/>
                  </a:lnTo>
                  <a:lnTo>
                    <a:pt x="677" y="4613"/>
                  </a:lnTo>
                  <a:lnTo>
                    <a:pt x="875" y="4852"/>
                  </a:lnTo>
                  <a:lnTo>
                    <a:pt x="1074" y="5011"/>
                  </a:lnTo>
                  <a:lnTo>
                    <a:pt x="1313" y="5170"/>
                  </a:lnTo>
                  <a:lnTo>
                    <a:pt x="1551" y="5329"/>
                  </a:lnTo>
                  <a:lnTo>
                    <a:pt x="1790" y="5448"/>
                  </a:lnTo>
                  <a:lnTo>
                    <a:pt x="2068" y="5528"/>
                  </a:lnTo>
                  <a:lnTo>
                    <a:pt x="2307" y="5568"/>
                  </a:lnTo>
                  <a:lnTo>
                    <a:pt x="2585" y="5608"/>
                  </a:lnTo>
                  <a:lnTo>
                    <a:pt x="2864" y="5647"/>
                  </a:lnTo>
                  <a:lnTo>
                    <a:pt x="3142" y="5608"/>
                  </a:lnTo>
                  <a:lnTo>
                    <a:pt x="3381" y="5568"/>
                  </a:lnTo>
                  <a:lnTo>
                    <a:pt x="3659" y="5528"/>
                  </a:lnTo>
                  <a:lnTo>
                    <a:pt x="3937" y="5409"/>
                  </a:lnTo>
                  <a:lnTo>
                    <a:pt x="4176" y="5289"/>
                  </a:lnTo>
                  <a:lnTo>
                    <a:pt x="4414" y="5130"/>
                  </a:lnTo>
                  <a:lnTo>
                    <a:pt x="4653" y="4971"/>
                  </a:lnTo>
                  <a:lnTo>
                    <a:pt x="4852" y="4773"/>
                  </a:lnTo>
                  <a:lnTo>
                    <a:pt x="5051" y="4574"/>
                  </a:lnTo>
                  <a:lnTo>
                    <a:pt x="5210" y="4335"/>
                  </a:lnTo>
                  <a:lnTo>
                    <a:pt x="5369" y="4097"/>
                  </a:lnTo>
                  <a:lnTo>
                    <a:pt x="5448" y="3858"/>
                  </a:lnTo>
                  <a:lnTo>
                    <a:pt x="5567" y="3580"/>
                  </a:lnTo>
                  <a:lnTo>
                    <a:pt x="5607" y="3341"/>
                  </a:lnTo>
                  <a:lnTo>
                    <a:pt x="5647" y="3063"/>
                  </a:lnTo>
                  <a:lnTo>
                    <a:pt x="5647" y="2784"/>
                  </a:lnTo>
                  <a:lnTo>
                    <a:pt x="5647" y="2506"/>
                  </a:lnTo>
                  <a:lnTo>
                    <a:pt x="5607" y="2267"/>
                  </a:lnTo>
                  <a:lnTo>
                    <a:pt x="5528" y="1989"/>
                  </a:lnTo>
                  <a:lnTo>
                    <a:pt x="5448" y="1711"/>
                  </a:lnTo>
                  <a:lnTo>
                    <a:pt x="5329" y="1472"/>
                  </a:lnTo>
                  <a:lnTo>
                    <a:pt x="5170" y="1234"/>
                  </a:lnTo>
                  <a:lnTo>
                    <a:pt x="5011" y="995"/>
                  </a:lnTo>
                  <a:lnTo>
                    <a:pt x="4812" y="796"/>
                  </a:lnTo>
                  <a:lnTo>
                    <a:pt x="4613" y="597"/>
                  </a:lnTo>
                  <a:lnTo>
                    <a:pt x="4375" y="438"/>
                  </a:lnTo>
                  <a:lnTo>
                    <a:pt x="4136" y="279"/>
                  </a:lnTo>
                  <a:lnTo>
                    <a:pt x="3897" y="200"/>
                  </a:lnTo>
                  <a:lnTo>
                    <a:pt x="3619" y="81"/>
                  </a:lnTo>
                  <a:lnTo>
                    <a:pt x="3381" y="41"/>
                  </a:lnTo>
                  <a:lnTo>
                    <a:pt x="31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115"/>
            <p:cNvSpPr/>
            <p:nvPr/>
          </p:nvSpPr>
          <p:spPr>
            <a:xfrm>
              <a:off x="4476000" y="3938050"/>
              <a:ext cx="168025" cy="168025"/>
            </a:xfrm>
            <a:custGeom>
              <a:rect b="b" l="l" r="r" t="t"/>
              <a:pathLst>
                <a:path extrusionOk="0" h="6721" w="6721">
                  <a:moveTo>
                    <a:pt x="3023" y="0"/>
                  </a:moveTo>
                  <a:lnTo>
                    <a:pt x="2705" y="80"/>
                  </a:lnTo>
                  <a:lnTo>
                    <a:pt x="2387" y="159"/>
                  </a:lnTo>
                  <a:lnTo>
                    <a:pt x="2069" y="279"/>
                  </a:lnTo>
                  <a:lnTo>
                    <a:pt x="1751" y="398"/>
                  </a:lnTo>
                  <a:lnTo>
                    <a:pt x="1472" y="597"/>
                  </a:lnTo>
                  <a:lnTo>
                    <a:pt x="1194" y="795"/>
                  </a:lnTo>
                  <a:lnTo>
                    <a:pt x="955" y="1034"/>
                  </a:lnTo>
                  <a:lnTo>
                    <a:pt x="717" y="1273"/>
                  </a:lnTo>
                  <a:lnTo>
                    <a:pt x="518" y="1551"/>
                  </a:lnTo>
                  <a:lnTo>
                    <a:pt x="359" y="1829"/>
                  </a:lnTo>
                  <a:lnTo>
                    <a:pt x="240" y="2108"/>
                  </a:lnTo>
                  <a:lnTo>
                    <a:pt x="120" y="2426"/>
                  </a:lnTo>
                  <a:lnTo>
                    <a:pt x="41" y="2744"/>
                  </a:lnTo>
                  <a:lnTo>
                    <a:pt x="1" y="3062"/>
                  </a:lnTo>
                  <a:lnTo>
                    <a:pt x="1" y="3380"/>
                  </a:lnTo>
                  <a:lnTo>
                    <a:pt x="1" y="3698"/>
                  </a:lnTo>
                  <a:lnTo>
                    <a:pt x="81" y="4016"/>
                  </a:lnTo>
                  <a:lnTo>
                    <a:pt x="160" y="4334"/>
                  </a:lnTo>
                  <a:lnTo>
                    <a:pt x="279" y="4652"/>
                  </a:lnTo>
                  <a:lnTo>
                    <a:pt x="399" y="4971"/>
                  </a:lnTo>
                  <a:lnTo>
                    <a:pt x="597" y="5249"/>
                  </a:lnTo>
                  <a:lnTo>
                    <a:pt x="796" y="5527"/>
                  </a:lnTo>
                  <a:lnTo>
                    <a:pt x="1035" y="5766"/>
                  </a:lnTo>
                  <a:lnTo>
                    <a:pt x="1273" y="6004"/>
                  </a:lnTo>
                  <a:lnTo>
                    <a:pt x="1552" y="6203"/>
                  </a:lnTo>
                  <a:lnTo>
                    <a:pt x="1830" y="6362"/>
                  </a:lnTo>
                  <a:lnTo>
                    <a:pt x="2108" y="6482"/>
                  </a:lnTo>
                  <a:lnTo>
                    <a:pt x="2427" y="6601"/>
                  </a:lnTo>
                  <a:lnTo>
                    <a:pt x="2745" y="6680"/>
                  </a:lnTo>
                  <a:lnTo>
                    <a:pt x="3063" y="6720"/>
                  </a:lnTo>
                  <a:lnTo>
                    <a:pt x="3699" y="6720"/>
                  </a:lnTo>
                  <a:lnTo>
                    <a:pt x="4017" y="6641"/>
                  </a:lnTo>
                  <a:lnTo>
                    <a:pt x="4335" y="6561"/>
                  </a:lnTo>
                  <a:lnTo>
                    <a:pt x="4653" y="6482"/>
                  </a:lnTo>
                  <a:lnTo>
                    <a:pt x="4971" y="6322"/>
                  </a:lnTo>
                  <a:lnTo>
                    <a:pt x="5250" y="6124"/>
                  </a:lnTo>
                  <a:lnTo>
                    <a:pt x="5528" y="5925"/>
                  </a:lnTo>
                  <a:lnTo>
                    <a:pt x="5767" y="5686"/>
                  </a:lnTo>
                  <a:lnTo>
                    <a:pt x="6005" y="5448"/>
                  </a:lnTo>
                  <a:lnTo>
                    <a:pt x="6204" y="5169"/>
                  </a:lnTo>
                  <a:lnTo>
                    <a:pt x="6363" y="4891"/>
                  </a:lnTo>
                  <a:lnTo>
                    <a:pt x="6482" y="4613"/>
                  </a:lnTo>
                  <a:lnTo>
                    <a:pt x="6602" y="4295"/>
                  </a:lnTo>
                  <a:lnTo>
                    <a:pt x="6681" y="3976"/>
                  </a:lnTo>
                  <a:lnTo>
                    <a:pt x="6721" y="3658"/>
                  </a:lnTo>
                  <a:lnTo>
                    <a:pt x="6721" y="3340"/>
                  </a:lnTo>
                  <a:lnTo>
                    <a:pt x="6721" y="3022"/>
                  </a:lnTo>
                  <a:lnTo>
                    <a:pt x="6641" y="2704"/>
                  </a:lnTo>
                  <a:lnTo>
                    <a:pt x="6562" y="2386"/>
                  </a:lnTo>
                  <a:lnTo>
                    <a:pt x="6482" y="2068"/>
                  </a:lnTo>
                  <a:lnTo>
                    <a:pt x="6323" y="1750"/>
                  </a:lnTo>
                  <a:lnTo>
                    <a:pt x="6124" y="1471"/>
                  </a:lnTo>
                  <a:lnTo>
                    <a:pt x="5926" y="1193"/>
                  </a:lnTo>
                  <a:lnTo>
                    <a:pt x="5687" y="954"/>
                  </a:lnTo>
                  <a:lnTo>
                    <a:pt x="5448" y="716"/>
                  </a:lnTo>
                  <a:lnTo>
                    <a:pt x="5170" y="517"/>
                  </a:lnTo>
                  <a:lnTo>
                    <a:pt x="4892" y="358"/>
                  </a:lnTo>
                  <a:lnTo>
                    <a:pt x="4613" y="239"/>
                  </a:lnTo>
                  <a:lnTo>
                    <a:pt x="4295" y="119"/>
                  </a:lnTo>
                  <a:lnTo>
                    <a:pt x="3977" y="40"/>
                  </a:lnTo>
                  <a:lnTo>
                    <a:pt x="365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115"/>
            <p:cNvSpPr/>
            <p:nvPr/>
          </p:nvSpPr>
          <p:spPr>
            <a:xfrm>
              <a:off x="5916425" y="4199475"/>
              <a:ext cx="169000" cy="169025"/>
            </a:xfrm>
            <a:custGeom>
              <a:rect b="b" l="l" r="r" t="t"/>
              <a:pathLst>
                <a:path extrusionOk="0" h="6761" w="6760">
                  <a:moveTo>
                    <a:pt x="3340" y="1"/>
                  </a:moveTo>
                  <a:lnTo>
                    <a:pt x="3022" y="41"/>
                  </a:lnTo>
                  <a:lnTo>
                    <a:pt x="2704" y="80"/>
                  </a:lnTo>
                  <a:lnTo>
                    <a:pt x="2386" y="160"/>
                  </a:lnTo>
                  <a:lnTo>
                    <a:pt x="2068" y="279"/>
                  </a:lnTo>
                  <a:lnTo>
                    <a:pt x="1789" y="438"/>
                  </a:lnTo>
                  <a:lnTo>
                    <a:pt x="1471" y="597"/>
                  </a:lnTo>
                  <a:lnTo>
                    <a:pt x="1193" y="796"/>
                  </a:lnTo>
                  <a:lnTo>
                    <a:pt x="954" y="1035"/>
                  </a:lnTo>
                  <a:lnTo>
                    <a:pt x="756" y="1313"/>
                  </a:lnTo>
                  <a:lnTo>
                    <a:pt x="557" y="1552"/>
                  </a:lnTo>
                  <a:lnTo>
                    <a:pt x="398" y="1830"/>
                  </a:lnTo>
                  <a:lnTo>
                    <a:pt x="239" y="2148"/>
                  </a:lnTo>
                  <a:lnTo>
                    <a:pt x="159" y="2426"/>
                  </a:lnTo>
                  <a:lnTo>
                    <a:pt x="80" y="2744"/>
                  </a:lnTo>
                  <a:lnTo>
                    <a:pt x="40" y="3063"/>
                  </a:lnTo>
                  <a:lnTo>
                    <a:pt x="0" y="3420"/>
                  </a:lnTo>
                  <a:lnTo>
                    <a:pt x="40" y="3739"/>
                  </a:lnTo>
                  <a:lnTo>
                    <a:pt x="80" y="4057"/>
                  </a:lnTo>
                  <a:lnTo>
                    <a:pt x="159" y="4375"/>
                  </a:lnTo>
                  <a:lnTo>
                    <a:pt x="278" y="4693"/>
                  </a:lnTo>
                  <a:lnTo>
                    <a:pt x="437" y="4971"/>
                  </a:lnTo>
                  <a:lnTo>
                    <a:pt x="596" y="5289"/>
                  </a:lnTo>
                  <a:lnTo>
                    <a:pt x="795" y="5568"/>
                  </a:lnTo>
                  <a:lnTo>
                    <a:pt x="1034" y="5806"/>
                  </a:lnTo>
                  <a:lnTo>
                    <a:pt x="1272" y="6005"/>
                  </a:lnTo>
                  <a:lnTo>
                    <a:pt x="1551" y="6204"/>
                  </a:lnTo>
                  <a:lnTo>
                    <a:pt x="1829" y="6363"/>
                  </a:lnTo>
                  <a:lnTo>
                    <a:pt x="2147" y="6522"/>
                  </a:lnTo>
                  <a:lnTo>
                    <a:pt x="2426" y="6601"/>
                  </a:lnTo>
                  <a:lnTo>
                    <a:pt x="2744" y="6681"/>
                  </a:lnTo>
                  <a:lnTo>
                    <a:pt x="3062" y="6721"/>
                  </a:lnTo>
                  <a:lnTo>
                    <a:pt x="3380" y="6760"/>
                  </a:lnTo>
                  <a:lnTo>
                    <a:pt x="3738" y="6721"/>
                  </a:lnTo>
                  <a:lnTo>
                    <a:pt x="4056" y="6681"/>
                  </a:lnTo>
                  <a:lnTo>
                    <a:pt x="4374" y="6601"/>
                  </a:lnTo>
                  <a:lnTo>
                    <a:pt x="4692" y="6482"/>
                  </a:lnTo>
                  <a:lnTo>
                    <a:pt x="4970" y="6323"/>
                  </a:lnTo>
                  <a:lnTo>
                    <a:pt x="5288" y="6164"/>
                  </a:lnTo>
                  <a:lnTo>
                    <a:pt x="5567" y="5965"/>
                  </a:lnTo>
                  <a:lnTo>
                    <a:pt x="5805" y="5727"/>
                  </a:lnTo>
                  <a:lnTo>
                    <a:pt x="6004" y="5488"/>
                  </a:lnTo>
                  <a:lnTo>
                    <a:pt x="6203" y="5210"/>
                  </a:lnTo>
                  <a:lnTo>
                    <a:pt x="6362" y="4931"/>
                  </a:lnTo>
                  <a:lnTo>
                    <a:pt x="6521" y="4613"/>
                  </a:lnTo>
                  <a:lnTo>
                    <a:pt x="6601" y="4335"/>
                  </a:lnTo>
                  <a:lnTo>
                    <a:pt x="6680" y="4017"/>
                  </a:lnTo>
                  <a:lnTo>
                    <a:pt x="6720" y="3699"/>
                  </a:lnTo>
                  <a:lnTo>
                    <a:pt x="6760" y="3381"/>
                  </a:lnTo>
                  <a:lnTo>
                    <a:pt x="6720" y="3023"/>
                  </a:lnTo>
                  <a:lnTo>
                    <a:pt x="6680" y="2705"/>
                  </a:lnTo>
                  <a:lnTo>
                    <a:pt x="6601" y="2387"/>
                  </a:lnTo>
                  <a:lnTo>
                    <a:pt x="6481" y="2068"/>
                  </a:lnTo>
                  <a:lnTo>
                    <a:pt x="6322" y="1790"/>
                  </a:lnTo>
                  <a:lnTo>
                    <a:pt x="6163" y="1472"/>
                  </a:lnTo>
                  <a:lnTo>
                    <a:pt x="5964" y="1194"/>
                  </a:lnTo>
                  <a:lnTo>
                    <a:pt x="5726" y="955"/>
                  </a:lnTo>
                  <a:lnTo>
                    <a:pt x="5448" y="756"/>
                  </a:lnTo>
                  <a:lnTo>
                    <a:pt x="5209" y="557"/>
                  </a:lnTo>
                  <a:lnTo>
                    <a:pt x="4931" y="398"/>
                  </a:lnTo>
                  <a:lnTo>
                    <a:pt x="4613" y="239"/>
                  </a:lnTo>
                  <a:lnTo>
                    <a:pt x="4334" y="160"/>
                  </a:lnTo>
                  <a:lnTo>
                    <a:pt x="4016" y="80"/>
                  </a:lnTo>
                  <a:lnTo>
                    <a:pt x="3698" y="41"/>
                  </a:lnTo>
                  <a:lnTo>
                    <a:pt x="33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115"/>
            <p:cNvSpPr/>
            <p:nvPr/>
          </p:nvSpPr>
          <p:spPr>
            <a:xfrm>
              <a:off x="5308050" y="4268075"/>
              <a:ext cx="141175" cy="141175"/>
            </a:xfrm>
            <a:custGeom>
              <a:rect b="b" l="l" r="r" t="t"/>
              <a:pathLst>
                <a:path extrusionOk="0" h="5647" w="5647">
                  <a:moveTo>
                    <a:pt x="2545" y="0"/>
                  </a:moveTo>
                  <a:lnTo>
                    <a:pt x="2267" y="40"/>
                  </a:lnTo>
                  <a:lnTo>
                    <a:pt x="1988" y="120"/>
                  </a:lnTo>
                  <a:lnTo>
                    <a:pt x="1750" y="199"/>
                  </a:lnTo>
                  <a:lnTo>
                    <a:pt x="1472" y="319"/>
                  </a:lnTo>
                  <a:lnTo>
                    <a:pt x="1233" y="478"/>
                  </a:lnTo>
                  <a:lnTo>
                    <a:pt x="994" y="676"/>
                  </a:lnTo>
                  <a:lnTo>
                    <a:pt x="796" y="835"/>
                  </a:lnTo>
                  <a:lnTo>
                    <a:pt x="597" y="1074"/>
                  </a:lnTo>
                  <a:lnTo>
                    <a:pt x="438" y="1273"/>
                  </a:lnTo>
                  <a:lnTo>
                    <a:pt x="318" y="1511"/>
                  </a:lnTo>
                  <a:lnTo>
                    <a:pt x="199" y="1790"/>
                  </a:lnTo>
                  <a:lnTo>
                    <a:pt x="120" y="2028"/>
                  </a:lnTo>
                  <a:lnTo>
                    <a:pt x="40" y="2307"/>
                  </a:lnTo>
                  <a:lnTo>
                    <a:pt x="0" y="2545"/>
                  </a:lnTo>
                  <a:lnTo>
                    <a:pt x="0" y="2824"/>
                  </a:lnTo>
                  <a:lnTo>
                    <a:pt x="0" y="3102"/>
                  </a:lnTo>
                  <a:lnTo>
                    <a:pt x="40" y="3380"/>
                  </a:lnTo>
                  <a:lnTo>
                    <a:pt x="120" y="3659"/>
                  </a:lnTo>
                  <a:lnTo>
                    <a:pt x="199" y="3897"/>
                  </a:lnTo>
                  <a:lnTo>
                    <a:pt x="318" y="4176"/>
                  </a:lnTo>
                  <a:lnTo>
                    <a:pt x="477" y="4414"/>
                  </a:lnTo>
                  <a:lnTo>
                    <a:pt x="676" y="4653"/>
                  </a:lnTo>
                  <a:lnTo>
                    <a:pt x="875" y="4851"/>
                  </a:lnTo>
                  <a:lnTo>
                    <a:pt x="1074" y="5011"/>
                  </a:lnTo>
                  <a:lnTo>
                    <a:pt x="1273" y="5209"/>
                  </a:lnTo>
                  <a:lnTo>
                    <a:pt x="1511" y="5329"/>
                  </a:lnTo>
                  <a:lnTo>
                    <a:pt x="1790" y="5448"/>
                  </a:lnTo>
                  <a:lnTo>
                    <a:pt x="2028" y="5527"/>
                  </a:lnTo>
                  <a:lnTo>
                    <a:pt x="2307" y="5607"/>
                  </a:lnTo>
                  <a:lnTo>
                    <a:pt x="2585" y="5647"/>
                  </a:lnTo>
                  <a:lnTo>
                    <a:pt x="2823" y="5647"/>
                  </a:lnTo>
                  <a:lnTo>
                    <a:pt x="3102" y="5607"/>
                  </a:lnTo>
                  <a:lnTo>
                    <a:pt x="3380" y="5567"/>
                  </a:lnTo>
                  <a:lnTo>
                    <a:pt x="3658" y="5527"/>
                  </a:lnTo>
                  <a:lnTo>
                    <a:pt x="3897" y="5408"/>
                  </a:lnTo>
                  <a:lnTo>
                    <a:pt x="4175" y="5289"/>
                  </a:lnTo>
                  <a:lnTo>
                    <a:pt x="4414" y="5130"/>
                  </a:lnTo>
                  <a:lnTo>
                    <a:pt x="4653" y="4971"/>
                  </a:lnTo>
                  <a:lnTo>
                    <a:pt x="4851" y="4772"/>
                  </a:lnTo>
                  <a:lnTo>
                    <a:pt x="5050" y="4573"/>
                  </a:lnTo>
                  <a:lnTo>
                    <a:pt x="5209" y="4335"/>
                  </a:lnTo>
                  <a:lnTo>
                    <a:pt x="5329" y="4096"/>
                  </a:lnTo>
                  <a:lnTo>
                    <a:pt x="5448" y="3857"/>
                  </a:lnTo>
                  <a:lnTo>
                    <a:pt x="5527" y="3619"/>
                  </a:lnTo>
                  <a:lnTo>
                    <a:pt x="5607" y="3341"/>
                  </a:lnTo>
                  <a:lnTo>
                    <a:pt x="5647" y="3062"/>
                  </a:lnTo>
                  <a:lnTo>
                    <a:pt x="5647" y="2784"/>
                  </a:lnTo>
                  <a:lnTo>
                    <a:pt x="5647" y="2545"/>
                  </a:lnTo>
                  <a:lnTo>
                    <a:pt x="5607" y="2267"/>
                  </a:lnTo>
                  <a:lnTo>
                    <a:pt x="5527" y="1989"/>
                  </a:lnTo>
                  <a:lnTo>
                    <a:pt x="5408" y="1710"/>
                  </a:lnTo>
                  <a:lnTo>
                    <a:pt x="5289" y="1472"/>
                  </a:lnTo>
                  <a:lnTo>
                    <a:pt x="5169" y="1233"/>
                  </a:lnTo>
                  <a:lnTo>
                    <a:pt x="4971" y="995"/>
                  </a:lnTo>
                  <a:lnTo>
                    <a:pt x="4772" y="796"/>
                  </a:lnTo>
                  <a:lnTo>
                    <a:pt x="4573" y="597"/>
                  </a:lnTo>
                  <a:lnTo>
                    <a:pt x="4334" y="438"/>
                  </a:lnTo>
                  <a:lnTo>
                    <a:pt x="4096" y="319"/>
                  </a:lnTo>
                  <a:lnTo>
                    <a:pt x="3857" y="199"/>
                  </a:lnTo>
                  <a:lnTo>
                    <a:pt x="3619" y="120"/>
                  </a:lnTo>
                  <a:lnTo>
                    <a:pt x="3340" y="40"/>
                  </a:lnTo>
                  <a:lnTo>
                    <a:pt x="30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115"/>
            <p:cNvSpPr/>
            <p:nvPr/>
          </p:nvSpPr>
          <p:spPr>
            <a:xfrm>
              <a:off x="4575425" y="3277975"/>
              <a:ext cx="141175" cy="141175"/>
            </a:xfrm>
            <a:custGeom>
              <a:rect b="b" l="l" r="r" t="t"/>
              <a:pathLst>
                <a:path extrusionOk="0" h="5647" w="5647">
                  <a:moveTo>
                    <a:pt x="2784" y="1"/>
                  </a:moveTo>
                  <a:lnTo>
                    <a:pt x="2545" y="40"/>
                  </a:lnTo>
                  <a:lnTo>
                    <a:pt x="2267" y="80"/>
                  </a:lnTo>
                  <a:lnTo>
                    <a:pt x="1988" y="120"/>
                  </a:lnTo>
                  <a:lnTo>
                    <a:pt x="1710" y="239"/>
                  </a:lnTo>
                  <a:lnTo>
                    <a:pt x="1471" y="359"/>
                  </a:lnTo>
                  <a:lnTo>
                    <a:pt x="1233" y="518"/>
                  </a:lnTo>
                  <a:lnTo>
                    <a:pt x="994" y="677"/>
                  </a:lnTo>
                  <a:lnTo>
                    <a:pt x="795" y="875"/>
                  </a:lnTo>
                  <a:lnTo>
                    <a:pt x="597" y="1074"/>
                  </a:lnTo>
                  <a:lnTo>
                    <a:pt x="438" y="1313"/>
                  </a:lnTo>
                  <a:lnTo>
                    <a:pt x="318" y="1551"/>
                  </a:lnTo>
                  <a:lnTo>
                    <a:pt x="199" y="1790"/>
                  </a:lnTo>
                  <a:lnTo>
                    <a:pt x="120" y="2029"/>
                  </a:lnTo>
                  <a:lnTo>
                    <a:pt x="40" y="2307"/>
                  </a:lnTo>
                  <a:lnTo>
                    <a:pt x="0" y="2585"/>
                  </a:lnTo>
                  <a:lnTo>
                    <a:pt x="0" y="2864"/>
                  </a:lnTo>
                  <a:lnTo>
                    <a:pt x="0" y="3102"/>
                  </a:lnTo>
                  <a:lnTo>
                    <a:pt x="40" y="3381"/>
                  </a:lnTo>
                  <a:lnTo>
                    <a:pt x="120" y="3659"/>
                  </a:lnTo>
                  <a:lnTo>
                    <a:pt x="199" y="3937"/>
                  </a:lnTo>
                  <a:lnTo>
                    <a:pt x="318" y="4176"/>
                  </a:lnTo>
                  <a:lnTo>
                    <a:pt x="477" y="4414"/>
                  </a:lnTo>
                  <a:lnTo>
                    <a:pt x="676" y="4653"/>
                  </a:lnTo>
                  <a:lnTo>
                    <a:pt x="835" y="4852"/>
                  </a:lnTo>
                  <a:lnTo>
                    <a:pt x="1074" y="5051"/>
                  </a:lnTo>
                  <a:lnTo>
                    <a:pt x="1273" y="5210"/>
                  </a:lnTo>
                  <a:lnTo>
                    <a:pt x="1511" y="5329"/>
                  </a:lnTo>
                  <a:lnTo>
                    <a:pt x="1790" y="5448"/>
                  </a:lnTo>
                  <a:lnTo>
                    <a:pt x="2028" y="5528"/>
                  </a:lnTo>
                  <a:lnTo>
                    <a:pt x="2306" y="5607"/>
                  </a:lnTo>
                  <a:lnTo>
                    <a:pt x="2545" y="5647"/>
                  </a:lnTo>
                  <a:lnTo>
                    <a:pt x="3102" y="5647"/>
                  </a:lnTo>
                  <a:lnTo>
                    <a:pt x="3380" y="5607"/>
                  </a:lnTo>
                  <a:lnTo>
                    <a:pt x="3658" y="5528"/>
                  </a:lnTo>
                  <a:lnTo>
                    <a:pt x="3897" y="5448"/>
                  </a:lnTo>
                  <a:lnTo>
                    <a:pt x="4175" y="5329"/>
                  </a:lnTo>
                  <a:lnTo>
                    <a:pt x="4414" y="5170"/>
                  </a:lnTo>
                  <a:lnTo>
                    <a:pt x="4652" y="4971"/>
                  </a:lnTo>
                  <a:lnTo>
                    <a:pt x="4851" y="4812"/>
                  </a:lnTo>
                  <a:lnTo>
                    <a:pt x="5050" y="4573"/>
                  </a:lnTo>
                  <a:lnTo>
                    <a:pt x="5209" y="4375"/>
                  </a:lnTo>
                  <a:lnTo>
                    <a:pt x="5328" y="4136"/>
                  </a:lnTo>
                  <a:lnTo>
                    <a:pt x="5448" y="3858"/>
                  </a:lnTo>
                  <a:lnTo>
                    <a:pt x="5527" y="3619"/>
                  </a:lnTo>
                  <a:lnTo>
                    <a:pt x="5607" y="3341"/>
                  </a:lnTo>
                  <a:lnTo>
                    <a:pt x="5647" y="3102"/>
                  </a:lnTo>
                  <a:lnTo>
                    <a:pt x="5647" y="2824"/>
                  </a:lnTo>
                  <a:lnTo>
                    <a:pt x="5647" y="2545"/>
                  </a:lnTo>
                  <a:lnTo>
                    <a:pt x="5567" y="2267"/>
                  </a:lnTo>
                  <a:lnTo>
                    <a:pt x="5527" y="1989"/>
                  </a:lnTo>
                  <a:lnTo>
                    <a:pt x="5408" y="1750"/>
                  </a:lnTo>
                  <a:lnTo>
                    <a:pt x="5289" y="1472"/>
                  </a:lnTo>
                  <a:lnTo>
                    <a:pt x="5169" y="1233"/>
                  </a:lnTo>
                  <a:lnTo>
                    <a:pt x="4971" y="995"/>
                  </a:lnTo>
                  <a:lnTo>
                    <a:pt x="4772" y="796"/>
                  </a:lnTo>
                  <a:lnTo>
                    <a:pt x="4573" y="637"/>
                  </a:lnTo>
                  <a:lnTo>
                    <a:pt x="4334" y="478"/>
                  </a:lnTo>
                  <a:lnTo>
                    <a:pt x="4096" y="319"/>
                  </a:lnTo>
                  <a:lnTo>
                    <a:pt x="3857" y="199"/>
                  </a:lnTo>
                  <a:lnTo>
                    <a:pt x="3619" y="120"/>
                  </a:lnTo>
                  <a:lnTo>
                    <a:pt x="3340" y="40"/>
                  </a:lnTo>
                  <a:lnTo>
                    <a:pt x="3062" y="40"/>
                  </a:lnTo>
                  <a:lnTo>
                    <a:pt x="27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115"/>
            <p:cNvSpPr/>
            <p:nvPr/>
          </p:nvSpPr>
          <p:spPr>
            <a:xfrm>
              <a:off x="4717575" y="4565300"/>
              <a:ext cx="141175" cy="141175"/>
            </a:xfrm>
            <a:custGeom>
              <a:rect b="b" l="l" r="r" t="t"/>
              <a:pathLst>
                <a:path extrusionOk="0" h="5647" w="5647">
                  <a:moveTo>
                    <a:pt x="2505" y="1"/>
                  </a:moveTo>
                  <a:lnTo>
                    <a:pt x="2267" y="40"/>
                  </a:lnTo>
                  <a:lnTo>
                    <a:pt x="1988" y="120"/>
                  </a:lnTo>
                  <a:lnTo>
                    <a:pt x="1710" y="239"/>
                  </a:lnTo>
                  <a:lnTo>
                    <a:pt x="1472" y="358"/>
                  </a:lnTo>
                  <a:lnTo>
                    <a:pt x="1233" y="478"/>
                  </a:lnTo>
                  <a:lnTo>
                    <a:pt x="994" y="676"/>
                  </a:lnTo>
                  <a:lnTo>
                    <a:pt x="796" y="875"/>
                  </a:lnTo>
                  <a:lnTo>
                    <a:pt x="597" y="1074"/>
                  </a:lnTo>
                  <a:lnTo>
                    <a:pt x="438" y="1313"/>
                  </a:lnTo>
                  <a:lnTo>
                    <a:pt x="318" y="1551"/>
                  </a:lnTo>
                  <a:lnTo>
                    <a:pt x="199" y="1790"/>
                  </a:lnTo>
                  <a:lnTo>
                    <a:pt x="80" y="2028"/>
                  </a:lnTo>
                  <a:lnTo>
                    <a:pt x="40" y="2307"/>
                  </a:lnTo>
                  <a:lnTo>
                    <a:pt x="0" y="2585"/>
                  </a:lnTo>
                  <a:lnTo>
                    <a:pt x="0" y="2824"/>
                  </a:lnTo>
                  <a:lnTo>
                    <a:pt x="0" y="3102"/>
                  </a:lnTo>
                  <a:lnTo>
                    <a:pt x="40" y="3380"/>
                  </a:lnTo>
                  <a:lnTo>
                    <a:pt x="120" y="3659"/>
                  </a:lnTo>
                  <a:lnTo>
                    <a:pt x="199" y="3897"/>
                  </a:lnTo>
                  <a:lnTo>
                    <a:pt x="318" y="4176"/>
                  </a:lnTo>
                  <a:lnTo>
                    <a:pt x="477" y="4414"/>
                  </a:lnTo>
                  <a:lnTo>
                    <a:pt x="637" y="4653"/>
                  </a:lnTo>
                  <a:lnTo>
                    <a:pt x="835" y="4852"/>
                  </a:lnTo>
                  <a:lnTo>
                    <a:pt x="1074" y="5050"/>
                  </a:lnTo>
                  <a:lnTo>
                    <a:pt x="1273" y="5209"/>
                  </a:lnTo>
                  <a:lnTo>
                    <a:pt x="1511" y="5329"/>
                  </a:lnTo>
                  <a:lnTo>
                    <a:pt x="1750" y="5448"/>
                  </a:lnTo>
                  <a:lnTo>
                    <a:pt x="2028" y="5528"/>
                  </a:lnTo>
                  <a:lnTo>
                    <a:pt x="2307" y="5607"/>
                  </a:lnTo>
                  <a:lnTo>
                    <a:pt x="2545" y="5647"/>
                  </a:lnTo>
                  <a:lnTo>
                    <a:pt x="3102" y="5647"/>
                  </a:lnTo>
                  <a:lnTo>
                    <a:pt x="3380" y="5607"/>
                  </a:lnTo>
                  <a:lnTo>
                    <a:pt x="3658" y="5528"/>
                  </a:lnTo>
                  <a:lnTo>
                    <a:pt x="3897" y="5448"/>
                  </a:lnTo>
                  <a:lnTo>
                    <a:pt x="4175" y="5329"/>
                  </a:lnTo>
                  <a:lnTo>
                    <a:pt x="4414" y="5170"/>
                  </a:lnTo>
                  <a:lnTo>
                    <a:pt x="4653" y="4971"/>
                  </a:lnTo>
                  <a:lnTo>
                    <a:pt x="4851" y="4772"/>
                  </a:lnTo>
                  <a:lnTo>
                    <a:pt x="5010" y="4573"/>
                  </a:lnTo>
                  <a:lnTo>
                    <a:pt x="5169" y="4374"/>
                  </a:lnTo>
                  <a:lnTo>
                    <a:pt x="5328" y="4136"/>
                  </a:lnTo>
                  <a:lnTo>
                    <a:pt x="5448" y="3858"/>
                  </a:lnTo>
                  <a:lnTo>
                    <a:pt x="5527" y="3619"/>
                  </a:lnTo>
                  <a:lnTo>
                    <a:pt x="5607" y="3341"/>
                  </a:lnTo>
                  <a:lnTo>
                    <a:pt x="5607" y="3062"/>
                  </a:lnTo>
                  <a:lnTo>
                    <a:pt x="5647" y="2824"/>
                  </a:lnTo>
                  <a:lnTo>
                    <a:pt x="5607" y="2545"/>
                  </a:lnTo>
                  <a:lnTo>
                    <a:pt x="5567" y="2267"/>
                  </a:lnTo>
                  <a:lnTo>
                    <a:pt x="5527" y="1989"/>
                  </a:lnTo>
                  <a:lnTo>
                    <a:pt x="5408" y="1750"/>
                  </a:lnTo>
                  <a:lnTo>
                    <a:pt x="5289" y="1472"/>
                  </a:lnTo>
                  <a:lnTo>
                    <a:pt x="5130" y="1233"/>
                  </a:lnTo>
                  <a:lnTo>
                    <a:pt x="4971" y="995"/>
                  </a:lnTo>
                  <a:lnTo>
                    <a:pt x="4772" y="796"/>
                  </a:lnTo>
                  <a:lnTo>
                    <a:pt x="4573" y="597"/>
                  </a:lnTo>
                  <a:lnTo>
                    <a:pt x="4334" y="438"/>
                  </a:lnTo>
                  <a:lnTo>
                    <a:pt x="4096" y="319"/>
                  </a:lnTo>
                  <a:lnTo>
                    <a:pt x="3857" y="199"/>
                  </a:lnTo>
                  <a:lnTo>
                    <a:pt x="3579" y="120"/>
                  </a:lnTo>
                  <a:lnTo>
                    <a:pt x="3340" y="40"/>
                  </a:lnTo>
                  <a:lnTo>
                    <a:pt x="30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115"/>
            <p:cNvSpPr/>
            <p:nvPr/>
          </p:nvSpPr>
          <p:spPr>
            <a:xfrm>
              <a:off x="5161925" y="3794900"/>
              <a:ext cx="101400" cy="100425"/>
            </a:xfrm>
            <a:custGeom>
              <a:rect b="b" l="l" r="r" t="t"/>
              <a:pathLst>
                <a:path extrusionOk="0" h="4017" w="4056">
                  <a:moveTo>
                    <a:pt x="2028" y="0"/>
                  </a:moveTo>
                  <a:lnTo>
                    <a:pt x="1630" y="40"/>
                  </a:lnTo>
                  <a:lnTo>
                    <a:pt x="1273" y="159"/>
                  </a:lnTo>
                  <a:lnTo>
                    <a:pt x="875" y="358"/>
                  </a:lnTo>
                  <a:lnTo>
                    <a:pt x="597" y="597"/>
                  </a:lnTo>
                  <a:lnTo>
                    <a:pt x="318" y="915"/>
                  </a:lnTo>
                  <a:lnTo>
                    <a:pt x="159" y="1273"/>
                  </a:lnTo>
                  <a:lnTo>
                    <a:pt x="40" y="1631"/>
                  </a:lnTo>
                  <a:lnTo>
                    <a:pt x="0" y="2028"/>
                  </a:lnTo>
                  <a:lnTo>
                    <a:pt x="40" y="2426"/>
                  </a:lnTo>
                  <a:lnTo>
                    <a:pt x="159" y="2784"/>
                  </a:lnTo>
                  <a:lnTo>
                    <a:pt x="358" y="3142"/>
                  </a:lnTo>
                  <a:lnTo>
                    <a:pt x="636" y="3460"/>
                  </a:lnTo>
                  <a:lnTo>
                    <a:pt x="955" y="3698"/>
                  </a:lnTo>
                  <a:lnTo>
                    <a:pt x="1273" y="3897"/>
                  </a:lnTo>
                  <a:lnTo>
                    <a:pt x="1670" y="3977"/>
                  </a:lnTo>
                  <a:lnTo>
                    <a:pt x="2028" y="4016"/>
                  </a:lnTo>
                  <a:lnTo>
                    <a:pt x="2426" y="3977"/>
                  </a:lnTo>
                  <a:lnTo>
                    <a:pt x="2823" y="3857"/>
                  </a:lnTo>
                  <a:lnTo>
                    <a:pt x="3181" y="3659"/>
                  </a:lnTo>
                  <a:lnTo>
                    <a:pt x="3499" y="3420"/>
                  </a:lnTo>
                  <a:lnTo>
                    <a:pt x="3738" y="3102"/>
                  </a:lnTo>
                  <a:lnTo>
                    <a:pt x="3897" y="2744"/>
                  </a:lnTo>
                  <a:lnTo>
                    <a:pt x="4016" y="2386"/>
                  </a:lnTo>
                  <a:lnTo>
                    <a:pt x="4056" y="1988"/>
                  </a:lnTo>
                  <a:lnTo>
                    <a:pt x="4016" y="1591"/>
                  </a:lnTo>
                  <a:lnTo>
                    <a:pt x="3897" y="1233"/>
                  </a:lnTo>
                  <a:lnTo>
                    <a:pt x="3698" y="875"/>
                  </a:lnTo>
                  <a:lnTo>
                    <a:pt x="3420" y="557"/>
                  </a:lnTo>
                  <a:lnTo>
                    <a:pt x="3141" y="318"/>
                  </a:lnTo>
                  <a:lnTo>
                    <a:pt x="2784" y="120"/>
                  </a:lnTo>
                  <a:lnTo>
                    <a:pt x="2426" y="40"/>
                  </a:lnTo>
                  <a:lnTo>
                    <a:pt x="20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115"/>
            <p:cNvSpPr/>
            <p:nvPr/>
          </p:nvSpPr>
          <p:spPr>
            <a:xfrm>
              <a:off x="3475975" y="1202350"/>
              <a:ext cx="2910650" cy="2071675"/>
            </a:xfrm>
            <a:custGeom>
              <a:rect b="b" l="l" r="r" t="t"/>
              <a:pathLst>
                <a:path extrusionOk="0" h="82867" w="116426">
                  <a:moveTo>
                    <a:pt x="68870" y="2546"/>
                  </a:moveTo>
                  <a:lnTo>
                    <a:pt x="88990" y="16900"/>
                  </a:lnTo>
                  <a:lnTo>
                    <a:pt x="64058" y="11015"/>
                  </a:lnTo>
                  <a:lnTo>
                    <a:pt x="68870" y="2546"/>
                  </a:lnTo>
                  <a:close/>
                  <a:moveTo>
                    <a:pt x="29067" y="3818"/>
                  </a:moveTo>
                  <a:lnTo>
                    <a:pt x="36304" y="23898"/>
                  </a:lnTo>
                  <a:lnTo>
                    <a:pt x="29465" y="29545"/>
                  </a:lnTo>
                  <a:lnTo>
                    <a:pt x="29067" y="3818"/>
                  </a:lnTo>
                  <a:close/>
                  <a:moveTo>
                    <a:pt x="91972" y="18252"/>
                  </a:moveTo>
                  <a:lnTo>
                    <a:pt x="114159" y="23501"/>
                  </a:lnTo>
                  <a:lnTo>
                    <a:pt x="115591" y="35072"/>
                  </a:lnTo>
                  <a:lnTo>
                    <a:pt x="91972" y="18252"/>
                  </a:lnTo>
                  <a:close/>
                  <a:moveTo>
                    <a:pt x="54754" y="9464"/>
                  </a:moveTo>
                  <a:lnTo>
                    <a:pt x="63064" y="11453"/>
                  </a:lnTo>
                  <a:lnTo>
                    <a:pt x="44336" y="44376"/>
                  </a:lnTo>
                  <a:lnTo>
                    <a:pt x="37060" y="24097"/>
                  </a:lnTo>
                  <a:lnTo>
                    <a:pt x="54754" y="9464"/>
                  </a:lnTo>
                  <a:close/>
                  <a:moveTo>
                    <a:pt x="28829" y="30857"/>
                  </a:moveTo>
                  <a:lnTo>
                    <a:pt x="29226" y="57935"/>
                  </a:lnTo>
                  <a:lnTo>
                    <a:pt x="21552" y="36901"/>
                  </a:lnTo>
                  <a:lnTo>
                    <a:pt x="28829" y="30857"/>
                  </a:lnTo>
                  <a:close/>
                  <a:moveTo>
                    <a:pt x="36543" y="24535"/>
                  </a:moveTo>
                  <a:lnTo>
                    <a:pt x="43938" y="45092"/>
                  </a:lnTo>
                  <a:lnTo>
                    <a:pt x="43740" y="45410"/>
                  </a:lnTo>
                  <a:lnTo>
                    <a:pt x="44098" y="45609"/>
                  </a:lnTo>
                  <a:lnTo>
                    <a:pt x="44137" y="45688"/>
                  </a:lnTo>
                  <a:lnTo>
                    <a:pt x="44257" y="45688"/>
                  </a:lnTo>
                  <a:lnTo>
                    <a:pt x="44296" y="45728"/>
                  </a:lnTo>
                  <a:lnTo>
                    <a:pt x="44296" y="45688"/>
                  </a:lnTo>
                  <a:lnTo>
                    <a:pt x="74755" y="49426"/>
                  </a:lnTo>
                  <a:lnTo>
                    <a:pt x="59883" y="74357"/>
                  </a:lnTo>
                  <a:lnTo>
                    <a:pt x="30022" y="59685"/>
                  </a:lnTo>
                  <a:lnTo>
                    <a:pt x="29942" y="59566"/>
                  </a:lnTo>
                  <a:lnTo>
                    <a:pt x="29902" y="59566"/>
                  </a:lnTo>
                  <a:lnTo>
                    <a:pt x="29465" y="30340"/>
                  </a:lnTo>
                  <a:lnTo>
                    <a:pt x="36543" y="24535"/>
                  </a:lnTo>
                  <a:close/>
                  <a:moveTo>
                    <a:pt x="28073" y="61474"/>
                  </a:moveTo>
                  <a:lnTo>
                    <a:pt x="13679" y="82111"/>
                  </a:lnTo>
                  <a:lnTo>
                    <a:pt x="1472" y="77936"/>
                  </a:lnTo>
                  <a:lnTo>
                    <a:pt x="28073" y="61474"/>
                  </a:lnTo>
                  <a:close/>
                  <a:moveTo>
                    <a:pt x="28391" y="1"/>
                  </a:moveTo>
                  <a:lnTo>
                    <a:pt x="28829" y="30062"/>
                  </a:lnTo>
                  <a:lnTo>
                    <a:pt x="20797" y="36702"/>
                  </a:lnTo>
                  <a:lnTo>
                    <a:pt x="29226" y="59764"/>
                  </a:lnTo>
                  <a:lnTo>
                    <a:pt x="28988" y="60162"/>
                  </a:lnTo>
                  <a:lnTo>
                    <a:pt x="1" y="78095"/>
                  </a:lnTo>
                  <a:lnTo>
                    <a:pt x="13918" y="82867"/>
                  </a:lnTo>
                  <a:lnTo>
                    <a:pt x="29425" y="60599"/>
                  </a:lnTo>
                  <a:lnTo>
                    <a:pt x="29902" y="60321"/>
                  </a:lnTo>
                  <a:lnTo>
                    <a:pt x="60122" y="75192"/>
                  </a:lnTo>
                  <a:lnTo>
                    <a:pt x="75828" y="48909"/>
                  </a:lnTo>
                  <a:lnTo>
                    <a:pt x="44654" y="45092"/>
                  </a:lnTo>
                  <a:lnTo>
                    <a:pt x="63701" y="11612"/>
                  </a:lnTo>
                  <a:lnTo>
                    <a:pt x="90341" y="17854"/>
                  </a:lnTo>
                  <a:lnTo>
                    <a:pt x="116426" y="36463"/>
                  </a:lnTo>
                  <a:lnTo>
                    <a:pt x="114756" y="22984"/>
                  </a:lnTo>
                  <a:lnTo>
                    <a:pt x="90620" y="17298"/>
                  </a:lnTo>
                  <a:lnTo>
                    <a:pt x="68671" y="1631"/>
                  </a:lnTo>
                  <a:lnTo>
                    <a:pt x="63422" y="10856"/>
                  </a:lnTo>
                  <a:lnTo>
                    <a:pt x="54595" y="8789"/>
                  </a:lnTo>
                  <a:lnTo>
                    <a:pt x="36821" y="23461"/>
                  </a:lnTo>
                  <a:lnTo>
                    <a:pt x="283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115"/>
            <p:cNvSpPr/>
            <p:nvPr/>
          </p:nvSpPr>
          <p:spPr>
            <a:xfrm>
              <a:off x="3486925" y="1242125"/>
              <a:ext cx="1707825" cy="1914600"/>
            </a:xfrm>
            <a:custGeom>
              <a:rect b="b" l="l" r="r" t="t"/>
              <a:pathLst>
                <a:path extrusionOk="0" h="76584" w="68313">
                  <a:moveTo>
                    <a:pt x="28033" y="0"/>
                  </a:moveTo>
                  <a:lnTo>
                    <a:pt x="20438" y="35111"/>
                  </a:lnTo>
                  <a:lnTo>
                    <a:pt x="0" y="76305"/>
                  </a:lnTo>
                  <a:lnTo>
                    <a:pt x="557" y="76584"/>
                  </a:lnTo>
                  <a:lnTo>
                    <a:pt x="21035" y="35350"/>
                  </a:lnTo>
                  <a:lnTo>
                    <a:pt x="21035" y="35310"/>
                  </a:lnTo>
                  <a:lnTo>
                    <a:pt x="28550" y="637"/>
                  </a:lnTo>
                  <a:lnTo>
                    <a:pt x="68312" y="835"/>
                  </a:lnTo>
                  <a:lnTo>
                    <a:pt x="68312" y="199"/>
                  </a:lnTo>
                  <a:lnTo>
                    <a:pt x="280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115"/>
            <p:cNvSpPr/>
            <p:nvPr/>
          </p:nvSpPr>
          <p:spPr>
            <a:xfrm>
              <a:off x="3775200" y="1242125"/>
              <a:ext cx="2600500" cy="2037875"/>
            </a:xfrm>
            <a:custGeom>
              <a:rect b="b" l="l" r="r" t="t"/>
              <a:pathLst>
                <a:path extrusionOk="0" h="81515" w="104020">
                  <a:moveTo>
                    <a:pt x="56543" y="995"/>
                  </a:moveTo>
                  <a:lnTo>
                    <a:pt x="61195" y="34435"/>
                  </a:lnTo>
                  <a:lnTo>
                    <a:pt x="32685" y="43382"/>
                  </a:lnTo>
                  <a:lnTo>
                    <a:pt x="42984" y="7754"/>
                  </a:lnTo>
                  <a:lnTo>
                    <a:pt x="56543" y="995"/>
                  </a:lnTo>
                  <a:close/>
                  <a:moveTo>
                    <a:pt x="99924" y="22944"/>
                  </a:moveTo>
                  <a:lnTo>
                    <a:pt x="63581" y="47040"/>
                  </a:lnTo>
                  <a:lnTo>
                    <a:pt x="61871" y="34872"/>
                  </a:lnTo>
                  <a:lnTo>
                    <a:pt x="99924" y="22944"/>
                  </a:lnTo>
                  <a:close/>
                  <a:moveTo>
                    <a:pt x="61275" y="35071"/>
                  </a:moveTo>
                  <a:lnTo>
                    <a:pt x="62984" y="47398"/>
                  </a:lnTo>
                  <a:lnTo>
                    <a:pt x="40956" y="59327"/>
                  </a:lnTo>
                  <a:lnTo>
                    <a:pt x="32725" y="44058"/>
                  </a:lnTo>
                  <a:lnTo>
                    <a:pt x="61275" y="35071"/>
                  </a:lnTo>
                  <a:close/>
                  <a:moveTo>
                    <a:pt x="40678" y="60201"/>
                  </a:moveTo>
                  <a:lnTo>
                    <a:pt x="47556" y="72925"/>
                  </a:lnTo>
                  <a:lnTo>
                    <a:pt x="3658" y="80282"/>
                  </a:lnTo>
                  <a:lnTo>
                    <a:pt x="3658" y="80282"/>
                  </a:lnTo>
                  <a:lnTo>
                    <a:pt x="40678" y="60201"/>
                  </a:lnTo>
                  <a:close/>
                  <a:moveTo>
                    <a:pt x="57060" y="0"/>
                  </a:moveTo>
                  <a:lnTo>
                    <a:pt x="42427" y="7317"/>
                  </a:lnTo>
                  <a:lnTo>
                    <a:pt x="31930" y="43620"/>
                  </a:lnTo>
                  <a:lnTo>
                    <a:pt x="31890" y="43620"/>
                  </a:lnTo>
                  <a:lnTo>
                    <a:pt x="9305" y="34912"/>
                  </a:lnTo>
                  <a:lnTo>
                    <a:pt x="9106" y="35509"/>
                  </a:lnTo>
                  <a:lnTo>
                    <a:pt x="31890" y="44296"/>
                  </a:lnTo>
                  <a:lnTo>
                    <a:pt x="32089" y="44217"/>
                  </a:lnTo>
                  <a:lnTo>
                    <a:pt x="40399" y="59645"/>
                  </a:lnTo>
                  <a:lnTo>
                    <a:pt x="0" y="81514"/>
                  </a:lnTo>
                  <a:lnTo>
                    <a:pt x="48511" y="73403"/>
                  </a:lnTo>
                  <a:lnTo>
                    <a:pt x="41234" y="59883"/>
                  </a:lnTo>
                  <a:lnTo>
                    <a:pt x="63064" y="48074"/>
                  </a:lnTo>
                  <a:lnTo>
                    <a:pt x="63064" y="48113"/>
                  </a:lnTo>
                  <a:lnTo>
                    <a:pt x="104019" y="20995"/>
                  </a:lnTo>
                  <a:lnTo>
                    <a:pt x="104019" y="20995"/>
                  </a:lnTo>
                  <a:lnTo>
                    <a:pt x="61791" y="34236"/>
                  </a:lnTo>
                  <a:lnTo>
                    <a:pt x="570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115"/>
            <p:cNvSpPr/>
            <p:nvPr/>
          </p:nvSpPr>
          <p:spPr>
            <a:xfrm>
              <a:off x="4215575" y="2341575"/>
              <a:ext cx="356875" cy="355900"/>
            </a:xfrm>
            <a:custGeom>
              <a:rect b="b" l="l" r="r" t="t"/>
              <a:pathLst>
                <a:path extrusionOk="0" fill="none" h="14236" w="14275">
                  <a:moveTo>
                    <a:pt x="14275" y="0"/>
                  </a:moveTo>
                  <a:lnTo>
                    <a:pt x="0" y="14235"/>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115"/>
            <p:cNvSpPr/>
            <p:nvPr/>
          </p:nvSpPr>
          <p:spPr>
            <a:xfrm>
              <a:off x="4191700" y="1243125"/>
              <a:ext cx="2214825" cy="1835075"/>
            </a:xfrm>
            <a:custGeom>
              <a:rect b="b" l="l" r="r" t="t"/>
              <a:pathLst>
                <a:path extrusionOk="0" h="73403" w="88593">
                  <a:moveTo>
                    <a:pt x="200" y="0"/>
                  </a:moveTo>
                  <a:lnTo>
                    <a:pt x="1" y="597"/>
                  </a:lnTo>
                  <a:lnTo>
                    <a:pt x="25807" y="7794"/>
                  </a:lnTo>
                  <a:lnTo>
                    <a:pt x="46364" y="47676"/>
                  </a:lnTo>
                  <a:lnTo>
                    <a:pt x="46483" y="47914"/>
                  </a:lnTo>
                  <a:lnTo>
                    <a:pt x="85411" y="35111"/>
                  </a:lnTo>
                  <a:lnTo>
                    <a:pt x="85411" y="35111"/>
                  </a:lnTo>
                  <a:lnTo>
                    <a:pt x="31175" y="72885"/>
                  </a:lnTo>
                  <a:lnTo>
                    <a:pt x="31572" y="73402"/>
                  </a:lnTo>
                  <a:lnTo>
                    <a:pt x="88552" y="33719"/>
                  </a:lnTo>
                  <a:lnTo>
                    <a:pt x="88592" y="33640"/>
                  </a:lnTo>
                  <a:lnTo>
                    <a:pt x="88592" y="33520"/>
                  </a:lnTo>
                  <a:lnTo>
                    <a:pt x="88513" y="33480"/>
                  </a:lnTo>
                  <a:lnTo>
                    <a:pt x="88393" y="33441"/>
                  </a:lnTo>
                  <a:lnTo>
                    <a:pt x="46802" y="47159"/>
                  </a:lnTo>
                  <a:lnTo>
                    <a:pt x="26284" y="7237"/>
                  </a:lnTo>
                  <a:lnTo>
                    <a:pt x="2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115"/>
            <p:cNvSpPr/>
            <p:nvPr/>
          </p:nvSpPr>
          <p:spPr>
            <a:xfrm>
              <a:off x="4516775" y="2272975"/>
              <a:ext cx="128250" cy="128250"/>
            </a:xfrm>
            <a:custGeom>
              <a:rect b="b" l="l" r="r" t="t"/>
              <a:pathLst>
                <a:path extrusionOk="0" h="5130" w="5130">
                  <a:moveTo>
                    <a:pt x="2306" y="0"/>
                  </a:moveTo>
                  <a:lnTo>
                    <a:pt x="2028" y="40"/>
                  </a:lnTo>
                  <a:lnTo>
                    <a:pt x="1790" y="120"/>
                  </a:lnTo>
                  <a:lnTo>
                    <a:pt x="1551" y="199"/>
                  </a:lnTo>
                  <a:lnTo>
                    <a:pt x="1352" y="279"/>
                  </a:lnTo>
                  <a:lnTo>
                    <a:pt x="1114" y="438"/>
                  </a:lnTo>
                  <a:lnTo>
                    <a:pt x="756" y="756"/>
                  </a:lnTo>
                  <a:lnTo>
                    <a:pt x="438" y="1114"/>
                  </a:lnTo>
                  <a:lnTo>
                    <a:pt x="279" y="1352"/>
                  </a:lnTo>
                  <a:lnTo>
                    <a:pt x="199" y="1551"/>
                  </a:lnTo>
                  <a:lnTo>
                    <a:pt x="120" y="1790"/>
                  </a:lnTo>
                  <a:lnTo>
                    <a:pt x="40" y="2028"/>
                  </a:lnTo>
                  <a:lnTo>
                    <a:pt x="0" y="2307"/>
                  </a:lnTo>
                  <a:lnTo>
                    <a:pt x="0" y="2545"/>
                  </a:lnTo>
                  <a:lnTo>
                    <a:pt x="0" y="2824"/>
                  </a:lnTo>
                  <a:lnTo>
                    <a:pt x="40" y="3062"/>
                  </a:lnTo>
                  <a:lnTo>
                    <a:pt x="120" y="3341"/>
                  </a:lnTo>
                  <a:lnTo>
                    <a:pt x="199" y="3579"/>
                  </a:lnTo>
                  <a:lnTo>
                    <a:pt x="279" y="3778"/>
                  </a:lnTo>
                  <a:lnTo>
                    <a:pt x="438" y="4017"/>
                  </a:lnTo>
                  <a:lnTo>
                    <a:pt x="756" y="4374"/>
                  </a:lnTo>
                  <a:lnTo>
                    <a:pt x="1114" y="4692"/>
                  </a:lnTo>
                  <a:lnTo>
                    <a:pt x="1352" y="4812"/>
                  </a:lnTo>
                  <a:lnTo>
                    <a:pt x="1551" y="4931"/>
                  </a:lnTo>
                  <a:lnTo>
                    <a:pt x="1790" y="5011"/>
                  </a:lnTo>
                  <a:lnTo>
                    <a:pt x="2028" y="5090"/>
                  </a:lnTo>
                  <a:lnTo>
                    <a:pt x="2306" y="5130"/>
                  </a:lnTo>
                  <a:lnTo>
                    <a:pt x="2823" y="5130"/>
                  </a:lnTo>
                  <a:lnTo>
                    <a:pt x="3102" y="5090"/>
                  </a:lnTo>
                  <a:lnTo>
                    <a:pt x="3340" y="5011"/>
                  </a:lnTo>
                  <a:lnTo>
                    <a:pt x="3579" y="4931"/>
                  </a:lnTo>
                  <a:lnTo>
                    <a:pt x="3778" y="4812"/>
                  </a:lnTo>
                  <a:lnTo>
                    <a:pt x="4016" y="4692"/>
                  </a:lnTo>
                  <a:lnTo>
                    <a:pt x="4374" y="4374"/>
                  </a:lnTo>
                  <a:lnTo>
                    <a:pt x="4692" y="4017"/>
                  </a:lnTo>
                  <a:lnTo>
                    <a:pt x="4812" y="3778"/>
                  </a:lnTo>
                  <a:lnTo>
                    <a:pt x="4931" y="3579"/>
                  </a:lnTo>
                  <a:lnTo>
                    <a:pt x="5010" y="3341"/>
                  </a:lnTo>
                  <a:lnTo>
                    <a:pt x="5090" y="3062"/>
                  </a:lnTo>
                  <a:lnTo>
                    <a:pt x="5130" y="2824"/>
                  </a:lnTo>
                  <a:lnTo>
                    <a:pt x="5130" y="2545"/>
                  </a:lnTo>
                  <a:lnTo>
                    <a:pt x="5130" y="2307"/>
                  </a:lnTo>
                  <a:lnTo>
                    <a:pt x="5090" y="2028"/>
                  </a:lnTo>
                  <a:lnTo>
                    <a:pt x="5010" y="1790"/>
                  </a:lnTo>
                  <a:lnTo>
                    <a:pt x="4931" y="1551"/>
                  </a:lnTo>
                  <a:lnTo>
                    <a:pt x="4812" y="1352"/>
                  </a:lnTo>
                  <a:lnTo>
                    <a:pt x="4692" y="1114"/>
                  </a:lnTo>
                  <a:lnTo>
                    <a:pt x="4374" y="756"/>
                  </a:lnTo>
                  <a:lnTo>
                    <a:pt x="4016" y="438"/>
                  </a:lnTo>
                  <a:lnTo>
                    <a:pt x="3778" y="279"/>
                  </a:lnTo>
                  <a:lnTo>
                    <a:pt x="3579" y="199"/>
                  </a:lnTo>
                  <a:lnTo>
                    <a:pt x="3340" y="120"/>
                  </a:lnTo>
                  <a:lnTo>
                    <a:pt x="3102" y="40"/>
                  </a:lnTo>
                  <a:lnTo>
                    <a:pt x="28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115"/>
            <p:cNvSpPr/>
            <p:nvPr/>
          </p:nvSpPr>
          <p:spPr>
            <a:xfrm>
              <a:off x="4130075" y="2611950"/>
              <a:ext cx="172000" cy="172000"/>
            </a:xfrm>
            <a:custGeom>
              <a:rect b="b" l="l" r="r" t="t"/>
              <a:pathLst>
                <a:path extrusionOk="0" h="6880" w="6880">
                  <a:moveTo>
                    <a:pt x="3062" y="1"/>
                  </a:moveTo>
                  <a:lnTo>
                    <a:pt x="2744" y="80"/>
                  </a:lnTo>
                  <a:lnTo>
                    <a:pt x="2386" y="160"/>
                  </a:lnTo>
                  <a:lnTo>
                    <a:pt x="2108" y="279"/>
                  </a:lnTo>
                  <a:lnTo>
                    <a:pt x="1790" y="398"/>
                  </a:lnTo>
                  <a:lnTo>
                    <a:pt x="1512" y="597"/>
                  </a:lnTo>
                  <a:lnTo>
                    <a:pt x="1233" y="796"/>
                  </a:lnTo>
                  <a:lnTo>
                    <a:pt x="995" y="995"/>
                  </a:lnTo>
                  <a:lnTo>
                    <a:pt x="796" y="1233"/>
                  </a:lnTo>
                  <a:lnTo>
                    <a:pt x="597" y="1512"/>
                  </a:lnTo>
                  <a:lnTo>
                    <a:pt x="398" y="1790"/>
                  </a:lnTo>
                  <a:lnTo>
                    <a:pt x="279" y="2108"/>
                  </a:lnTo>
                  <a:lnTo>
                    <a:pt x="160" y="2426"/>
                  </a:lnTo>
                  <a:lnTo>
                    <a:pt x="80" y="2744"/>
                  </a:lnTo>
                  <a:lnTo>
                    <a:pt x="1" y="3062"/>
                  </a:lnTo>
                  <a:lnTo>
                    <a:pt x="1" y="3420"/>
                  </a:lnTo>
                  <a:lnTo>
                    <a:pt x="1" y="3778"/>
                  </a:lnTo>
                  <a:lnTo>
                    <a:pt x="80" y="4136"/>
                  </a:lnTo>
                  <a:lnTo>
                    <a:pt x="160" y="4454"/>
                  </a:lnTo>
                  <a:lnTo>
                    <a:pt x="279" y="4772"/>
                  </a:lnTo>
                  <a:lnTo>
                    <a:pt x="398" y="5090"/>
                  </a:lnTo>
                  <a:lnTo>
                    <a:pt x="597" y="5369"/>
                  </a:lnTo>
                  <a:lnTo>
                    <a:pt x="796" y="5607"/>
                  </a:lnTo>
                  <a:lnTo>
                    <a:pt x="995" y="5846"/>
                  </a:lnTo>
                  <a:lnTo>
                    <a:pt x="1233" y="6084"/>
                  </a:lnTo>
                  <a:lnTo>
                    <a:pt x="1512" y="6283"/>
                  </a:lnTo>
                  <a:lnTo>
                    <a:pt x="1790" y="6442"/>
                  </a:lnTo>
                  <a:lnTo>
                    <a:pt x="2108" y="6601"/>
                  </a:lnTo>
                  <a:lnTo>
                    <a:pt x="2386" y="6721"/>
                  </a:lnTo>
                  <a:lnTo>
                    <a:pt x="2744" y="6800"/>
                  </a:lnTo>
                  <a:lnTo>
                    <a:pt x="3062" y="6840"/>
                  </a:lnTo>
                  <a:lnTo>
                    <a:pt x="3420" y="6880"/>
                  </a:lnTo>
                  <a:lnTo>
                    <a:pt x="3778" y="6840"/>
                  </a:lnTo>
                  <a:lnTo>
                    <a:pt x="4136" y="6800"/>
                  </a:lnTo>
                  <a:lnTo>
                    <a:pt x="4454" y="6721"/>
                  </a:lnTo>
                  <a:lnTo>
                    <a:pt x="4772" y="6601"/>
                  </a:lnTo>
                  <a:lnTo>
                    <a:pt x="5050" y="6442"/>
                  </a:lnTo>
                  <a:lnTo>
                    <a:pt x="5329" y="6283"/>
                  </a:lnTo>
                  <a:lnTo>
                    <a:pt x="5607" y="6084"/>
                  </a:lnTo>
                  <a:lnTo>
                    <a:pt x="5846" y="5846"/>
                  </a:lnTo>
                  <a:lnTo>
                    <a:pt x="6084" y="5607"/>
                  </a:lnTo>
                  <a:lnTo>
                    <a:pt x="6283" y="5369"/>
                  </a:lnTo>
                  <a:lnTo>
                    <a:pt x="6442" y="5090"/>
                  </a:lnTo>
                  <a:lnTo>
                    <a:pt x="6601" y="4772"/>
                  </a:lnTo>
                  <a:lnTo>
                    <a:pt x="6720" y="4454"/>
                  </a:lnTo>
                  <a:lnTo>
                    <a:pt x="6800" y="4136"/>
                  </a:lnTo>
                  <a:lnTo>
                    <a:pt x="6840" y="3778"/>
                  </a:lnTo>
                  <a:lnTo>
                    <a:pt x="6880" y="3420"/>
                  </a:lnTo>
                  <a:lnTo>
                    <a:pt x="6840" y="3062"/>
                  </a:lnTo>
                  <a:lnTo>
                    <a:pt x="6800" y="2744"/>
                  </a:lnTo>
                  <a:lnTo>
                    <a:pt x="6720" y="2426"/>
                  </a:lnTo>
                  <a:lnTo>
                    <a:pt x="6601" y="2108"/>
                  </a:lnTo>
                  <a:lnTo>
                    <a:pt x="6442" y="1790"/>
                  </a:lnTo>
                  <a:lnTo>
                    <a:pt x="6283" y="1512"/>
                  </a:lnTo>
                  <a:lnTo>
                    <a:pt x="6084" y="1233"/>
                  </a:lnTo>
                  <a:lnTo>
                    <a:pt x="5846" y="995"/>
                  </a:lnTo>
                  <a:lnTo>
                    <a:pt x="5607" y="796"/>
                  </a:lnTo>
                  <a:lnTo>
                    <a:pt x="5329" y="597"/>
                  </a:lnTo>
                  <a:lnTo>
                    <a:pt x="5050" y="398"/>
                  </a:lnTo>
                  <a:lnTo>
                    <a:pt x="4772" y="279"/>
                  </a:lnTo>
                  <a:lnTo>
                    <a:pt x="4454" y="160"/>
                  </a:lnTo>
                  <a:lnTo>
                    <a:pt x="4136" y="80"/>
                  </a:lnTo>
                  <a:lnTo>
                    <a:pt x="37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115"/>
            <p:cNvSpPr/>
            <p:nvPr/>
          </p:nvSpPr>
          <p:spPr>
            <a:xfrm>
              <a:off x="4800075" y="1388250"/>
              <a:ext cx="85525" cy="85525"/>
            </a:xfrm>
            <a:custGeom>
              <a:rect b="b" l="l" r="r" t="t"/>
              <a:pathLst>
                <a:path extrusionOk="0" h="3421" w="3421">
                  <a:moveTo>
                    <a:pt x="1353" y="1"/>
                  </a:moveTo>
                  <a:lnTo>
                    <a:pt x="1034" y="120"/>
                  </a:lnTo>
                  <a:lnTo>
                    <a:pt x="756" y="279"/>
                  </a:lnTo>
                  <a:lnTo>
                    <a:pt x="478" y="478"/>
                  </a:lnTo>
                  <a:lnTo>
                    <a:pt x="279" y="756"/>
                  </a:lnTo>
                  <a:lnTo>
                    <a:pt x="120" y="1034"/>
                  </a:lnTo>
                  <a:lnTo>
                    <a:pt x="40" y="1353"/>
                  </a:lnTo>
                  <a:lnTo>
                    <a:pt x="1" y="1710"/>
                  </a:lnTo>
                  <a:lnTo>
                    <a:pt x="40" y="2028"/>
                  </a:lnTo>
                  <a:lnTo>
                    <a:pt x="120" y="2386"/>
                  </a:lnTo>
                  <a:lnTo>
                    <a:pt x="279" y="2665"/>
                  </a:lnTo>
                  <a:lnTo>
                    <a:pt x="478" y="2903"/>
                  </a:lnTo>
                  <a:lnTo>
                    <a:pt x="756" y="3142"/>
                  </a:lnTo>
                  <a:lnTo>
                    <a:pt x="1034" y="3301"/>
                  </a:lnTo>
                  <a:lnTo>
                    <a:pt x="1353" y="3380"/>
                  </a:lnTo>
                  <a:lnTo>
                    <a:pt x="1710" y="3420"/>
                  </a:lnTo>
                  <a:lnTo>
                    <a:pt x="2068" y="3380"/>
                  </a:lnTo>
                  <a:lnTo>
                    <a:pt x="2386" y="3301"/>
                  </a:lnTo>
                  <a:lnTo>
                    <a:pt x="2665" y="3142"/>
                  </a:lnTo>
                  <a:lnTo>
                    <a:pt x="2943" y="2903"/>
                  </a:lnTo>
                  <a:lnTo>
                    <a:pt x="3142" y="2665"/>
                  </a:lnTo>
                  <a:lnTo>
                    <a:pt x="3301" y="2386"/>
                  </a:lnTo>
                  <a:lnTo>
                    <a:pt x="3380" y="2028"/>
                  </a:lnTo>
                  <a:lnTo>
                    <a:pt x="3420" y="1710"/>
                  </a:lnTo>
                  <a:lnTo>
                    <a:pt x="3380" y="1353"/>
                  </a:lnTo>
                  <a:lnTo>
                    <a:pt x="3301" y="1034"/>
                  </a:lnTo>
                  <a:lnTo>
                    <a:pt x="3142" y="756"/>
                  </a:lnTo>
                  <a:lnTo>
                    <a:pt x="2943" y="478"/>
                  </a:lnTo>
                  <a:lnTo>
                    <a:pt x="2665" y="279"/>
                  </a:lnTo>
                  <a:lnTo>
                    <a:pt x="2386" y="120"/>
                  </a:lnTo>
                  <a:lnTo>
                    <a:pt x="206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115"/>
            <p:cNvSpPr/>
            <p:nvPr/>
          </p:nvSpPr>
          <p:spPr>
            <a:xfrm>
              <a:off x="5087375" y="1151675"/>
              <a:ext cx="214725" cy="214725"/>
            </a:xfrm>
            <a:custGeom>
              <a:rect b="b" l="l" r="r" t="t"/>
              <a:pathLst>
                <a:path extrusionOk="0" h="8589" w="8589">
                  <a:moveTo>
                    <a:pt x="3857" y="0"/>
                  </a:moveTo>
                  <a:lnTo>
                    <a:pt x="3459" y="80"/>
                  </a:lnTo>
                  <a:lnTo>
                    <a:pt x="3022" y="199"/>
                  </a:lnTo>
                  <a:lnTo>
                    <a:pt x="2624" y="318"/>
                  </a:lnTo>
                  <a:lnTo>
                    <a:pt x="2266" y="517"/>
                  </a:lnTo>
                  <a:lnTo>
                    <a:pt x="1909" y="716"/>
                  </a:lnTo>
                  <a:lnTo>
                    <a:pt x="1591" y="994"/>
                  </a:lnTo>
                  <a:lnTo>
                    <a:pt x="1272" y="1272"/>
                  </a:lnTo>
                  <a:lnTo>
                    <a:pt x="994" y="1551"/>
                  </a:lnTo>
                  <a:lnTo>
                    <a:pt x="756" y="1909"/>
                  </a:lnTo>
                  <a:lnTo>
                    <a:pt x="517" y="2227"/>
                  </a:lnTo>
                  <a:lnTo>
                    <a:pt x="358" y="2624"/>
                  </a:lnTo>
                  <a:lnTo>
                    <a:pt x="199" y="3022"/>
                  </a:lnTo>
                  <a:lnTo>
                    <a:pt x="80" y="3420"/>
                  </a:lnTo>
                  <a:lnTo>
                    <a:pt x="40" y="3857"/>
                  </a:lnTo>
                  <a:lnTo>
                    <a:pt x="0" y="4294"/>
                  </a:lnTo>
                  <a:lnTo>
                    <a:pt x="40" y="4732"/>
                  </a:lnTo>
                  <a:lnTo>
                    <a:pt x="80" y="5169"/>
                  </a:lnTo>
                  <a:lnTo>
                    <a:pt x="199" y="5567"/>
                  </a:lnTo>
                  <a:lnTo>
                    <a:pt x="358" y="5964"/>
                  </a:lnTo>
                  <a:lnTo>
                    <a:pt x="517" y="6322"/>
                  </a:lnTo>
                  <a:lnTo>
                    <a:pt x="756" y="6680"/>
                  </a:lnTo>
                  <a:lnTo>
                    <a:pt x="994" y="7038"/>
                  </a:lnTo>
                  <a:lnTo>
                    <a:pt x="1272" y="7316"/>
                  </a:lnTo>
                  <a:lnTo>
                    <a:pt x="1591" y="7595"/>
                  </a:lnTo>
                  <a:lnTo>
                    <a:pt x="1909" y="7833"/>
                  </a:lnTo>
                  <a:lnTo>
                    <a:pt x="2266" y="8072"/>
                  </a:lnTo>
                  <a:lnTo>
                    <a:pt x="2624" y="8231"/>
                  </a:lnTo>
                  <a:lnTo>
                    <a:pt x="3022" y="8390"/>
                  </a:lnTo>
                  <a:lnTo>
                    <a:pt x="3459" y="8509"/>
                  </a:lnTo>
                  <a:lnTo>
                    <a:pt x="3857" y="8549"/>
                  </a:lnTo>
                  <a:lnTo>
                    <a:pt x="4294" y="8589"/>
                  </a:lnTo>
                  <a:lnTo>
                    <a:pt x="4732" y="8549"/>
                  </a:lnTo>
                  <a:lnTo>
                    <a:pt x="5169" y="8509"/>
                  </a:lnTo>
                  <a:lnTo>
                    <a:pt x="5567" y="8390"/>
                  </a:lnTo>
                  <a:lnTo>
                    <a:pt x="5964" y="8231"/>
                  </a:lnTo>
                  <a:lnTo>
                    <a:pt x="6362" y="8072"/>
                  </a:lnTo>
                  <a:lnTo>
                    <a:pt x="6720" y="7833"/>
                  </a:lnTo>
                  <a:lnTo>
                    <a:pt x="7038" y="7595"/>
                  </a:lnTo>
                  <a:lnTo>
                    <a:pt x="7356" y="7316"/>
                  </a:lnTo>
                  <a:lnTo>
                    <a:pt x="7634" y="7038"/>
                  </a:lnTo>
                  <a:lnTo>
                    <a:pt x="7873" y="6680"/>
                  </a:lnTo>
                  <a:lnTo>
                    <a:pt x="8072" y="6322"/>
                  </a:lnTo>
                  <a:lnTo>
                    <a:pt x="8271" y="5964"/>
                  </a:lnTo>
                  <a:lnTo>
                    <a:pt x="8390" y="5567"/>
                  </a:lnTo>
                  <a:lnTo>
                    <a:pt x="8509" y="5169"/>
                  </a:lnTo>
                  <a:lnTo>
                    <a:pt x="8589" y="4732"/>
                  </a:lnTo>
                  <a:lnTo>
                    <a:pt x="8589" y="4294"/>
                  </a:lnTo>
                  <a:lnTo>
                    <a:pt x="8589" y="3857"/>
                  </a:lnTo>
                  <a:lnTo>
                    <a:pt x="8509" y="3420"/>
                  </a:lnTo>
                  <a:lnTo>
                    <a:pt x="8390" y="3022"/>
                  </a:lnTo>
                  <a:lnTo>
                    <a:pt x="8271" y="2624"/>
                  </a:lnTo>
                  <a:lnTo>
                    <a:pt x="8072" y="2227"/>
                  </a:lnTo>
                  <a:lnTo>
                    <a:pt x="7873" y="1909"/>
                  </a:lnTo>
                  <a:lnTo>
                    <a:pt x="7634" y="1551"/>
                  </a:lnTo>
                  <a:lnTo>
                    <a:pt x="7356" y="1272"/>
                  </a:lnTo>
                  <a:lnTo>
                    <a:pt x="7038" y="994"/>
                  </a:lnTo>
                  <a:lnTo>
                    <a:pt x="6720" y="716"/>
                  </a:lnTo>
                  <a:lnTo>
                    <a:pt x="6362" y="517"/>
                  </a:lnTo>
                  <a:lnTo>
                    <a:pt x="5964" y="318"/>
                  </a:lnTo>
                  <a:lnTo>
                    <a:pt x="5567" y="199"/>
                  </a:lnTo>
                  <a:lnTo>
                    <a:pt x="5169" y="80"/>
                  </a:lnTo>
                  <a:lnTo>
                    <a:pt x="473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115"/>
            <p:cNvSpPr/>
            <p:nvPr/>
          </p:nvSpPr>
          <p:spPr>
            <a:xfrm>
              <a:off x="4108200" y="1164575"/>
              <a:ext cx="172000" cy="172000"/>
            </a:xfrm>
            <a:custGeom>
              <a:rect b="b" l="l" r="r" t="t"/>
              <a:pathLst>
                <a:path extrusionOk="0" h="6880" w="6880">
                  <a:moveTo>
                    <a:pt x="3102" y="1"/>
                  </a:moveTo>
                  <a:lnTo>
                    <a:pt x="2744" y="80"/>
                  </a:lnTo>
                  <a:lnTo>
                    <a:pt x="2426" y="160"/>
                  </a:lnTo>
                  <a:lnTo>
                    <a:pt x="2108" y="279"/>
                  </a:lnTo>
                  <a:lnTo>
                    <a:pt x="1790" y="399"/>
                  </a:lnTo>
                  <a:lnTo>
                    <a:pt x="1512" y="597"/>
                  </a:lnTo>
                  <a:lnTo>
                    <a:pt x="1273" y="796"/>
                  </a:lnTo>
                  <a:lnTo>
                    <a:pt x="995" y="995"/>
                  </a:lnTo>
                  <a:lnTo>
                    <a:pt x="796" y="1234"/>
                  </a:lnTo>
                  <a:lnTo>
                    <a:pt x="597" y="1512"/>
                  </a:lnTo>
                  <a:lnTo>
                    <a:pt x="438" y="1790"/>
                  </a:lnTo>
                  <a:lnTo>
                    <a:pt x="279" y="2108"/>
                  </a:lnTo>
                  <a:lnTo>
                    <a:pt x="160" y="2426"/>
                  </a:lnTo>
                  <a:lnTo>
                    <a:pt x="80" y="2745"/>
                  </a:lnTo>
                  <a:lnTo>
                    <a:pt x="41" y="3063"/>
                  </a:lnTo>
                  <a:lnTo>
                    <a:pt x="1" y="3421"/>
                  </a:lnTo>
                  <a:lnTo>
                    <a:pt x="41" y="3778"/>
                  </a:lnTo>
                  <a:lnTo>
                    <a:pt x="80" y="4136"/>
                  </a:lnTo>
                  <a:lnTo>
                    <a:pt x="160" y="4454"/>
                  </a:lnTo>
                  <a:lnTo>
                    <a:pt x="279" y="4772"/>
                  </a:lnTo>
                  <a:lnTo>
                    <a:pt x="438" y="5051"/>
                  </a:lnTo>
                  <a:lnTo>
                    <a:pt x="597" y="5369"/>
                  </a:lnTo>
                  <a:lnTo>
                    <a:pt x="796" y="5607"/>
                  </a:lnTo>
                  <a:lnTo>
                    <a:pt x="995" y="5846"/>
                  </a:lnTo>
                  <a:lnTo>
                    <a:pt x="1273" y="6085"/>
                  </a:lnTo>
                  <a:lnTo>
                    <a:pt x="1512" y="6283"/>
                  </a:lnTo>
                  <a:lnTo>
                    <a:pt x="1790" y="6443"/>
                  </a:lnTo>
                  <a:lnTo>
                    <a:pt x="2108" y="6602"/>
                  </a:lnTo>
                  <a:lnTo>
                    <a:pt x="2426" y="6721"/>
                  </a:lnTo>
                  <a:lnTo>
                    <a:pt x="2744" y="6800"/>
                  </a:lnTo>
                  <a:lnTo>
                    <a:pt x="3102" y="6840"/>
                  </a:lnTo>
                  <a:lnTo>
                    <a:pt x="3460" y="6880"/>
                  </a:lnTo>
                  <a:lnTo>
                    <a:pt x="3778" y="6840"/>
                  </a:lnTo>
                  <a:lnTo>
                    <a:pt x="4136" y="6800"/>
                  </a:lnTo>
                  <a:lnTo>
                    <a:pt x="4454" y="6721"/>
                  </a:lnTo>
                  <a:lnTo>
                    <a:pt x="4772" y="6602"/>
                  </a:lnTo>
                  <a:lnTo>
                    <a:pt x="5090" y="6443"/>
                  </a:lnTo>
                  <a:lnTo>
                    <a:pt x="5369" y="6283"/>
                  </a:lnTo>
                  <a:lnTo>
                    <a:pt x="5647" y="6085"/>
                  </a:lnTo>
                  <a:lnTo>
                    <a:pt x="5886" y="5846"/>
                  </a:lnTo>
                  <a:lnTo>
                    <a:pt x="6084" y="5607"/>
                  </a:lnTo>
                  <a:lnTo>
                    <a:pt x="6283" y="5369"/>
                  </a:lnTo>
                  <a:lnTo>
                    <a:pt x="6482" y="5051"/>
                  </a:lnTo>
                  <a:lnTo>
                    <a:pt x="6601" y="4772"/>
                  </a:lnTo>
                  <a:lnTo>
                    <a:pt x="6721" y="4454"/>
                  </a:lnTo>
                  <a:lnTo>
                    <a:pt x="6800" y="4136"/>
                  </a:lnTo>
                  <a:lnTo>
                    <a:pt x="6880" y="3778"/>
                  </a:lnTo>
                  <a:lnTo>
                    <a:pt x="6880" y="3421"/>
                  </a:lnTo>
                  <a:lnTo>
                    <a:pt x="6880" y="3063"/>
                  </a:lnTo>
                  <a:lnTo>
                    <a:pt x="6800" y="2745"/>
                  </a:lnTo>
                  <a:lnTo>
                    <a:pt x="6721" y="2426"/>
                  </a:lnTo>
                  <a:lnTo>
                    <a:pt x="6601" y="2108"/>
                  </a:lnTo>
                  <a:lnTo>
                    <a:pt x="6482" y="1790"/>
                  </a:lnTo>
                  <a:lnTo>
                    <a:pt x="6283" y="1512"/>
                  </a:lnTo>
                  <a:lnTo>
                    <a:pt x="6084" y="1234"/>
                  </a:lnTo>
                  <a:lnTo>
                    <a:pt x="5886" y="995"/>
                  </a:lnTo>
                  <a:lnTo>
                    <a:pt x="5647" y="796"/>
                  </a:lnTo>
                  <a:lnTo>
                    <a:pt x="5369" y="597"/>
                  </a:lnTo>
                  <a:lnTo>
                    <a:pt x="5090" y="399"/>
                  </a:lnTo>
                  <a:lnTo>
                    <a:pt x="4772" y="279"/>
                  </a:lnTo>
                  <a:lnTo>
                    <a:pt x="4454" y="160"/>
                  </a:lnTo>
                  <a:lnTo>
                    <a:pt x="4136" y="80"/>
                  </a:lnTo>
                  <a:lnTo>
                    <a:pt x="37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115"/>
            <p:cNvSpPr/>
            <p:nvPr/>
          </p:nvSpPr>
          <p:spPr>
            <a:xfrm>
              <a:off x="5272250" y="2345550"/>
              <a:ext cx="172000" cy="172000"/>
            </a:xfrm>
            <a:custGeom>
              <a:rect b="b" l="l" r="r" t="t"/>
              <a:pathLst>
                <a:path extrusionOk="0" h="6880" w="6880">
                  <a:moveTo>
                    <a:pt x="3102" y="0"/>
                  </a:moveTo>
                  <a:lnTo>
                    <a:pt x="2744" y="80"/>
                  </a:lnTo>
                  <a:lnTo>
                    <a:pt x="2426" y="159"/>
                  </a:lnTo>
                  <a:lnTo>
                    <a:pt x="2108" y="278"/>
                  </a:lnTo>
                  <a:lnTo>
                    <a:pt x="1790" y="398"/>
                  </a:lnTo>
                  <a:lnTo>
                    <a:pt x="1512" y="597"/>
                  </a:lnTo>
                  <a:lnTo>
                    <a:pt x="1273" y="795"/>
                  </a:lnTo>
                  <a:lnTo>
                    <a:pt x="995" y="994"/>
                  </a:lnTo>
                  <a:lnTo>
                    <a:pt x="796" y="1233"/>
                  </a:lnTo>
                  <a:lnTo>
                    <a:pt x="597" y="1511"/>
                  </a:lnTo>
                  <a:lnTo>
                    <a:pt x="398" y="1789"/>
                  </a:lnTo>
                  <a:lnTo>
                    <a:pt x="279" y="2108"/>
                  </a:lnTo>
                  <a:lnTo>
                    <a:pt x="160" y="2426"/>
                  </a:lnTo>
                  <a:lnTo>
                    <a:pt x="80" y="2744"/>
                  </a:lnTo>
                  <a:lnTo>
                    <a:pt x="41" y="3102"/>
                  </a:lnTo>
                  <a:lnTo>
                    <a:pt x="1" y="3420"/>
                  </a:lnTo>
                  <a:lnTo>
                    <a:pt x="41" y="3778"/>
                  </a:lnTo>
                  <a:lnTo>
                    <a:pt x="80" y="4135"/>
                  </a:lnTo>
                  <a:lnTo>
                    <a:pt x="160" y="4454"/>
                  </a:lnTo>
                  <a:lnTo>
                    <a:pt x="279" y="4772"/>
                  </a:lnTo>
                  <a:lnTo>
                    <a:pt x="398" y="5090"/>
                  </a:lnTo>
                  <a:lnTo>
                    <a:pt x="597" y="5368"/>
                  </a:lnTo>
                  <a:lnTo>
                    <a:pt x="796" y="5607"/>
                  </a:lnTo>
                  <a:lnTo>
                    <a:pt x="995" y="5885"/>
                  </a:lnTo>
                  <a:lnTo>
                    <a:pt x="1273" y="6084"/>
                  </a:lnTo>
                  <a:lnTo>
                    <a:pt x="1512" y="6283"/>
                  </a:lnTo>
                  <a:lnTo>
                    <a:pt x="1790" y="6442"/>
                  </a:lnTo>
                  <a:lnTo>
                    <a:pt x="2108" y="6601"/>
                  </a:lnTo>
                  <a:lnTo>
                    <a:pt x="2426" y="6720"/>
                  </a:lnTo>
                  <a:lnTo>
                    <a:pt x="2744" y="6800"/>
                  </a:lnTo>
                  <a:lnTo>
                    <a:pt x="3102" y="6839"/>
                  </a:lnTo>
                  <a:lnTo>
                    <a:pt x="3420" y="6879"/>
                  </a:lnTo>
                  <a:lnTo>
                    <a:pt x="3778" y="6839"/>
                  </a:lnTo>
                  <a:lnTo>
                    <a:pt x="4136" y="6800"/>
                  </a:lnTo>
                  <a:lnTo>
                    <a:pt x="4454" y="6720"/>
                  </a:lnTo>
                  <a:lnTo>
                    <a:pt x="4772" y="6601"/>
                  </a:lnTo>
                  <a:lnTo>
                    <a:pt x="5090" y="6442"/>
                  </a:lnTo>
                  <a:lnTo>
                    <a:pt x="5369" y="6283"/>
                  </a:lnTo>
                  <a:lnTo>
                    <a:pt x="5607" y="6084"/>
                  </a:lnTo>
                  <a:lnTo>
                    <a:pt x="5886" y="5885"/>
                  </a:lnTo>
                  <a:lnTo>
                    <a:pt x="6085" y="5607"/>
                  </a:lnTo>
                  <a:lnTo>
                    <a:pt x="6283" y="5368"/>
                  </a:lnTo>
                  <a:lnTo>
                    <a:pt x="6442" y="5090"/>
                  </a:lnTo>
                  <a:lnTo>
                    <a:pt x="6601" y="4772"/>
                  </a:lnTo>
                  <a:lnTo>
                    <a:pt x="6721" y="4454"/>
                  </a:lnTo>
                  <a:lnTo>
                    <a:pt x="6800" y="4135"/>
                  </a:lnTo>
                  <a:lnTo>
                    <a:pt x="6840" y="3778"/>
                  </a:lnTo>
                  <a:lnTo>
                    <a:pt x="6880" y="3420"/>
                  </a:lnTo>
                  <a:lnTo>
                    <a:pt x="6840" y="3102"/>
                  </a:lnTo>
                  <a:lnTo>
                    <a:pt x="6800" y="2744"/>
                  </a:lnTo>
                  <a:lnTo>
                    <a:pt x="6721" y="2426"/>
                  </a:lnTo>
                  <a:lnTo>
                    <a:pt x="6601" y="2108"/>
                  </a:lnTo>
                  <a:lnTo>
                    <a:pt x="6442" y="1789"/>
                  </a:lnTo>
                  <a:lnTo>
                    <a:pt x="6283" y="1511"/>
                  </a:lnTo>
                  <a:lnTo>
                    <a:pt x="6085" y="1233"/>
                  </a:lnTo>
                  <a:lnTo>
                    <a:pt x="5886" y="994"/>
                  </a:lnTo>
                  <a:lnTo>
                    <a:pt x="5607" y="795"/>
                  </a:lnTo>
                  <a:lnTo>
                    <a:pt x="5369" y="597"/>
                  </a:lnTo>
                  <a:lnTo>
                    <a:pt x="5090" y="398"/>
                  </a:lnTo>
                  <a:lnTo>
                    <a:pt x="4772" y="278"/>
                  </a:lnTo>
                  <a:lnTo>
                    <a:pt x="4454" y="159"/>
                  </a:lnTo>
                  <a:lnTo>
                    <a:pt x="4136" y="80"/>
                  </a:lnTo>
                  <a:lnTo>
                    <a:pt x="37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115"/>
            <p:cNvSpPr/>
            <p:nvPr/>
          </p:nvSpPr>
          <p:spPr>
            <a:xfrm>
              <a:off x="6332925" y="2049300"/>
              <a:ext cx="86500" cy="85525"/>
            </a:xfrm>
            <a:custGeom>
              <a:rect b="b" l="l" r="r" t="t"/>
              <a:pathLst>
                <a:path extrusionOk="0" h="3421" w="3460">
                  <a:moveTo>
                    <a:pt x="1710" y="1"/>
                  </a:moveTo>
                  <a:lnTo>
                    <a:pt x="1392" y="41"/>
                  </a:lnTo>
                  <a:lnTo>
                    <a:pt x="1074" y="120"/>
                  </a:lnTo>
                  <a:lnTo>
                    <a:pt x="756" y="279"/>
                  </a:lnTo>
                  <a:lnTo>
                    <a:pt x="518" y="518"/>
                  </a:lnTo>
                  <a:lnTo>
                    <a:pt x="319" y="756"/>
                  </a:lnTo>
                  <a:lnTo>
                    <a:pt x="160" y="1035"/>
                  </a:lnTo>
                  <a:lnTo>
                    <a:pt x="40" y="1353"/>
                  </a:lnTo>
                  <a:lnTo>
                    <a:pt x="1" y="1711"/>
                  </a:lnTo>
                  <a:lnTo>
                    <a:pt x="40" y="2069"/>
                  </a:lnTo>
                  <a:lnTo>
                    <a:pt x="160" y="2387"/>
                  </a:lnTo>
                  <a:lnTo>
                    <a:pt x="319" y="2665"/>
                  </a:lnTo>
                  <a:lnTo>
                    <a:pt x="518" y="2943"/>
                  </a:lnTo>
                  <a:lnTo>
                    <a:pt x="756" y="3142"/>
                  </a:lnTo>
                  <a:lnTo>
                    <a:pt x="1074" y="3301"/>
                  </a:lnTo>
                  <a:lnTo>
                    <a:pt x="1392" y="3381"/>
                  </a:lnTo>
                  <a:lnTo>
                    <a:pt x="1710" y="3420"/>
                  </a:lnTo>
                  <a:lnTo>
                    <a:pt x="2068" y="3381"/>
                  </a:lnTo>
                  <a:lnTo>
                    <a:pt x="2386" y="3301"/>
                  </a:lnTo>
                  <a:lnTo>
                    <a:pt x="2704" y="3142"/>
                  </a:lnTo>
                  <a:lnTo>
                    <a:pt x="2943" y="2943"/>
                  </a:lnTo>
                  <a:lnTo>
                    <a:pt x="3142" y="2665"/>
                  </a:lnTo>
                  <a:lnTo>
                    <a:pt x="3301" y="2387"/>
                  </a:lnTo>
                  <a:lnTo>
                    <a:pt x="3420" y="2069"/>
                  </a:lnTo>
                  <a:lnTo>
                    <a:pt x="3460" y="1711"/>
                  </a:lnTo>
                  <a:lnTo>
                    <a:pt x="3420" y="1353"/>
                  </a:lnTo>
                  <a:lnTo>
                    <a:pt x="3301" y="1035"/>
                  </a:lnTo>
                  <a:lnTo>
                    <a:pt x="3142" y="756"/>
                  </a:lnTo>
                  <a:lnTo>
                    <a:pt x="2943" y="518"/>
                  </a:lnTo>
                  <a:lnTo>
                    <a:pt x="2704" y="279"/>
                  </a:lnTo>
                  <a:lnTo>
                    <a:pt x="2386" y="120"/>
                  </a:lnTo>
                  <a:lnTo>
                    <a:pt x="2068" y="41"/>
                  </a:lnTo>
                  <a:lnTo>
                    <a:pt x="171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115"/>
            <p:cNvSpPr/>
            <p:nvPr/>
          </p:nvSpPr>
          <p:spPr>
            <a:xfrm>
              <a:off x="6251425" y="1692425"/>
              <a:ext cx="171975" cy="172000"/>
            </a:xfrm>
            <a:custGeom>
              <a:rect b="b" l="l" r="r" t="t"/>
              <a:pathLst>
                <a:path extrusionOk="0" h="6880" w="6879">
                  <a:moveTo>
                    <a:pt x="3459" y="1"/>
                  </a:moveTo>
                  <a:lnTo>
                    <a:pt x="3102" y="41"/>
                  </a:lnTo>
                  <a:lnTo>
                    <a:pt x="2744" y="81"/>
                  </a:lnTo>
                  <a:lnTo>
                    <a:pt x="2426" y="160"/>
                  </a:lnTo>
                  <a:lnTo>
                    <a:pt x="2107" y="279"/>
                  </a:lnTo>
                  <a:lnTo>
                    <a:pt x="1789" y="438"/>
                  </a:lnTo>
                  <a:lnTo>
                    <a:pt x="1511" y="597"/>
                  </a:lnTo>
                  <a:lnTo>
                    <a:pt x="1272" y="796"/>
                  </a:lnTo>
                  <a:lnTo>
                    <a:pt x="994" y="1035"/>
                  </a:lnTo>
                  <a:lnTo>
                    <a:pt x="795" y="1273"/>
                  </a:lnTo>
                  <a:lnTo>
                    <a:pt x="597" y="1512"/>
                  </a:lnTo>
                  <a:lnTo>
                    <a:pt x="437" y="1830"/>
                  </a:lnTo>
                  <a:lnTo>
                    <a:pt x="278" y="2108"/>
                  </a:lnTo>
                  <a:lnTo>
                    <a:pt x="159" y="2427"/>
                  </a:lnTo>
                  <a:lnTo>
                    <a:pt x="80" y="2745"/>
                  </a:lnTo>
                  <a:lnTo>
                    <a:pt x="40" y="3102"/>
                  </a:lnTo>
                  <a:lnTo>
                    <a:pt x="0" y="3460"/>
                  </a:lnTo>
                  <a:lnTo>
                    <a:pt x="40" y="3818"/>
                  </a:lnTo>
                  <a:lnTo>
                    <a:pt x="80" y="4136"/>
                  </a:lnTo>
                  <a:lnTo>
                    <a:pt x="159" y="4454"/>
                  </a:lnTo>
                  <a:lnTo>
                    <a:pt x="278" y="4773"/>
                  </a:lnTo>
                  <a:lnTo>
                    <a:pt x="437" y="5091"/>
                  </a:lnTo>
                  <a:lnTo>
                    <a:pt x="597" y="5369"/>
                  </a:lnTo>
                  <a:lnTo>
                    <a:pt x="795" y="5647"/>
                  </a:lnTo>
                  <a:lnTo>
                    <a:pt x="994" y="5886"/>
                  </a:lnTo>
                  <a:lnTo>
                    <a:pt x="1272" y="6085"/>
                  </a:lnTo>
                  <a:lnTo>
                    <a:pt x="1511" y="6284"/>
                  </a:lnTo>
                  <a:lnTo>
                    <a:pt x="1789" y="6482"/>
                  </a:lnTo>
                  <a:lnTo>
                    <a:pt x="2107" y="6602"/>
                  </a:lnTo>
                  <a:lnTo>
                    <a:pt x="2426" y="6721"/>
                  </a:lnTo>
                  <a:lnTo>
                    <a:pt x="2744" y="6800"/>
                  </a:lnTo>
                  <a:lnTo>
                    <a:pt x="3102" y="6880"/>
                  </a:lnTo>
                  <a:lnTo>
                    <a:pt x="3778" y="6880"/>
                  </a:lnTo>
                  <a:lnTo>
                    <a:pt x="4135" y="6800"/>
                  </a:lnTo>
                  <a:lnTo>
                    <a:pt x="4453" y="6721"/>
                  </a:lnTo>
                  <a:lnTo>
                    <a:pt x="4772" y="6602"/>
                  </a:lnTo>
                  <a:lnTo>
                    <a:pt x="5090" y="6482"/>
                  </a:lnTo>
                  <a:lnTo>
                    <a:pt x="5368" y="6284"/>
                  </a:lnTo>
                  <a:lnTo>
                    <a:pt x="5646" y="6085"/>
                  </a:lnTo>
                  <a:lnTo>
                    <a:pt x="5885" y="5886"/>
                  </a:lnTo>
                  <a:lnTo>
                    <a:pt x="6084" y="5647"/>
                  </a:lnTo>
                  <a:lnTo>
                    <a:pt x="6283" y="5369"/>
                  </a:lnTo>
                  <a:lnTo>
                    <a:pt x="6481" y="5091"/>
                  </a:lnTo>
                  <a:lnTo>
                    <a:pt x="6601" y="4773"/>
                  </a:lnTo>
                  <a:lnTo>
                    <a:pt x="6720" y="4454"/>
                  </a:lnTo>
                  <a:lnTo>
                    <a:pt x="6799" y="4136"/>
                  </a:lnTo>
                  <a:lnTo>
                    <a:pt x="6879" y="3818"/>
                  </a:lnTo>
                  <a:lnTo>
                    <a:pt x="6879" y="3460"/>
                  </a:lnTo>
                  <a:lnTo>
                    <a:pt x="6879" y="3102"/>
                  </a:lnTo>
                  <a:lnTo>
                    <a:pt x="6799" y="2745"/>
                  </a:lnTo>
                  <a:lnTo>
                    <a:pt x="6720" y="2427"/>
                  </a:lnTo>
                  <a:lnTo>
                    <a:pt x="6601" y="2108"/>
                  </a:lnTo>
                  <a:lnTo>
                    <a:pt x="6481" y="1830"/>
                  </a:lnTo>
                  <a:lnTo>
                    <a:pt x="6283" y="1512"/>
                  </a:lnTo>
                  <a:lnTo>
                    <a:pt x="6084" y="1273"/>
                  </a:lnTo>
                  <a:lnTo>
                    <a:pt x="5885" y="1035"/>
                  </a:lnTo>
                  <a:lnTo>
                    <a:pt x="5646" y="796"/>
                  </a:lnTo>
                  <a:lnTo>
                    <a:pt x="5368" y="597"/>
                  </a:lnTo>
                  <a:lnTo>
                    <a:pt x="5090" y="438"/>
                  </a:lnTo>
                  <a:lnTo>
                    <a:pt x="4772" y="279"/>
                  </a:lnTo>
                  <a:lnTo>
                    <a:pt x="4453" y="160"/>
                  </a:lnTo>
                  <a:lnTo>
                    <a:pt x="4135" y="81"/>
                  </a:lnTo>
                  <a:lnTo>
                    <a:pt x="3778" y="41"/>
                  </a:lnTo>
                  <a:lnTo>
                    <a:pt x="345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115"/>
            <p:cNvSpPr/>
            <p:nvPr/>
          </p:nvSpPr>
          <p:spPr>
            <a:xfrm>
              <a:off x="4868675" y="2955900"/>
              <a:ext cx="214725" cy="214750"/>
            </a:xfrm>
            <a:custGeom>
              <a:rect b="b" l="l" r="r" t="t"/>
              <a:pathLst>
                <a:path extrusionOk="0" h="8590" w="8589">
                  <a:moveTo>
                    <a:pt x="3857" y="1"/>
                  </a:moveTo>
                  <a:lnTo>
                    <a:pt x="3420" y="80"/>
                  </a:lnTo>
                  <a:lnTo>
                    <a:pt x="3022" y="160"/>
                  </a:lnTo>
                  <a:lnTo>
                    <a:pt x="2625" y="319"/>
                  </a:lnTo>
                  <a:lnTo>
                    <a:pt x="2227" y="517"/>
                  </a:lnTo>
                  <a:lnTo>
                    <a:pt x="1909" y="716"/>
                  </a:lnTo>
                  <a:lnTo>
                    <a:pt x="1551" y="955"/>
                  </a:lnTo>
                  <a:lnTo>
                    <a:pt x="1273" y="1233"/>
                  </a:lnTo>
                  <a:lnTo>
                    <a:pt x="994" y="1551"/>
                  </a:lnTo>
                  <a:lnTo>
                    <a:pt x="716" y="1869"/>
                  </a:lnTo>
                  <a:lnTo>
                    <a:pt x="517" y="2227"/>
                  </a:lnTo>
                  <a:lnTo>
                    <a:pt x="318" y="2625"/>
                  </a:lnTo>
                  <a:lnTo>
                    <a:pt x="199" y="2983"/>
                  </a:lnTo>
                  <a:lnTo>
                    <a:pt x="80" y="3420"/>
                  </a:lnTo>
                  <a:lnTo>
                    <a:pt x="0" y="3858"/>
                  </a:lnTo>
                  <a:lnTo>
                    <a:pt x="0" y="4295"/>
                  </a:lnTo>
                  <a:lnTo>
                    <a:pt x="0" y="4732"/>
                  </a:lnTo>
                  <a:lnTo>
                    <a:pt x="80" y="5130"/>
                  </a:lnTo>
                  <a:lnTo>
                    <a:pt x="199" y="5567"/>
                  </a:lnTo>
                  <a:lnTo>
                    <a:pt x="318" y="5965"/>
                  </a:lnTo>
                  <a:lnTo>
                    <a:pt x="517" y="6323"/>
                  </a:lnTo>
                  <a:lnTo>
                    <a:pt x="716" y="6681"/>
                  </a:lnTo>
                  <a:lnTo>
                    <a:pt x="994" y="6999"/>
                  </a:lnTo>
                  <a:lnTo>
                    <a:pt x="1273" y="7317"/>
                  </a:lnTo>
                  <a:lnTo>
                    <a:pt x="1551" y="7595"/>
                  </a:lnTo>
                  <a:lnTo>
                    <a:pt x="1909" y="7834"/>
                  </a:lnTo>
                  <a:lnTo>
                    <a:pt x="2227" y="8072"/>
                  </a:lnTo>
                  <a:lnTo>
                    <a:pt x="2625" y="8231"/>
                  </a:lnTo>
                  <a:lnTo>
                    <a:pt x="3022" y="8390"/>
                  </a:lnTo>
                  <a:lnTo>
                    <a:pt x="3420" y="8470"/>
                  </a:lnTo>
                  <a:lnTo>
                    <a:pt x="3857" y="8550"/>
                  </a:lnTo>
                  <a:lnTo>
                    <a:pt x="4295" y="8589"/>
                  </a:lnTo>
                  <a:lnTo>
                    <a:pt x="4732" y="8550"/>
                  </a:lnTo>
                  <a:lnTo>
                    <a:pt x="5169" y="8470"/>
                  </a:lnTo>
                  <a:lnTo>
                    <a:pt x="5567" y="8390"/>
                  </a:lnTo>
                  <a:lnTo>
                    <a:pt x="5965" y="8231"/>
                  </a:lnTo>
                  <a:lnTo>
                    <a:pt x="6322" y="8072"/>
                  </a:lnTo>
                  <a:lnTo>
                    <a:pt x="6680" y="7834"/>
                  </a:lnTo>
                  <a:lnTo>
                    <a:pt x="7038" y="7595"/>
                  </a:lnTo>
                  <a:lnTo>
                    <a:pt x="7317" y="7317"/>
                  </a:lnTo>
                  <a:lnTo>
                    <a:pt x="7595" y="6999"/>
                  </a:lnTo>
                  <a:lnTo>
                    <a:pt x="7873" y="6681"/>
                  </a:lnTo>
                  <a:lnTo>
                    <a:pt x="8072" y="6323"/>
                  </a:lnTo>
                  <a:lnTo>
                    <a:pt x="8231" y="5965"/>
                  </a:lnTo>
                  <a:lnTo>
                    <a:pt x="8390" y="5567"/>
                  </a:lnTo>
                  <a:lnTo>
                    <a:pt x="8509" y="5130"/>
                  </a:lnTo>
                  <a:lnTo>
                    <a:pt x="8549" y="4732"/>
                  </a:lnTo>
                  <a:lnTo>
                    <a:pt x="8589" y="4295"/>
                  </a:lnTo>
                  <a:lnTo>
                    <a:pt x="8549" y="3858"/>
                  </a:lnTo>
                  <a:lnTo>
                    <a:pt x="8509" y="3420"/>
                  </a:lnTo>
                  <a:lnTo>
                    <a:pt x="8390" y="2983"/>
                  </a:lnTo>
                  <a:lnTo>
                    <a:pt x="8231" y="2625"/>
                  </a:lnTo>
                  <a:lnTo>
                    <a:pt x="8072" y="2227"/>
                  </a:lnTo>
                  <a:lnTo>
                    <a:pt x="7873" y="1869"/>
                  </a:lnTo>
                  <a:lnTo>
                    <a:pt x="7595" y="1551"/>
                  </a:lnTo>
                  <a:lnTo>
                    <a:pt x="7317" y="1233"/>
                  </a:lnTo>
                  <a:lnTo>
                    <a:pt x="7038" y="955"/>
                  </a:lnTo>
                  <a:lnTo>
                    <a:pt x="6680" y="716"/>
                  </a:lnTo>
                  <a:lnTo>
                    <a:pt x="6322" y="517"/>
                  </a:lnTo>
                  <a:lnTo>
                    <a:pt x="5965" y="319"/>
                  </a:lnTo>
                  <a:lnTo>
                    <a:pt x="5567" y="160"/>
                  </a:lnTo>
                  <a:lnTo>
                    <a:pt x="5169" y="80"/>
                  </a:lnTo>
                  <a:lnTo>
                    <a:pt x="473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115"/>
            <p:cNvSpPr/>
            <p:nvPr/>
          </p:nvSpPr>
          <p:spPr>
            <a:xfrm>
              <a:off x="1862600" y="3088100"/>
              <a:ext cx="2253575" cy="2372875"/>
            </a:xfrm>
            <a:custGeom>
              <a:rect b="b" l="l" r="r" t="t"/>
              <a:pathLst>
                <a:path extrusionOk="0" h="94915" w="90143">
                  <a:moveTo>
                    <a:pt x="43024" y="30141"/>
                  </a:moveTo>
                  <a:lnTo>
                    <a:pt x="50301" y="41792"/>
                  </a:lnTo>
                  <a:lnTo>
                    <a:pt x="45171" y="40002"/>
                  </a:lnTo>
                  <a:lnTo>
                    <a:pt x="43024" y="30141"/>
                  </a:lnTo>
                  <a:close/>
                  <a:moveTo>
                    <a:pt x="1432" y="717"/>
                  </a:moveTo>
                  <a:lnTo>
                    <a:pt x="64973" y="2904"/>
                  </a:lnTo>
                  <a:lnTo>
                    <a:pt x="83980" y="43780"/>
                  </a:lnTo>
                  <a:lnTo>
                    <a:pt x="50738" y="65172"/>
                  </a:lnTo>
                  <a:lnTo>
                    <a:pt x="45330" y="40718"/>
                  </a:lnTo>
                  <a:lnTo>
                    <a:pt x="51812" y="43024"/>
                  </a:lnTo>
                  <a:lnTo>
                    <a:pt x="51812" y="43024"/>
                  </a:lnTo>
                  <a:lnTo>
                    <a:pt x="41593" y="26682"/>
                  </a:lnTo>
                  <a:lnTo>
                    <a:pt x="44456" y="39724"/>
                  </a:lnTo>
                  <a:lnTo>
                    <a:pt x="30777" y="34873"/>
                  </a:lnTo>
                  <a:lnTo>
                    <a:pt x="1432" y="717"/>
                  </a:lnTo>
                  <a:close/>
                  <a:moveTo>
                    <a:pt x="84218" y="44853"/>
                  </a:moveTo>
                  <a:lnTo>
                    <a:pt x="89427" y="76783"/>
                  </a:lnTo>
                  <a:lnTo>
                    <a:pt x="57736" y="93523"/>
                  </a:lnTo>
                  <a:lnTo>
                    <a:pt x="84218" y="44853"/>
                  </a:lnTo>
                  <a:close/>
                  <a:moveTo>
                    <a:pt x="1" y="1"/>
                  </a:moveTo>
                  <a:lnTo>
                    <a:pt x="30380" y="35350"/>
                  </a:lnTo>
                  <a:lnTo>
                    <a:pt x="30419" y="35430"/>
                  </a:lnTo>
                  <a:lnTo>
                    <a:pt x="44615" y="40480"/>
                  </a:lnTo>
                  <a:lnTo>
                    <a:pt x="50301" y="66206"/>
                  </a:lnTo>
                  <a:lnTo>
                    <a:pt x="83542" y="44814"/>
                  </a:lnTo>
                  <a:lnTo>
                    <a:pt x="56384" y="94716"/>
                  </a:lnTo>
                  <a:lnTo>
                    <a:pt x="56384" y="94796"/>
                  </a:lnTo>
                  <a:lnTo>
                    <a:pt x="56424" y="94875"/>
                  </a:lnTo>
                  <a:lnTo>
                    <a:pt x="56464" y="94915"/>
                  </a:lnTo>
                  <a:lnTo>
                    <a:pt x="56543" y="94875"/>
                  </a:lnTo>
                  <a:lnTo>
                    <a:pt x="90143" y="77141"/>
                  </a:lnTo>
                  <a:lnTo>
                    <a:pt x="84735" y="43939"/>
                  </a:lnTo>
                  <a:lnTo>
                    <a:pt x="85252" y="42945"/>
                  </a:lnTo>
                  <a:lnTo>
                    <a:pt x="84536" y="43422"/>
                  </a:lnTo>
                  <a:lnTo>
                    <a:pt x="65371" y="2307"/>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115"/>
            <p:cNvSpPr/>
            <p:nvPr/>
          </p:nvSpPr>
          <p:spPr>
            <a:xfrm>
              <a:off x="1589250" y="3124900"/>
              <a:ext cx="2383800" cy="2334100"/>
            </a:xfrm>
            <a:custGeom>
              <a:rect b="b" l="l" r="r" t="t"/>
              <a:pathLst>
                <a:path extrusionOk="0" h="93364" w="95352">
                  <a:moveTo>
                    <a:pt x="74515" y="6561"/>
                  </a:moveTo>
                  <a:lnTo>
                    <a:pt x="66563" y="40837"/>
                  </a:lnTo>
                  <a:lnTo>
                    <a:pt x="62428" y="40638"/>
                  </a:lnTo>
                  <a:lnTo>
                    <a:pt x="74515" y="6561"/>
                  </a:lnTo>
                  <a:close/>
                  <a:moveTo>
                    <a:pt x="74436" y="2505"/>
                  </a:moveTo>
                  <a:lnTo>
                    <a:pt x="52726" y="26721"/>
                  </a:lnTo>
                  <a:lnTo>
                    <a:pt x="52845" y="26800"/>
                  </a:lnTo>
                  <a:lnTo>
                    <a:pt x="41393" y="33361"/>
                  </a:lnTo>
                  <a:lnTo>
                    <a:pt x="4136" y="45091"/>
                  </a:lnTo>
                  <a:lnTo>
                    <a:pt x="4136" y="45091"/>
                  </a:lnTo>
                  <a:lnTo>
                    <a:pt x="74436" y="2505"/>
                  </a:lnTo>
                  <a:close/>
                  <a:moveTo>
                    <a:pt x="75271" y="2545"/>
                  </a:moveTo>
                  <a:lnTo>
                    <a:pt x="61553" y="41234"/>
                  </a:lnTo>
                  <a:lnTo>
                    <a:pt x="66404" y="41433"/>
                  </a:lnTo>
                  <a:lnTo>
                    <a:pt x="61115" y="64217"/>
                  </a:lnTo>
                  <a:lnTo>
                    <a:pt x="67438" y="92329"/>
                  </a:lnTo>
                  <a:lnTo>
                    <a:pt x="67438" y="92329"/>
                  </a:lnTo>
                  <a:lnTo>
                    <a:pt x="18251" y="73005"/>
                  </a:lnTo>
                  <a:lnTo>
                    <a:pt x="27397" y="66563"/>
                  </a:lnTo>
                  <a:lnTo>
                    <a:pt x="54237" y="26005"/>
                  </a:lnTo>
                  <a:lnTo>
                    <a:pt x="75271" y="2545"/>
                  </a:lnTo>
                  <a:close/>
                  <a:moveTo>
                    <a:pt x="76702" y="0"/>
                  </a:moveTo>
                  <a:lnTo>
                    <a:pt x="75907" y="875"/>
                  </a:lnTo>
                  <a:lnTo>
                    <a:pt x="80" y="46801"/>
                  </a:lnTo>
                  <a:lnTo>
                    <a:pt x="0" y="46881"/>
                  </a:lnTo>
                  <a:lnTo>
                    <a:pt x="40" y="46960"/>
                  </a:lnTo>
                  <a:lnTo>
                    <a:pt x="80" y="47000"/>
                  </a:lnTo>
                  <a:lnTo>
                    <a:pt x="159" y="47000"/>
                  </a:lnTo>
                  <a:lnTo>
                    <a:pt x="41632" y="33958"/>
                  </a:lnTo>
                  <a:lnTo>
                    <a:pt x="41672" y="33958"/>
                  </a:lnTo>
                  <a:lnTo>
                    <a:pt x="52248" y="27914"/>
                  </a:lnTo>
                  <a:lnTo>
                    <a:pt x="26920" y="66126"/>
                  </a:lnTo>
                  <a:lnTo>
                    <a:pt x="16939" y="73164"/>
                  </a:lnTo>
                  <a:lnTo>
                    <a:pt x="68352" y="93363"/>
                  </a:lnTo>
                  <a:lnTo>
                    <a:pt x="61752" y="64217"/>
                  </a:lnTo>
                  <a:lnTo>
                    <a:pt x="67040" y="41473"/>
                  </a:lnTo>
                  <a:lnTo>
                    <a:pt x="95311" y="42745"/>
                  </a:lnTo>
                  <a:lnTo>
                    <a:pt x="95351" y="42109"/>
                  </a:lnTo>
                  <a:lnTo>
                    <a:pt x="67199" y="40837"/>
                  </a:lnTo>
                  <a:lnTo>
                    <a:pt x="76424" y="1233"/>
                  </a:lnTo>
                  <a:lnTo>
                    <a:pt x="76702" y="398"/>
                  </a:lnTo>
                  <a:lnTo>
                    <a:pt x="76702" y="398"/>
                  </a:lnTo>
                  <a:lnTo>
                    <a:pt x="76583" y="477"/>
                  </a:lnTo>
                  <a:lnTo>
                    <a:pt x="76583" y="477"/>
                  </a:lnTo>
                  <a:lnTo>
                    <a:pt x="767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115"/>
            <p:cNvSpPr/>
            <p:nvPr/>
          </p:nvSpPr>
          <p:spPr>
            <a:xfrm>
              <a:off x="1620050" y="3054325"/>
              <a:ext cx="1676025" cy="2386775"/>
            </a:xfrm>
            <a:custGeom>
              <a:rect b="b" l="l" r="r" t="t"/>
              <a:pathLst>
                <a:path extrusionOk="0" h="95471" w="67041">
                  <a:moveTo>
                    <a:pt x="10140" y="3778"/>
                  </a:moveTo>
                  <a:lnTo>
                    <a:pt x="14673" y="59923"/>
                  </a:lnTo>
                  <a:lnTo>
                    <a:pt x="717" y="48869"/>
                  </a:lnTo>
                  <a:lnTo>
                    <a:pt x="10140" y="3778"/>
                  </a:lnTo>
                  <a:close/>
                  <a:moveTo>
                    <a:pt x="40360" y="37178"/>
                  </a:moveTo>
                  <a:lnTo>
                    <a:pt x="59645" y="66722"/>
                  </a:lnTo>
                  <a:lnTo>
                    <a:pt x="26443" y="68829"/>
                  </a:lnTo>
                  <a:lnTo>
                    <a:pt x="26443" y="68829"/>
                  </a:lnTo>
                  <a:lnTo>
                    <a:pt x="40360" y="37178"/>
                  </a:lnTo>
                  <a:close/>
                  <a:moveTo>
                    <a:pt x="1472" y="50260"/>
                  </a:moveTo>
                  <a:lnTo>
                    <a:pt x="14753" y="60758"/>
                  </a:lnTo>
                  <a:lnTo>
                    <a:pt x="15866" y="74476"/>
                  </a:lnTo>
                  <a:lnTo>
                    <a:pt x="15866" y="74476"/>
                  </a:lnTo>
                  <a:lnTo>
                    <a:pt x="1472" y="50260"/>
                  </a:lnTo>
                  <a:close/>
                  <a:moveTo>
                    <a:pt x="10299" y="0"/>
                  </a:moveTo>
                  <a:lnTo>
                    <a:pt x="10260" y="80"/>
                  </a:lnTo>
                  <a:lnTo>
                    <a:pt x="1" y="49147"/>
                  </a:lnTo>
                  <a:lnTo>
                    <a:pt x="80" y="49187"/>
                  </a:lnTo>
                  <a:lnTo>
                    <a:pt x="16741" y="77180"/>
                  </a:lnTo>
                  <a:lnTo>
                    <a:pt x="15429" y="61314"/>
                  </a:lnTo>
                  <a:lnTo>
                    <a:pt x="25051" y="68909"/>
                  </a:lnTo>
                  <a:lnTo>
                    <a:pt x="24773" y="68909"/>
                  </a:lnTo>
                  <a:lnTo>
                    <a:pt x="66683" y="95471"/>
                  </a:lnTo>
                  <a:lnTo>
                    <a:pt x="67041" y="94954"/>
                  </a:lnTo>
                  <a:lnTo>
                    <a:pt x="26801" y="69426"/>
                  </a:lnTo>
                  <a:lnTo>
                    <a:pt x="60758" y="67318"/>
                  </a:lnTo>
                  <a:lnTo>
                    <a:pt x="40241" y="35826"/>
                  </a:lnTo>
                  <a:lnTo>
                    <a:pt x="25807" y="68670"/>
                  </a:lnTo>
                  <a:lnTo>
                    <a:pt x="15389" y="60440"/>
                  </a:lnTo>
                  <a:lnTo>
                    <a:pt x="10458" y="80"/>
                  </a:lnTo>
                  <a:lnTo>
                    <a:pt x="10458" y="40"/>
                  </a:lnTo>
                  <a:lnTo>
                    <a:pt x="1037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115"/>
            <p:cNvSpPr/>
            <p:nvPr/>
          </p:nvSpPr>
          <p:spPr>
            <a:xfrm>
              <a:off x="2866625" y="3743200"/>
              <a:ext cx="100425" cy="100425"/>
            </a:xfrm>
            <a:custGeom>
              <a:rect b="b" l="l" r="r" t="t"/>
              <a:pathLst>
                <a:path extrusionOk="0" h="4017" w="4017">
                  <a:moveTo>
                    <a:pt x="1750" y="1"/>
                  </a:moveTo>
                  <a:lnTo>
                    <a:pt x="1392" y="80"/>
                  </a:lnTo>
                  <a:lnTo>
                    <a:pt x="1034" y="239"/>
                  </a:lnTo>
                  <a:lnTo>
                    <a:pt x="716" y="438"/>
                  </a:lnTo>
                  <a:lnTo>
                    <a:pt x="438" y="716"/>
                  </a:lnTo>
                  <a:lnTo>
                    <a:pt x="239" y="1074"/>
                  </a:lnTo>
                  <a:lnTo>
                    <a:pt x="80" y="1432"/>
                  </a:lnTo>
                  <a:lnTo>
                    <a:pt x="0" y="1830"/>
                  </a:lnTo>
                  <a:lnTo>
                    <a:pt x="0" y="2227"/>
                  </a:lnTo>
                  <a:lnTo>
                    <a:pt x="80" y="2625"/>
                  </a:lnTo>
                  <a:lnTo>
                    <a:pt x="239" y="2983"/>
                  </a:lnTo>
                  <a:lnTo>
                    <a:pt x="477" y="3301"/>
                  </a:lnTo>
                  <a:lnTo>
                    <a:pt x="756" y="3579"/>
                  </a:lnTo>
                  <a:lnTo>
                    <a:pt x="1074" y="3778"/>
                  </a:lnTo>
                  <a:lnTo>
                    <a:pt x="1471" y="3937"/>
                  </a:lnTo>
                  <a:lnTo>
                    <a:pt x="1869" y="4017"/>
                  </a:lnTo>
                  <a:lnTo>
                    <a:pt x="2267" y="4017"/>
                  </a:lnTo>
                  <a:lnTo>
                    <a:pt x="2625" y="3937"/>
                  </a:lnTo>
                  <a:lnTo>
                    <a:pt x="2982" y="3778"/>
                  </a:lnTo>
                  <a:lnTo>
                    <a:pt x="3301" y="3540"/>
                  </a:lnTo>
                  <a:lnTo>
                    <a:pt x="3579" y="3261"/>
                  </a:lnTo>
                  <a:lnTo>
                    <a:pt x="3817" y="2943"/>
                  </a:lnTo>
                  <a:lnTo>
                    <a:pt x="3937" y="2545"/>
                  </a:lnTo>
                  <a:lnTo>
                    <a:pt x="4016" y="2148"/>
                  </a:lnTo>
                  <a:lnTo>
                    <a:pt x="4016" y="1750"/>
                  </a:lnTo>
                  <a:lnTo>
                    <a:pt x="3937" y="1392"/>
                  </a:lnTo>
                  <a:lnTo>
                    <a:pt x="3778" y="1035"/>
                  </a:lnTo>
                  <a:lnTo>
                    <a:pt x="3539" y="716"/>
                  </a:lnTo>
                  <a:lnTo>
                    <a:pt x="3261" y="438"/>
                  </a:lnTo>
                  <a:lnTo>
                    <a:pt x="2943" y="199"/>
                  </a:lnTo>
                  <a:lnTo>
                    <a:pt x="2585" y="80"/>
                  </a:lnTo>
                  <a:lnTo>
                    <a:pt x="21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115"/>
            <p:cNvSpPr/>
            <p:nvPr/>
          </p:nvSpPr>
          <p:spPr>
            <a:xfrm>
              <a:off x="3896475" y="4102075"/>
              <a:ext cx="168025" cy="168000"/>
            </a:xfrm>
            <a:custGeom>
              <a:rect b="b" l="l" r="r" t="t"/>
              <a:pathLst>
                <a:path extrusionOk="0" h="6720" w="6721">
                  <a:moveTo>
                    <a:pt x="2943" y="0"/>
                  </a:moveTo>
                  <a:lnTo>
                    <a:pt x="2625" y="80"/>
                  </a:lnTo>
                  <a:lnTo>
                    <a:pt x="2307" y="159"/>
                  </a:lnTo>
                  <a:lnTo>
                    <a:pt x="2028" y="278"/>
                  </a:lnTo>
                  <a:lnTo>
                    <a:pt x="1710" y="398"/>
                  </a:lnTo>
                  <a:lnTo>
                    <a:pt x="1472" y="596"/>
                  </a:lnTo>
                  <a:lnTo>
                    <a:pt x="1193" y="795"/>
                  </a:lnTo>
                  <a:lnTo>
                    <a:pt x="955" y="994"/>
                  </a:lnTo>
                  <a:lnTo>
                    <a:pt x="756" y="1233"/>
                  </a:lnTo>
                  <a:lnTo>
                    <a:pt x="557" y="1511"/>
                  </a:lnTo>
                  <a:lnTo>
                    <a:pt x="398" y="1789"/>
                  </a:lnTo>
                  <a:lnTo>
                    <a:pt x="239" y="2107"/>
                  </a:lnTo>
                  <a:lnTo>
                    <a:pt x="120" y="2426"/>
                  </a:lnTo>
                  <a:lnTo>
                    <a:pt x="40" y="2783"/>
                  </a:lnTo>
                  <a:lnTo>
                    <a:pt x="0" y="3102"/>
                  </a:lnTo>
                  <a:lnTo>
                    <a:pt x="0" y="3420"/>
                  </a:lnTo>
                  <a:lnTo>
                    <a:pt x="40" y="3778"/>
                  </a:lnTo>
                  <a:lnTo>
                    <a:pt x="80" y="4096"/>
                  </a:lnTo>
                  <a:lnTo>
                    <a:pt x="159" y="4414"/>
                  </a:lnTo>
                  <a:lnTo>
                    <a:pt x="279" y="4692"/>
                  </a:lnTo>
                  <a:lnTo>
                    <a:pt x="438" y="4970"/>
                  </a:lnTo>
                  <a:lnTo>
                    <a:pt x="597" y="5249"/>
                  </a:lnTo>
                  <a:lnTo>
                    <a:pt x="796" y="5527"/>
                  </a:lnTo>
                  <a:lnTo>
                    <a:pt x="994" y="5766"/>
                  </a:lnTo>
                  <a:lnTo>
                    <a:pt x="1233" y="5964"/>
                  </a:lnTo>
                  <a:lnTo>
                    <a:pt x="1511" y="6163"/>
                  </a:lnTo>
                  <a:lnTo>
                    <a:pt x="1790" y="6322"/>
                  </a:lnTo>
                  <a:lnTo>
                    <a:pt x="2108" y="6481"/>
                  </a:lnTo>
                  <a:lnTo>
                    <a:pt x="2426" y="6601"/>
                  </a:lnTo>
                  <a:lnTo>
                    <a:pt x="2784" y="6680"/>
                  </a:lnTo>
                  <a:lnTo>
                    <a:pt x="3102" y="6720"/>
                  </a:lnTo>
                  <a:lnTo>
                    <a:pt x="3420" y="6720"/>
                  </a:lnTo>
                  <a:lnTo>
                    <a:pt x="3778" y="6680"/>
                  </a:lnTo>
                  <a:lnTo>
                    <a:pt x="4096" y="6640"/>
                  </a:lnTo>
                  <a:lnTo>
                    <a:pt x="4414" y="6561"/>
                  </a:lnTo>
                  <a:lnTo>
                    <a:pt x="4692" y="6442"/>
                  </a:lnTo>
                  <a:lnTo>
                    <a:pt x="5010" y="6283"/>
                  </a:lnTo>
                  <a:lnTo>
                    <a:pt x="5249" y="6124"/>
                  </a:lnTo>
                  <a:lnTo>
                    <a:pt x="5527" y="5925"/>
                  </a:lnTo>
                  <a:lnTo>
                    <a:pt x="5766" y="5726"/>
                  </a:lnTo>
                  <a:lnTo>
                    <a:pt x="5965" y="5448"/>
                  </a:lnTo>
                  <a:lnTo>
                    <a:pt x="6164" y="5209"/>
                  </a:lnTo>
                  <a:lnTo>
                    <a:pt x="6323" y="4931"/>
                  </a:lnTo>
                  <a:lnTo>
                    <a:pt x="6482" y="4613"/>
                  </a:lnTo>
                  <a:lnTo>
                    <a:pt x="6601" y="4294"/>
                  </a:lnTo>
                  <a:lnTo>
                    <a:pt x="6680" y="3937"/>
                  </a:lnTo>
                  <a:lnTo>
                    <a:pt x="6720" y="3618"/>
                  </a:lnTo>
                  <a:lnTo>
                    <a:pt x="6720" y="3261"/>
                  </a:lnTo>
                  <a:lnTo>
                    <a:pt x="6680" y="2942"/>
                  </a:lnTo>
                  <a:lnTo>
                    <a:pt x="6641" y="2624"/>
                  </a:lnTo>
                  <a:lnTo>
                    <a:pt x="6561" y="2306"/>
                  </a:lnTo>
                  <a:lnTo>
                    <a:pt x="6442" y="2028"/>
                  </a:lnTo>
                  <a:lnTo>
                    <a:pt x="6283" y="1710"/>
                  </a:lnTo>
                  <a:lnTo>
                    <a:pt x="6124" y="1432"/>
                  </a:lnTo>
                  <a:lnTo>
                    <a:pt x="5925" y="1193"/>
                  </a:lnTo>
                  <a:lnTo>
                    <a:pt x="5726" y="954"/>
                  </a:lnTo>
                  <a:lnTo>
                    <a:pt x="5488" y="756"/>
                  </a:lnTo>
                  <a:lnTo>
                    <a:pt x="5209" y="557"/>
                  </a:lnTo>
                  <a:lnTo>
                    <a:pt x="4931" y="358"/>
                  </a:lnTo>
                  <a:lnTo>
                    <a:pt x="4613" y="239"/>
                  </a:lnTo>
                  <a:lnTo>
                    <a:pt x="4295" y="119"/>
                  </a:lnTo>
                  <a:lnTo>
                    <a:pt x="3937" y="40"/>
                  </a:lnTo>
                  <a:lnTo>
                    <a:pt x="36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115"/>
            <p:cNvSpPr/>
            <p:nvPr/>
          </p:nvSpPr>
          <p:spPr>
            <a:xfrm>
              <a:off x="3261275" y="5409275"/>
              <a:ext cx="67600" cy="67600"/>
            </a:xfrm>
            <a:custGeom>
              <a:rect b="b" l="l" r="r" t="t"/>
              <a:pathLst>
                <a:path extrusionOk="0" h="2704" w="2704">
                  <a:moveTo>
                    <a:pt x="1431" y="0"/>
                  </a:moveTo>
                  <a:lnTo>
                    <a:pt x="1193" y="40"/>
                  </a:lnTo>
                  <a:lnTo>
                    <a:pt x="915" y="80"/>
                  </a:lnTo>
                  <a:lnTo>
                    <a:pt x="676" y="199"/>
                  </a:lnTo>
                  <a:lnTo>
                    <a:pt x="477" y="318"/>
                  </a:lnTo>
                  <a:lnTo>
                    <a:pt x="278" y="517"/>
                  </a:lnTo>
                  <a:lnTo>
                    <a:pt x="159" y="756"/>
                  </a:lnTo>
                  <a:lnTo>
                    <a:pt x="40" y="994"/>
                  </a:lnTo>
                  <a:lnTo>
                    <a:pt x="0" y="1273"/>
                  </a:lnTo>
                  <a:lnTo>
                    <a:pt x="0" y="1511"/>
                  </a:lnTo>
                  <a:lnTo>
                    <a:pt x="80" y="1789"/>
                  </a:lnTo>
                  <a:lnTo>
                    <a:pt x="159" y="2028"/>
                  </a:lnTo>
                  <a:lnTo>
                    <a:pt x="318" y="2227"/>
                  </a:lnTo>
                  <a:lnTo>
                    <a:pt x="517" y="2426"/>
                  </a:lnTo>
                  <a:lnTo>
                    <a:pt x="716" y="2545"/>
                  </a:lnTo>
                  <a:lnTo>
                    <a:pt x="954" y="2664"/>
                  </a:lnTo>
                  <a:lnTo>
                    <a:pt x="1233" y="2704"/>
                  </a:lnTo>
                  <a:lnTo>
                    <a:pt x="1511" y="2704"/>
                  </a:lnTo>
                  <a:lnTo>
                    <a:pt x="1750" y="2624"/>
                  </a:lnTo>
                  <a:lnTo>
                    <a:pt x="1988" y="2545"/>
                  </a:lnTo>
                  <a:lnTo>
                    <a:pt x="2227" y="2386"/>
                  </a:lnTo>
                  <a:lnTo>
                    <a:pt x="2386" y="2187"/>
                  </a:lnTo>
                  <a:lnTo>
                    <a:pt x="2545" y="1988"/>
                  </a:lnTo>
                  <a:lnTo>
                    <a:pt x="2624" y="1750"/>
                  </a:lnTo>
                  <a:lnTo>
                    <a:pt x="2704" y="1471"/>
                  </a:lnTo>
                  <a:lnTo>
                    <a:pt x="2664" y="1193"/>
                  </a:lnTo>
                  <a:lnTo>
                    <a:pt x="2624" y="954"/>
                  </a:lnTo>
                  <a:lnTo>
                    <a:pt x="2505" y="716"/>
                  </a:lnTo>
                  <a:lnTo>
                    <a:pt x="2386" y="477"/>
                  </a:lnTo>
                  <a:lnTo>
                    <a:pt x="2187" y="318"/>
                  </a:lnTo>
                  <a:lnTo>
                    <a:pt x="1948" y="159"/>
                  </a:lnTo>
                  <a:lnTo>
                    <a:pt x="1710" y="80"/>
                  </a:lnTo>
                  <a:lnTo>
                    <a:pt x="143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115"/>
            <p:cNvSpPr/>
            <p:nvPr/>
          </p:nvSpPr>
          <p:spPr>
            <a:xfrm>
              <a:off x="4049550" y="4952000"/>
              <a:ext cx="117325" cy="117325"/>
            </a:xfrm>
            <a:custGeom>
              <a:rect b="b" l="l" r="r" t="t"/>
              <a:pathLst>
                <a:path extrusionOk="0" h="4693" w="4693">
                  <a:moveTo>
                    <a:pt x="2546" y="0"/>
                  </a:moveTo>
                  <a:lnTo>
                    <a:pt x="2068" y="40"/>
                  </a:lnTo>
                  <a:lnTo>
                    <a:pt x="1631" y="120"/>
                  </a:lnTo>
                  <a:lnTo>
                    <a:pt x="1194" y="318"/>
                  </a:lnTo>
                  <a:lnTo>
                    <a:pt x="836" y="557"/>
                  </a:lnTo>
                  <a:lnTo>
                    <a:pt x="518" y="875"/>
                  </a:lnTo>
                  <a:lnTo>
                    <a:pt x="279" y="1273"/>
                  </a:lnTo>
                  <a:lnTo>
                    <a:pt x="160" y="1471"/>
                  </a:lnTo>
                  <a:lnTo>
                    <a:pt x="80" y="1710"/>
                  </a:lnTo>
                  <a:lnTo>
                    <a:pt x="41" y="1949"/>
                  </a:lnTo>
                  <a:lnTo>
                    <a:pt x="1" y="2187"/>
                  </a:lnTo>
                  <a:lnTo>
                    <a:pt x="1" y="2625"/>
                  </a:lnTo>
                  <a:lnTo>
                    <a:pt x="120" y="3102"/>
                  </a:lnTo>
                  <a:lnTo>
                    <a:pt x="279" y="3499"/>
                  </a:lnTo>
                  <a:lnTo>
                    <a:pt x="557" y="3857"/>
                  </a:lnTo>
                  <a:lnTo>
                    <a:pt x="876" y="4175"/>
                  </a:lnTo>
                  <a:lnTo>
                    <a:pt x="1273" y="4454"/>
                  </a:lnTo>
                  <a:lnTo>
                    <a:pt x="1472" y="4533"/>
                  </a:lnTo>
                  <a:lnTo>
                    <a:pt x="1711" y="4613"/>
                  </a:lnTo>
                  <a:lnTo>
                    <a:pt x="1949" y="4692"/>
                  </a:lnTo>
                  <a:lnTo>
                    <a:pt x="2625" y="4692"/>
                  </a:lnTo>
                  <a:lnTo>
                    <a:pt x="3063" y="4613"/>
                  </a:lnTo>
                  <a:lnTo>
                    <a:pt x="3500" y="4414"/>
                  </a:lnTo>
                  <a:lnTo>
                    <a:pt x="3858" y="4175"/>
                  </a:lnTo>
                  <a:lnTo>
                    <a:pt x="4176" y="3817"/>
                  </a:lnTo>
                  <a:lnTo>
                    <a:pt x="4454" y="3460"/>
                  </a:lnTo>
                  <a:lnTo>
                    <a:pt x="4534" y="3221"/>
                  </a:lnTo>
                  <a:lnTo>
                    <a:pt x="4613" y="3022"/>
                  </a:lnTo>
                  <a:lnTo>
                    <a:pt x="4653" y="2784"/>
                  </a:lnTo>
                  <a:lnTo>
                    <a:pt x="4693" y="2545"/>
                  </a:lnTo>
                  <a:lnTo>
                    <a:pt x="4693" y="2068"/>
                  </a:lnTo>
                  <a:lnTo>
                    <a:pt x="4574" y="1631"/>
                  </a:lnTo>
                  <a:lnTo>
                    <a:pt x="4414" y="1233"/>
                  </a:lnTo>
                  <a:lnTo>
                    <a:pt x="4136" y="835"/>
                  </a:lnTo>
                  <a:lnTo>
                    <a:pt x="3818" y="517"/>
                  </a:lnTo>
                  <a:lnTo>
                    <a:pt x="3460" y="279"/>
                  </a:lnTo>
                  <a:lnTo>
                    <a:pt x="3222" y="159"/>
                  </a:lnTo>
                  <a:lnTo>
                    <a:pt x="2983" y="80"/>
                  </a:lnTo>
                  <a:lnTo>
                    <a:pt x="2784" y="40"/>
                  </a:lnTo>
                  <a:lnTo>
                    <a:pt x="25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115"/>
            <p:cNvSpPr/>
            <p:nvPr/>
          </p:nvSpPr>
          <p:spPr>
            <a:xfrm>
              <a:off x="3039575" y="4649800"/>
              <a:ext cx="168025" cy="168025"/>
            </a:xfrm>
            <a:custGeom>
              <a:rect b="b" l="l" r="r" t="t"/>
              <a:pathLst>
                <a:path extrusionOk="0" h="6721" w="6721">
                  <a:moveTo>
                    <a:pt x="2943" y="0"/>
                  </a:moveTo>
                  <a:lnTo>
                    <a:pt x="2625" y="80"/>
                  </a:lnTo>
                  <a:lnTo>
                    <a:pt x="2307" y="159"/>
                  </a:lnTo>
                  <a:lnTo>
                    <a:pt x="2029" y="279"/>
                  </a:lnTo>
                  <a:lnTo>
                    <a:pt x="1751" y="398"/>
                  </a:lnTo>
                  <a:lnTo>
                    <a:pt x="1472" y="597"/>
                  </a:lnTo>
                  <a:lnTo>
                    <a:pt x="1194" y="756"/>
                  </a:lnTo>
                  <a:lnTo>
                    <a:pt x="955" y="994"/>
                  </a:lnTo>
                  <a:lnTo>
                    <a:pt x="756" y="1233"/>
                  </a:lnTo>
                  <a:lnTo>
                    <a:pt x="558" y="1511"/>
                  </a:lnTo>
                  <a:lnTo>
                    <a:pt x="399" y="1790"/>
                  </a:lnTo>
                  <a:lnTo>
                    <a:pt x="240" y="2108"/>
                  </a:lnTo>
                  <a:lnTo>
                    <a:pt x="120" y="2426"/>
                  </a:lnTo>
                  <a:lnTo>
                    <a:pt x="41" y="2744"/>
                  </a:lnTo>
                  <a:lnTo>
                    <a:pt x="1" y="3102"/>
                  </a:lnTo>
                  <a:lnTo>
                    <a:pt x="1" y="3420"/>
                  </a:lnTo>
                  <a:lnTo>
                    <a:pt x="41" y="3738"/>
                  </a:lnTo>
                  <a:lnTo>
                    <a:pt x="80" y="4056"/>
                  </a:lnTo>
                  <a:lnTo>
                    <a:pt x="160" y="4374"/>
                  </a:lnTo>
                  <a:lnTo>
                    <a:pt x="279" y="4692"/>
                  </a:lnTo>
                  <a:lnTo>
                    <a:pt x="438" y="4971"/>
                  </a:lnTo>
                  <a:lnTo>
                    <a:pt x="597" y="5249"/>
                  </a:lnTo>
                  <a:lnTo>
                    <a:pt x="796" y="5527"/>
                  </a:lnTo>
                  <a:lnTo>
                    <a:pt x="995" y="5766"/>
                  </a:lnTo>
                  <a:lnTo>
                    <a:pt x="1273" y="5965"/>
                  </a:lnTo>
                  <a:lnTo>
                    <a:pt x="1512" y="6164"/>
                  </a:lnTo>
                  <a:lnTo>
                    <a:pt x="1790" y="6323"/>
                  </a:lnTo>
                  <a:lnTo>
                    <a:pt x="2108" y="6482"/>
                  </a:lnTo>
                  <a:lnTo>
                    <a:pt x="2426" y="6561"/>
                  </a:lnTo>
                  <a:lnTo>
                    <a:pt x="2784" y="6641"/>
                  </a:lnTo>
                  <a:lnTo>
                    <a:pt x="3102" y="6681"/>
                  </a:lnTo>
                  <a:lnTo>
                    <a:pt x="3460" y="6720"/>
                  </a:lnTo>
                  <a:lnTo>
                    <a:pt x="3778" y="6681"/>
                  </a:lnTo>
                  <a:lnTo>
                    <a:pt x="4097" y="6641"/>
                  </a:lnTo>
                  <a:lnTo>
                    <a:pt x="4415" y="6561"/>
                  </a:lnTo>
                  <a:lnTo>
                    <a:pt x="4693" y="6442"/>
                  </a:lnTo>
                  <a:lnTo>
                    <a:pt x="5011" y="6283"/>
                  </a:lnTo>
                  <a:lnTo>
                    <a:pt x="5289" y="6124"/>
                  </a:lnTo>
                  <a:lnTo>
                    <a:pt x="5528" y="5925"/>
                  </a:lnTo>
                  <a:lnTo>
                    <a:pt x="5767" y="5686"/>
                  </a:lnTo>
                  <a:lnTo>
                    <a:pt x="5965" y="5448"/>
                  </a:lnTo>
                  <a:lnTo>
                    <a:pt x="6164" y="5209"/>
                  </a:lnTo>
                  <a:lnTo>
                    <a:pt x="6363" y="4891"/>
                  </a:lnTo>
                  <a:lnTo>
                    <a:pt x="6482" y="4613"/>
                  </a:lnTo>
                  <a:lnTo>
                    <a:pt x="6602" y="4255"/>
                  </a:lnTo>
                  <a:lnTo>
                    <a:pt x="6681" y="3937"/>
                  </a:lnTo>
                  <a:lnTo>
                    <a:pt x="6721" y="3619"/>
                  </a:lnTo>
                  <a:lnTo>
                    <a:pt x="6721" y="3261"/>
                  </a:lnTo>
                  <a:lnTo>
                    <a:pt x="6721" y="2943"/>
                  </a:lnTo>
                  <a:lnTo>
                    <a:pt x="6641" y="2625"/>
                  </a:lnTo>
                  <a:lnTo>
                    <a:pt x="6562" y="2307"/>
                  </a:lnTo>
                  <a:lnTo>
                    <a:pt x="6443" y="1988"/>
                  </a:lnTo>
                  <a:lnTo>
                    <a:pt x="6283" y="1710"/>
                  </a:lnTo>
                  <a:lnTo>
                    <a:pt x="6124" y="1432"/>
                  </a:lnTo>
                  <a:lnTo>
                    <a:pt x="5926" y="1193"/>
                  </a:lnTo>
                  <a:lnTo>
                    <a:pt x="5727" y="955"/>
                  </a:lnTo>
                  <a:lnTo>
                    <a:pt x="5488" y="716"/>
                  </a:lnTo>
                  <a:lnTo>
                    <a:pt x="5210" y="517"/>
                  </a:lnTo>
                  <a:lnTo>
                    <a:pt x="4932" y="358"/>
                  </a:lnTo>
                  <a:lnTo>
                    <a:pt x="4613" y="239"/>
                  </a:lnTo>
                  <a:lnTo>
                    <a:pt x="4295" y="120"/>
                  </a:lnTo>
                  <a:lnTo>
                    <a:pt x="3937" y="40"/>
                  </a:lnTo>
                  <a:lnTo>
                    <a:pt x="36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115"/>
            <p:cNvSpPr/>
            <p:nvPr/>
          </p:nvSpPr>
          <p:spPr>
            <a:xfrm>
              <a:off x="1572350" y="4220350"/>
              <a:ext cx="117325" cy="117325"/>
            </a:xfrm>
            <a:custGeom>
              <a:rect b="b" l="l" r="r" t="t"/>
              <a:pathLst>
                <a:path extrusionOk="0" h="4693" w="4693">
                  <a:moveTo>
                    <a:pt x="2068" y="1"/>
                  </a:moveTo>
                  <a:lnTo>
                    <a:pt x="1631" y="80"/>
                  </a:lnTo>
                  <a:lnTo>
                    <a:pt x="1193" y="279"/>
                  </a:lnTo>
                  <a:lnTo>
                    <a:pt x="835" y="518"/>
                  </a:lnTo>
                  <a:lnTo>
                    <a:pt x="517" y="876"/>
                  </a:lnTo>
                  <a:lnTo>
                    <a:pt x="279" y="1233"/>
                  </a:lnTo>
                  <a:lnTo>
                    <a:pt x="159" y="1472"/>
                  </a:lnTo>
                  <a:lnTo>
                    <a:pt x="80" y="1671"/>
                  </a:lnTo>
                  <a:lnTo>
                    <a:pt x="40" y="1909"/>
                  </a:lnTo>
                  <a:lnTo>
                    <a:pt x="0" y="2148"/>
                  </a:lnTo>
                  <a:lnTo>
                    <a:pt x="0" y="2625"/>
                  </a:lnTo>
                  <a:lnTo>
                    <a:pt x="120" y="3063"/>
                  </a:lnTo>
                  <a:lnTo>
                    <a:pt x="279" y="3460"/>
                  </a:lnTo>
                  <a:lnTo>
                    <a:pt x="557" y="3858"/>
                  </a:lnTo>
                  <a:lnTo>
                    <a:pt x="875" y="4176"/>
                  </a:lnTo>
                  <a:lnTo>
                    <a:pt x="1273" y="4414"/>
                  </a:lnTo>
                  <a:lnTo>
                    <a:pt x="1472" y="4534"/>
                  </a:lnTo>
                  <a:lnTo>
                    <a:pt x="1710" y="4613"/>
                  </a:lnTo>
                  <a:lnTo>
                    <a:pt x="1949" y="4653"/>
                  </a:lnTo>
                  <a:lnTo>
                    <a:pt x="2187" y="4693"/>
                  </a:lnTo>
                  <a:lnTo>
                    <a:pt x="2625" y="4693"/>
                  </a:lnTo>
                  <a:lnTo>
                    <a:pt x="3102" y="4574"/>
                  </a:lnTo>
                  <a:lnTo>
                    <a:pt x="3499" y="4375"/>
                  </a:lnTo>
                  <a:lnTo>
                    <a:pt x="3857" y="4136"/>
                  </a:lnTo>
                  <a:lnTo>
                    <a:pt x="4175" y="3818"/>
                  </a:lnTo>
                  <a:lnTo>
                    <a:pt x="4454" y="3420"/>
                  </a:lnTo>
                  <a:lnTo>
                    <a:pt x="4533" y="3222"/>
                  </a:lnTo>
                  <a:lnTo>
                    <a:pt x="4613" y="2983"/>
                  </a:lnTo>
                  <a:lnTo>
                    <a:pt x="4653" y="2744"/>
                  </a:lnTo>
                  <a:lnTo>
                    <a:pt x="4692" y="2506"/>
                  </a:lnTo>
                  <a:lnTo>
                    <a:pt x="4692" y="2068"/>
                  </a:lnTo>
                  <a:lnTo>
                    <a:pt x="4573" y="1591"/>
                  </a:lnTo>
                  <a:lnTo>
                    <a:pt x="4414" y="1194"/>
                  </a:lnTo>
                  <a:lnTo>
                    <a:pt x="4175" y="836"/>
                  </a:lnTo>
                  <a:lnTo>
                    <a:pt x="3817" y="518"/>
                  </a:lnTo>
                  <a:lnTo>
                    <a:pt x="3460" y="239"/>
                  </a:lnTo>
                  <a:lnTo>
                    <a:pt x="3221" y="160"/>
                  </a:lnTo>
                  <a:lnTo>
                    <a:pt x="2982" y="80"/>
                  </a:lnTo>
                  <a:lnTo>
                    <a:pt x="27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115"/>
            <p:cNvSpPr/>
            <p:nvPr/>
          </p:nvSpPr>
          <p:spPr>
            <a:xfrm>
              <a:off x="1968975" y="4893350"/>
              <a:ext cx="117325" cy="117325"/>
            </a:xfrm>
            <a:custGeom>
              <a:rect b="b" l="l" r="r" t="t"/>
              <a:pathLst>
                <a:path extrusionOk="0" h="4693" w="4693">
                  <a:moveTo>
                    <a:pt x="2068" y="0"/>
                  </a:moveTo>
                  <a:lnTo>
                    <a:pt x="1631" y="120"/>
                  </a:lnTo>
                  <a:lnTo>
                    <a:pt x="1233" y="279"/>
                  </a:lnTo>
                  <a:lnTo>
                    <a:pt x="836" y="557"/>
                  </a:lnTo>
                  <a:lnTo>
                    <a:pt x="517" y="875"/>
                  </a:lnTo>
                  <a:lnTo>
                    <a:pt x="279" y="1273"/>
                  </a:lnTo>
                  <a:lnTo>
                    <a:pt x="160" y="1471"/>
                  </a:lnTo>
                  <a:lnTo>
                    <a:pt x="80" y="1710"/>
                  </a:lnTo>
                  <a:lnTo>
                    <a:pt x="40" y="1949"/>
                  </a:lnTo>
                  <a:lnTo>
                    <a:pt x="1" y="2187"/>
                  </a:lnTo>
                  <a:lnTo>
                    <a:pt x="40" y="2625"/>
                  </a:lnTo>
                  <a:lnTo>
                    <a:pt x="120" y="3062"/>
                  </a:lnTo>
                  <a:lnTo>
                    <a:pt x="319" y="3499"/>
                  </a:lnTo>
                  <a:lnTo>
                    <a:pt x="557" y="3857"/>
                  </a:lnTo>
                  <a:lnTo>
                    <a:pt x="875" y="4175"/>
                  </a:lnTo>
                  <a:lnTo>
                    <a:pt x="1273" y="4454"/>
                  </a:lnTo>
                  <a:lnTo>
                    <a:pt x="1472" y="4533"/>
                  </a:lnTo>
                  <a:lnTo>
                    <a:pt x="1710" y="4613"/>
                  </a:lnTo>
                  <a:lnTo>
                    <a:pt x="1949" y="4652"/>
                  </a:lnTo>
                  <a:lnTo>
                    <a:pt x="2188" y="4692"/>
                  </a:lnTo>
                  <a:lnTo>
                    <a:pt x="2625" y="4692"/>
                  </a:lnTo>
                  <a:lnTo>
                    <a:pt x="3102" y="4573"/>
                  </a:lnTo>
                  <a:lnTo>
                    <a:pt x="3500" y="4414"/>
                  </a:lnTo>
                  <a:lnTo>
                    <a:pt x="3858" y="4136"/>
                  </a:lnTo>
                  <a:lnTo>
                    <a:pt x="4176" y="3817"/>
                  </a:lnTo>
                  <a:lnTo>
                    <a:pt x="4454" y="3420"/>
                  </a:lnTo>
                  <a:lnTo>
                    <a:pt x="4534" y="3221"/>
                  </a:lnTo>
                  <a:lnTo>
                    <a:pt x="4613" y="2982"/>
                  </a:lnTo>
                  <a:lnTo>
                    <a:pt x="4693" y="2744"/>
                  </a:lnTo>
                  <a:lnTo>
                    <a:pt x="4693" y="2545"/>
                  </a:lnTo>
                  <a:lnTo>
                    <a:pt x="4693" y="2068"/>
                  </a:lnTo>
                  <a:lnTo>
                    <a:pt x="4613" y="1631"/>
                  </a:lnTo>
                  <a:lnTo>
                    <a:pt x="4414" y="1193"/>
                  </a:lnTo>
                  <a:lnTo>
                    <a:pt x="4176" y="835"/>
                  </a:lnTo>
                  <a:lnTo>
                    <a:pt x="3818" y="517"/>
                  </a:lnTo>
                  <a:lnTo>
                    <a:pt x="3460" y="279"/>
                  </a:lnTo>
                  <a:lnTo>
                    <a:pt x="3221" y="159"/>
                  </a:lnTo>
                  <a:lnTo>
                    <a:pt x="3023" y="80"/>
                  </a:lnTo>
                  <a:lnTo>
                    <a:pt x="2784" y="40"/>
                  </a:lnTo>
                  <a:lnTo>
                    <a:pt x="254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115"/>
            <p:cNvSpPr/>
            <p:nvPr/>
          </p:nvSpPr>
          <p:spPr>
            <a:xfrm>
              <a:off x="2182700" y="4698500"/>
              <a:ext cx="168025" cy="168025"/>
            </a:xfrm>
            <a:custGeom>
              <a:rect b="b" l="l" r="r" t="t"/>
              <a:pathLst>
                <a:path extrusionOk="0" h="6721" w="6721">
                  <a:moveTo>
                    <a:pt x="2983" y="1"/>
                  </a:moveTo>
                  <a:lnTo>
                    <a:pt x="2625" y="80"/>
                  </a:lnTo>
                  <a:lnTo>
                    <a:pt x="2347" y="160"/>
                  </a:lnTo>
                  <a:lnTo>
                    <a:pt x="2028" y="279"/>
                  </a:lnTo>
                  <a:lnTo>
                    <a:pt x="1750" y="398"/>
                  </a:lnTo>
                  <a:lnTo>
                    <a:pt x="1472" y="597"/>
                  </a:lnTo>
                  <a:lnTo>
                    <a:pt x="1193" y="796"/>
                  </a:lnTo>
                  <a:lnTo>
                    <a:pt x="955" y="995"/>
                  </a:lnTo>
                  <a:lnTo>
                    <a:pt x="756" y="1233"/>
                  </a:lnTo>
                  <a:lnTo>
                    <a:pt x="557" y="1512"/>
                  </a:lnTo>
                  <a:lnTo>
                    <a:pt x="398" y="1790"/>
                  </a:lnTo>
                  <a:lnTo>
                    <a:pt x="239" y="2108"/>
                  </a:lnTo>
                  <a:lnTo>
                    <a:pt x="160" y="2426"/>
                  </a:lnTo>
                  <a:lnTo>
                    <a:pt x="80" y="2744"/>
                  </a:lnTo>
                  <a:lnTo>
                    <a:pt x="1" y="3102"/>
                  </a:lnTo>
                  <a:lnTo>
                    <a:pt x="1" y="3420"/>
                  </a:lnTo>
                  <a:lnTo>
                    <a:pt x="40" y="3738"/>
                  </a:lnTo>
                  <a:lnTo>
                    <a:pt x="80" y="4096"/>
                  </a:lnTo>
                  <a:lnTo>
                    <a:pt x="160" y="4375"/>
                  </a:lnTo>
                  <a:lnTo>
                    <a:pt x="279" y="4693"/>
                  </a:lnTo>
                  <a:lnTo>
                    <a:pt x="438" y="4971"/>
                  </a:lnTo>
                  <a:lnTo>
                    <a:pt x="597" y="5249"/>
                  </a:lnTo>
                  <a:lnTo>
                    <a:pt x="796" y="5528"/>
                  </a:lnTo>
                  <a:lnTo>
                    <a:pt x="1034" y="5766"/>
                  </a:lnTo>
                  <a:lnTo>
                    <a:pt x="1273" y="5965"/>
                  </a:lnTo>
                  <a:lnTo>
                    <a:pt x="1512" y="6164"/>
                  </a:lnTo>
                  <a:lnTo>
                    <a:pt x="1830" y="6323"/>
                  </a:lnTo>
                  <a:lnTo>
                    <a:pt x="2108" y="6482"/>
                  </a:lnTo>
                  <a:lnTo>
                    <a:pt x="2466" y="6601"/>
                  </a:lnTo>
                  <a:lnTo>
                    <a:pt x="2784" y="6641"/>
                  </a:lnTo>
                  <a:lnTo>
                    <a:pt x="3102" y="6721"/>
                  </a:lnTo>
                  <a:lnTo>
                    <a:pt x="3460" y="6721"/>
                  </a:lnTo>
                  <a:lnTo>
                    <a:pt x="3778" y="6681"/>
                  </a:lnTo>
                  <a:lnTo>
                    <a:pt x="4096" y="6641"/>
                  </a:lnTo>
                  <a:lnTo>
                    <a:pt x="4414" y="6562"/>
                  </a:lnTo>
                  <a:lnTo>
                    <a:pt x="4732" y="6442"/>
                  </a:lnTo>
                  <a:lnTo>
                    <a:pt x="5011" y="6283"/>
                  </a:lnTo>
                  <a:lnTo>
                    <a:pt x="5289" y="6124"/>
                  </a:lnTo>
                  <a:lnTo>
                    <a:pt x="5528" y="5925"/>
                  </a:lnTo>
                  <a:lnTo>
                    <a:pt x="5766" y="5687"/>
                  </a:lnTo>
                  <a:lnTo>
                    <a:pt x="6005" y="5448"/>
                  </a:lnTo>
                  <a:lnTo>
                    <a:pt x="6204" y="5210"/>
                  </a:lnTo>
                  <a:lnTo>
                    <a:pt x="6363" y="4892"/>
                  </a:lnTo>
                  <a:lnTo>
                    <a:pt x="6482" y="4613"/>
                  </a:lnTo>
                  <a:lnTo>
                    <a:pt x="6601" y="4255"/>
                  </a:lnTo>
                  <a:lnTo>
                    <a:pt x="6681" y="3937"/>
                  </a:lnTo>
                  <a:lnTo>
                    <a:pt x="6720" y="3619"/>
                  </a:lnTo>
                  <a:lnTo>
                    <a:pt x="6720" y="3261"/>
                  </a:lnTo>
                  <a:lnTo>
                    <a:pt x="6720" y="2943"/>
                  </a:lnTo>
                  <a:lnTo>
                    <a:pt x="6641" y="2625"/>
                  </a:lnTo>
                  <a:lnTo>
                    <a:pt x="6561" y="2307"/>
                  </a:lnTo>
                  <a:lnTo>
                    <a:pt x="6442" y="1989"/>
                  </a:lnTo>
                  <a:lnTo>
                    <a:pt x="6323" y="1711"/>
                  </a:lnTo>
                  <a:lnTo>
                    <a:pt x="6124" y="1432"/>
                  </a:lnTo>
                  <a:lnTo>
                    <a:pt x="5965" y="1194"/>
                  </a:lnTo>
                  <a:lnTo>
                    <a:pt x="5726" y="955"/>
                  </a:lnTo>
                  <a:lnTo>
                    <a:pt x="5488" y="716"/>
                  </a:lnTo>
                  <a:lnTo>
                    <a:pt x="5209" y="557"/>
                  </a:lnTo>
                  <a:lnTo>
                    <a:pt x="4931" y="359"/>
                  </a:lnTo>
                  <a:lnTo>
                    <a:pt x="4613" y="239"/>
                  </a:lnTo>
                  <a:lnTo>
                    <a:pt x="4295" y="120"/>
                  </a:lnTo>
                  <a:lnTo>
                    <a:pt x="3977" y="40"/>
                  </a:lnTo>
                  <a:lnTo>
                    <a:pt x="36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115"/>
            <p:cNvSpPr/>
            <p:nvPr/>
          </p:nvSpPr>
          <p:spPr>
            <a:xfrm>
              <a:off x="3068425" y="4078200"/>
              <a:ext cx="139175" cy="140200"/>
            </a:xfrm>
            <a:custGeom>
              <a:rect b="b" l="l" r="r" t="t"/>
              <a:pathLst>
                <a:path extrusionOk="0" h="5608" w="5567">
                  <a:moveTo>
                    <a:pt x="2704" y="1"/>
                  </a:moveTo>
                  <a:lnTo>
                    <a:pt x="2426" y="40"/>
                  </a:lnTo>
                  <a:lnTo>
                    <a:pt x="2187" y="80"/>
                  </a:lnTo>
                  <a:lnTo>
                    <a:pt x="1909" y="160"/>
                  </a:lnTo>
                  <a:lnTo>
                    <a:pt x="1670" y="239"/>
                  </a:lnTo>
                  <a:lnTo>
                    <a:pt x="1432" y="359"/>
                  </a:lnTo>
                  <a:lnTo>
                    <a:pt x="1193" y="518"/>
                  </a:lnTo>
                  <a:lnTo>
                    <a:pt x="994" y="677"/>
                  </a:lnTo>
                  <a:lnTo>
                    <a:pt x="795" y="836"/>
                  </a:lnTo>
                  <a:lnTo>
                    <a:pt x="597" y="1035"/>
                  </a:lnTo>
                  <a:lnTo>
                    <a:pt x="437" y="1273"/>
                  </a:lnTo>
                  <a:lnTo>
                    <a:pt x="318" y="1512"/>
                  </a:lnTo>
                  <a:lnTo>
                    <a:pt x="199" y="1750"/>
                  </a:lnTo>
                  <a:lnTo>
                    <a:pt x="80" y="2029"/>
                  </a:lnTo>
                  <a:lnTo>
                    <a:pt x="40" y="2307"/>
                  </a:lnTo>
                  <a:lnTo>
                    <a:pt x="0" y="2585"/>
                  </a:lnTo>
                  <a:lnTo>
                    <a:pt x="0" y="2864"/>
                  </a:lnTo>
                  <a:lnTo>
                    <a:pt x="0" y="3142"/>
                  </a:lnTo>
                  <a:lnTo>
                    <a:pt x="40" y="3420"/>
                  </a:lnTo>
                  <a:lnTo>
                    <a:pt x="119" y="3659"/>
                  </a:lnTo>
                  <a:lnTo>
                    <a:pt x="199" y="3937"/>
                  </a:lnTo>
                  <a:lnTo>
                    <a:pt x="318" y="4176"/>
                  </a:lnTo>
                  <a:lnTo>
                    <a:pt x="477" y="4375"/>
                  </a:lnTo>
                  <a:lnTo>
                    <a:pt x="636" y="4613"/>
                  </a:lnTo>
                  <a:lnTo>
                    <a:pt x="835" y="4812"/>
                  </a:lnTo>
                  <a:lnTo>
                    <a:pt x="1034" y="4971"/>
                  </a:lnTo>
                  <a:lnTo>
                    <a:pt x="1233" y="5130"/>
                  </a:lnTo>
                  <a:lnTo>
                    <a:pt x="1471" y="5289"/>
                  </a:lnTo>
                  <a:lnTo>
                    <a:pt x="1750" y="5408"/>
                  </a:lnTo>
                  <a:lnTo>
                    <a:pt x="2028" y="5488"/>
                  </a:lnTo>
                  <a:lnTo>
                    <a:pt x="2306" y="5568"/>
                  </a:lnTo>
                  <a:lnTo>
                    <a:pt x="2585" y="5607"/>
                  </a:lnTo>
                  <a:lnTo>
                    <a:pt x="2863" y="5607"/>
                  </a:lnTo>
                  <a:lnTo>
                    <a:pt x="3102" y="5568"/>
                  </a:lnTo>
                  <a:lnTo>
                    <a:pt x="3380" y="5528"/>
                  </a:lnTo>
                  <a:lnTo>
                    <a:pt x="3658" y="5448"/>
                  </a:lnTo>
                  <a:lnTo>
                    <a:pt x="3897" y="5369"/>
                  </a:lnTo>
                  <a:lnTo>
                    <a:pt x="4135" y="5249"/>
                  </a:lnTo>
                  <a:lnTo>
                    <a:pt x="4374" y="5090"/>
                  </a:lnTo>
                  <a:lnTo>
                    <a:pt x="4573" y="4931"/>
                  </a:lnTo>
                  <a:lnTo>
                    <a:pt x="4772" y="4772"/>
                  </a:lnTo>
                  <a:lnTo>
                    <a:pt x="4970" y="4573"/>
                  </a:lnTo>
                  <a:lnTo>
                    <a:pt x="5129" y="4335"/>
                  </a:lnTo>
                  <a:lnTo>
                    <a:pt x="5249" y="4096"/>
                  </a:lnTo>
                  <a:lnTo>
                    <a:pt x="5368" y="3858"/>
                  </a:lnTo>
                  <a:lnTo>
                    <a:pt x="5448" y="3579"/>
                  </a:lnTo>
                  <a:lnTo>
                    <a:pt x="5527" y="3301"/>
                  </a:lnTo>
                  <a:lnTo>
                    <a:pt x="5567" y="3023"/>
                  </a:lnTo>
                  <a:lnTo>
                    <a:pt x="5567" y="2744"/>
                  </a:lnTo>
                  <a:lnTo>
                    <a:pt x="5567" y="2466"/>
                  </a:lnTo>
                  <a:lnTo>
                    <a:pt x="5487" y="2188"/>
                  </a:lnTo>
                  <a:lnTo>
                    <a:pt x="5448" y="1949"/>
                  </a:lnTo>
                  <a:lnTo>
                    <a:pt x="5328" y="1711"/>
                  </a:lnTo>
                  <a:lnTo>
                    <a:pt x="5209" y="1432"/>
                  </a:lnTo>
                  <a:lnTo>
                    <a:pt x="5090" y="1233"/>
                  </a:lnTo>
                  <a:lnTo>
                    <a:pt x="4931" y="995"/>
                  </a:lnTo>
                  <a:lnTo>
                    <a:pt x="4732" y="796"/>
                  </a:lnTo>
                  <a:lnTo>
                    <a:pt x="4533" y="637"/>
                  </a:lnTo>
                  <a:lnTo>
                    <a:pt x="4294" y="478"/>
                  </a:lnTo>
                  <a:lnTo>
                    <a:pt x="4056" y="319"/>
                  </a:lnTo>
                  <a:lnTo>
                    <a:pt x="3817" y="200"/>
                  </a:lnTo>
                  <a:lnTo>
                    <a:pt x="3539" y="120"/>
                  </a:lnTo>
                  <a:lnTo>
                    <a:pt x="3261" y="40"/>
                  </a:lnTo>
                  <a:lnTo>
                    <a:pt x="2982" y="40"/>
                  </a:lnTo>
                  <a:lnTo>
                    <a:pt x="27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115"/>
            <p:cNvSpPr/>
            <p:nvPr/>
          </p:nvSpPr>
          <p:spPr>
            <a:xfrm>
              <a:off x="2567400" y="3906225"/>
              <a:ext cx="117325" cy="118325"/>
            </a:xfrm>
            <a:custGeom>
              <a:rect b="b" l="l" r="r" t="t"/>
              <a:pathLst>
                <a:path extrusionOk="0" h="4733" w="4693">
                  <a:moveTo>
                    <a:pt x="2546" y="1"/>
                  </a:moveTo>
                  <a:lnTo>
                    <a:pt x="2068" y="41"/>
                  </a:lnTo>
                  <a:lnTo>
                    <a:pt x="1631" y="120"/>
                  </a:lnTo>
                  <a:lnTo>
                    <a:pt x="1233" y="319"/>
                  </a:lnTo>
                  <a:lnTo>
                    <a:pt x="836" y="557"/>
                  </a:lnTo>
                  <a:lnTo>
                    <a:pt x="518" y="876"/>
                  </a:lnTo>
                  <a:lnTo>
                    <a:pt x="279" y="1273"/>
                  </a:lnTo>
                  <a:lnTo>
                    <a:pt x="160" y="1512"/>
                  </a:lnTo>
                  <a:lnTo>
                    <a:pt x="80" y="1711"/>
                  </a:lnTo>
                  <a:lnTo>
                    <a:pt x="40" y="1949"/>
                  </a:lnTo>
                  <a:lnTo>
                    <a:pt x="1" y="2188"/>
                  </a:lnTo>
                  <a:lnTo>
                    <a:pt x="40" y="2665"/>
                  </a:lnTo>
                  <a:lnTo>
                    <a:pt x="120" y="3102"/>
                  </a:lnTo>
                  <a:lnTo>
                    <a:pt x="319" y="3500"/>
                  </a:lnTo>
                  <a:lnTo>
                    <a:pt x="557" y="3898"/>
                  </a:lnTo>
                  <a:lnTo>
                    <a:pt x="875" y="4216"/>
                  </a:lnTo>
                  <a:lnTo>
                    <a:pt x="1273" y="4454"/>
                  </a:lnTo>
                  <a:lnTo>
                    <a:pt x="1472" y="4534"/>
                  </a:lnTo>
                  <a:lnTo>
                    <a:pt x="1710" y="4613"/>
                  </a:lnTo>
                  <a:lnTo>
                    <a:pt x="1949" y="4693"/>
                  </a:lnTo>
                  <a:lnTo>
                    <a:pt x="2188" y="4733"/>
                  </a:lnTo>
                  <a:lnTo>
                    <a:pt x="2665" y="4693"/>
                  </a:lnTo>
                  <a:lnTo>
                    <a:pt x="3102" y="4613"/>
                  </a:lnTo>
                  <a:lnTo>
                    <a:pt x="3500" y="4414"/>
                  </a:lnTo>
                  <a:lnTo>
                    <a:pt x="3858" y="4176"/>
                  </a:lnTo>
                  <a:lnTo>
                    <a:pt x="4176" y="3858"/>
                  </a:lnTo>
                  <a:lnTo>
                    <a:pt x="4454" y="3460"/>
                  </a:lnTo>
                  <a:lnTo>
                    <a:pt x="4534" y="3261"/>
                  </a:lnTo>
                  <a:lnTo>
                    <a:pt x="4613" y="3023"/>
                  </a:lnTo>
                  <a:lnTo>
                    <a:pt x="4693" y="2784"/>
                  </a:lnTo>
                  <a:lnTo>
                    <a:pt x="4693" y="2546"/>
                  </a:lnTo>
                  <a:lnTo>
                    <a:pt x="4693" y="2068"/>
                  </a:lnTo>
                  <a:lnTo>
                    <a:pt x="4613" y="1631"/>
                  </a:lnTo>
                  <a:lnTo>
                    <a:pt x="4414" y="1233"/>
                  </a:lnTo>
                  <a:lnTo>
                    <a:pt x="4176" y="836"/>
                  </a:lnTo>
                  <a:lnTo>
                    <a:pt x="3858" y="518"/>
                  </a:lnTo>
                  <a:lnTo>
                    <a:pt x="3460" y="279"/>
                  </a:lnTo>
                  <a:lnTo>
                    <a:pt x="3221" y="200"/>
                  </a:lnTo>
                  <a:lnTo>
                    <a:pt x="3023" y="120"/>
                  </a:lnTo>
                  <a:lnTo>
                    <a:pt x="2784" y="41"/>
                  </a:lnTo>
                  <a:lnTo>
                    <a:pt x="254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115"/>
            <p:cNvSpPr/>
            <p:nvPr/>
          </p:nvSpPr>
          <p:spPr>
            <a:xfrm>
              <a:off x="3448150" y="3110975"/>
              <a:ext cx="92475" cy="92475"/>
            </a:xfrm>
            <a:custGeom>
              <a:rect b="b" l="l" r="r" t="t"/>
              <a:pathLst>
                <a:path extrusionOk="0" h="3699" w="3699">
                  <a:moveTo>
                    <a:pt x="1829" y="1"/>
                  </a:moveTo>
                  <a:lnTo>
                    <a:pt x="1472" y="40"/>
                  </a:lnTo>
                  <a:lnTo>
                    <a:pt x="1114" y="160"/>
                  </a:lnTo>
                  <a:lnTo>
                    <a:pt x="796" y="319"/>
                  </a:lnTo>
                  <a:lnTo>
                    <a:pt x="517" y="557"/>
                  </a:lnTo>
                  <a:lnTo>
                    <a:pt x="319" y="796"/>
                  </a:lnTo>
                  <a:lnTo>
                    <a:pt x="120" y="1114"/>
                  </a:lnTo>
                  <a:lnTo>
                    <a:pt x="0" y="1472"/>
                  </a:lnTo>
                  <a:lnTo>
                    <a:pt x="0" y="1869"/>
                  </a:lnTo>
                  <a:lnTo>
                    <a:pt x="0" y="2227"/>
                  </a:lnTo>
                  <a:lnTo>
                    <a:pt x="120" y="2585"/>
                  </a:lnTo>
                  <a:lnTo>
                    <a:pt x="319" y="2903"/>
                  </a:lnTo>
                  <a:lnTo>
                    <a:pt x="517" y="3182"/>
                  </a:lnTo>
                  <a:lnTo>
                    <a:pt x="796" y="3380"/>
                  </a:lnTo>
                  <a:lnTo>
                    <a:pt x="1114" y="3579"/>
                  </a:lnTo>
                  <a:lnTo>
                    <a:pt x="1472" y="3659"/>
                  </a:lnTo>
                  <a:lnTo>
                    <a:pt x="1829" y="3698"/>
                  </a:lnTo>
                  <a:lnTo>
                    <a:pt x="2227" y="3659"/>
                  </a:lnTo>
                  <a:lnTo>
                    <a:pt x="2585" y="3579"/>
                  </a:lnTo>
                  <a:lnTo>
                    <a:pt x="2863" y="3380"/>
                  </a:lnTo>
                  <a:lnTo>
                    <a:pt x="3142" y="3182"/>
                  </a:lnTo>
                  <a:lnTo>
                    <a:pt x="3380" y="2903"/>
                  </a:lnTo>
                  <a:lnTo>
                    <a:pt x="3539" y="2585"/>
                  </a:lnTo>
                  <a:lnTo>
                    <a:pt x="3659" y="2227"/>
                  </a:lnTo>
                  <a:lnTo>
                    <a:pt x="3698" y="1869"/>
                  </a:lnTo>
                  <a:lnTo>
                    <a:pt x="3659" y="1472"/>
                  </a:lnTo>
                  <a:lnTo>
                    <a:pt x="3539" y="1114"/>
                  </a:lnTo>
                  <a:lnTo>
                    <a:pt x="3380" y="796"/>
                  </a:lnTo>
                  <a:lnTo>
                    <a:pt x="3142" y="557"/>
                  </a:lnTo>
                  <a:lnTo>
                    <a:pt x="2863" y="319"/>
                  </a:lnTo>
                  <a:lnTo>
                    <a:pt x="2585" y="160"/>
                  </a:lnTo>
                  <a:lnTo>
                    <a:pt x="2227" y="40"/>
                  </a:lnTo>
                  <a:lnTo>
                    <a:pt x="18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115"/>
            <p:cNvSpPr/>
            <p:nvPr/>
          </p:nvSpPr>
          <p:spPr>
            <a:xfrm>
              <a:off x="3764250" y="3208400"/>
              <a:ext cx="112375" cy="112350"/>
            </a:xfrm>
            <a:custGeom>
              <a:rect b="b" l="l" r="r" t="t"/>
              <a:pathLst>
                <a:path extrusionOk="0" h="4494" w="4495">
                  <a:moveTo>
                    <a:pt x="2267" y="0"/>
                  </a:moveTo>
                  <a:lnTo>
                    <a:pt x="1790" y="40"/>
                  </a:lnTo>
                  <a:lnTo>
                    <a:pt x="1393" y="199"/>
                  </a:lnTo>
                  <a:lnTo>
                    <a:pt x="995" y="398"/>
                  </a:lnTo>
                  <a:lnTo>
                    <a:pt x="677" y="676"/>
                  </a:lnTo>
                  <a:lnTo>
                    <a:pt x="399" y="994"/>
                  </a:lnTo>
                  <a:lnTo>
                    <a:pt x="200" y="1392"/>
                  </a:lnTo>
                  <a:lnTo>
                    <a:pt x="41" y="1790"/>
                  </a:lnTo>
                  <a:lnTo>
                    <a:pt x="1" y="2267"/>
                  </a:lnTo>
                  <a:lnTo>
                    <a:pt x="41" y="2704"/>
                  </a:lnTo>
                  <a:lnTo>
                    <a:pt x="200" y="3142"/>
                  </a:lnTo>
                  <a:lnTo>
                    <a:pt x="399" y="3499"/>
                  </a:lnTo>
                  <a:lnTo>
                    <a:pt x="677" y="3857"/>
                  </a:lnTo>
                  <a:lnTo>
                    <a:pt x="995" y="4136"/>
                  </a:lnTo>
                  <a:lnTo>
                    <a:pt x="1393" y="4334"/>
                  </a:lnTo>
                  <a:lnTo>
                    <a:pt x="1790" y="4454"/>
                  </a:lnTo>
                  <a:lnTo>
                    <a:pt x="2267" y="4493"/>
                  </a:lnTo>
                  <a:lnTo>
                    <a:pt x="2705" y="4454"/>
                  </a:lnTo>
                  <a:lnTo>
                    <a:pt x="3142" y="4334"/>
                  </a:lnTo>
                  <a:lnTo>
                    <a:pt x="3500" y="4136"/>
                  </a:lnTo>
                  <a:lnTo>
                    <a:pt x="3858" y="3857"/>
                  </a:lnTo>
                  <a:lnTo>
                    <a:pt x="4136" y="3499"/>
                  </a:lnTo>
                  <a:lnTo>
                    <a:pt x="4335" y="3142"/>
                  </a:lnTo>
                  <a:lnTo>
                    <a:pt x="4454" y="2704"/>
                  </a:lnTo>
                  <a:lnTo>
                    <a:pt x="4494" y="2267"/>
                  </a:lnTo>
                  <a:lnTo>
                    <a:pt x="4454" y="1790"/>
                  </a:lnTo>
                  <a:lnTo>
                    <a:pt x="4335" y="1392"/>
                  </a:lnTo>
                  <a:lnTo>
                    <a:pt x="4136" y="994"/>
                  </a:lnTo>
                  <a:lnTo>
                    <a:pt x="3858" y="676"/>
                  </a:lnTo>
                  <a:lnTo>
                    <a:pt x="3500" y="398"/>
                  </a:lnTo>
                  <a:lnTo>
                    <a:pt x="3142" y="199"/>
                  </a:lnTo>
                  <a:lnTo>
                    <a:pt x="2705" y="40"/>
                  </a:lnTo>
                  <a:lnTo>
                    <a:pt x="22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115"/>
            <p:cNvSpPr/>
            <p:nvPr/>
          </p:nvSpPr>
          <p:spPr>
            <a:xfrm>
              <a:off x="1820850" y="3036425"/>
              <a:ext cx="118325" cy="119300"/>
            </a:xfrm>
            <a:custGeom>
              <a:rect b="b" l="l" r="r" t="t"/>
              <a:pathLst>
                <a:path extrusionOk="0" h="4772" w="4733">
                  <a:moveTo>
                    <a:pt x="2546" y="0"/>
                  </a:moveTo>
                  <a:lnTo>
                    <a:pt x="2069" y="40"/>
                  </a:lnTo>
                  <a:lnTo>
                    <a:pt x="1631" y="120"/>
                  </a:lnTo>
                  <a:lnTo>
                    <a:pt x="1234" y="318"/>
                  </a:lnTo>
                  <a:lnTo>
                    <a:pt x="836" y="557"/>
                  </a:lnTo>
                  <a:lnTo>
                    <a:pt x="518" y="915"/>
                  </a:lnTo>
                  <a:lnTo>
                    <a:pt x="240" y="1312"/>
                  </a:lnTo>
                  <a:lnTo>
                    <a:pt x="160" y="1511"/>
                  </a:lnTo>
                  <a:lnTo>
                    <a:pt x="80" y="1750"/>
                  </a:lnTo>
                  <a:lnTo>
                    <a:pt x="41" y="1988"/>
                  </a:lnTo>
                  <a:lnTo>
                    <a:pt x="1" y="2227"/>
                  </a:lnTo>
                  <a:lnTo>
                    <a:pt x="1" y="2704"/>
                  </a:lnTo>
                  <a:lnTo>
                    <a:pt x="120" y="3142"/>
                  </a:lnTo>
                  <a:lnTo>
                    <a:pt x="279" y="3539"/>
                  </a:lnTo>
                  <a:lnTo>
                    <a:pt x="558" y="3937"/>
                  </a:lnTo>
                  <a:lnTo>
                    <a:pt x="876" y="4255"/>
                  </a:lnTo>
                  <a:lnTo>
                    <a:pt x="1273" y="4494"/>
                  </a:lnTo>
                  <a:lnTo>
                    <a:pt x="1472" y="4613"/>
                  </a:lnTo>
                  <a:lnTo>
                    <a:pt x="1711" y="4692"/>
                  </a:lnTo>
                  <a:lnTo>
                    <a:pt x="1949" y="4732"/>
                  </a:lnTo>
                  <a:lnTo>
                    <a:pt x="2188" y="4772"/>
                  </a:lnTo>
                  <a:lnTo>
                    <a:pt x="2665" y="4772"/>
                  </a:lnTo>
                  <a:lnTo>
                    <a:pt x="3102" y="4653"/>
                  </a:lnTo>
                  <a:lnTo>
                    <a:pt x="3540" y="4494"/>
                  </a:lnTo>
                  <a:lnTo>
                    <a:pt x="3898" y="4215"/>
                  </a:lnTo>
                  <a:lnTo>
                    <a:pt x="4216" y="3897"/>
                  </a:lnTo>
                  <a:lnTo>
                    <a:pt x="4494" y="3499"/>
                  </a:lnTo>
                  <a:lnTo>
                    <a:pt x="4574" y="3301"/>
                  </a:lnTo>
                  <a:lnTo>
                    <a:pt x="4653" y="3062"/>
                  </a:lnTo>
                  <a:lnTo>
                    <a:pt x="4733" y="2823"/>
                  </a:lnTo>
                  <a:lnTo>
                    <a:pt x="4733" y="2585"/>
                  </a:lnTo>
                  <a:lnTo>
                    <a:pt x="4733" y="2108"/>
                  </a:lnTo>
                  <a:lnTo>
                    <a:pt x="4653" y="1670"/>
                  </a:lnTo>
                  <a:lnTo>
                    <a:pt x="4454" y="1233"/>
                  </a:lnTo>
                  <a:lnTo>
                    <a:pt x="4216" y="875"/>
                  </a:lnTo>
                  <a:lnTo>
                    <a:pt x="3858" y="557"/>
                  </a:lnTo>
                  <a:lnTo>
                    <a:pt x="3460" y="279"/>
                  </a:lnTo>
                  <a:lnTo>
                    <a:pt x="3261" y="199"/>
                  </a:lnTo>
                  <a:lnTo>
                    <a:pt x="3023" y="120"/>
                  </a:lnTo>
                  <a:lnTo>
                    <a:pt x="2784" y="40"/>
                  </a:lnTo>
                  <a:lnTo>
                    <a:pt x="25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115"/>
            <p:cNvSpPr/>
            <p:nvPr/>
          </p:nvSpPr>
          <p:spPr>
            <a:xfrm>
              <a:off x="3957100" y="2074150"/>
              <a:ext cx="95475" cy="95475"/>
            </a:xfrm>
            <a:custGeom>
              <a:rect b="b" l="l" r="r" t="t"/>
              <a:pathLst>
                <a:path extrusionOk="0" h="3819" w="3819">
                  <a:moveTo>
                    <a:pt x="1909" y="1"/>
                  </a:moveTo>
                  <a:lnTo>
                    <a:pt x="1552" y="41"/>
                  </a:lnTo>
                  <a:lnTo>
                    <a:pt x="1194" y="160"/>
                  </a:lnTo>
                  <a:lnTo>
                    <a:pt x="876" y="359"/>
                  </a:lnTo>
                  <a:lnTo>
                    <a:pt x="597" y="558"/>
                  </a:lnTo>
                  <a:lnTo>
                    <a:pt x="359" y="876"/>
                  </a:lnTo>
                  <a:lnTo>
                    <a:pt x="160" y="1194"/>
                  </a:lnTo>
                  <a:lnTo>
                    <a:pt x="41" y="1552"/>
                  </a:lnTo>
                  <a:lnTo>
                    <a:pt x="1" y="1910"/>
                  </a:lnTo>
                  <a:lnTo>
                    <a:pt x="41" y="2307"/>
                  </a:lnTo>
                  <a:lnTo>
                    <a:pt x="160" y="2665"/>
                  </a:lnTo>
                  <a:lnTo>
                    <a:pt x="359" y="2983"/>
                  </a:lnTo>
                  <a:lnTo>
                    <a:pt x="597" y="3261"/>
                  </a:lnTo>
                  <a:lnTo>
                    <a:pt x="876" y="3500"/>
                  </a:lnTo>
                  <a:lnTo>
                    <a:pt x="1194" y="3699"/>
                  </a:lnTo>
                  <a:lnTo>
                    <a:pt x="1552" y="3778"/>
                  </a:lnTo>
                  <a:lnTo>
                    <a:pt x="1909" y="3818"/>
                  </a:lnTo>
                  <a:lnTo>
                    <a:pt x="2307" y="3778"/>
                  </a:lnTo>
                  <a:lnTo>
                    <a:pt x="2665" y="3699"/>
                  </a:lnTo>
                  <a:lnTo>
                    <a:pt x="2983" y="3500"/>
                  </a:lnTo>
                  <a:lnTo>
                    <a:pt x="3261" y="3261"/>
                  </a:lnTo>
                  <a:lnTo>
                    <a:pt x="3500" y="2983"/>
                  </a:lnTo>
                  <a:lnTo>
                    <a:pt x="3699" y="2665"/>
                  </a:lnTo>
                  <a:lnTo>
                    <a:pt x="3778" y="2307"/>
                  </a:lnTo>
                  <a:lnTo>
                    <a:pt x="3818" y="1910"/>
                  </a:lnTo>
                  <a:lnTo>
                    <a:pt x="3778" y="1552"/>
                  </a:lnTo>
                  <a:lnTo>
                    <a:pt x="3699" y="1194"/>
                  </a:lnTo>
                  <a:lnTo>
                    <a:pt x="3500" y="876"/>
                  </a:lnTo>
                  <a:lnTo>
                    <a:pt x="3261" y="558"/>
                  </a:lnTo>
                  <a:lnTo>
                    <a:pt x="2983" y="359"/>
                  </a:lnTo>
                  <a:lnTo>
                    <a:pt x="2665" y="160"/>
                  </a:lnTo>
                  <a:lnTo>
                    <a:pt x="2307" y="41"/>
                  </a:lnTo>
                  <a:lnTo>
                    <a:pt x="19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1" name="Google Shape;3481;p115"/>
          <p:cNvGrpSpPr/>
          <p:nvPr/>
        </p:nvGrpSpPr>
        <p:grpSpPr>
          <a:xfrm>
            <a:off x="6196822" y="2757208"/>
            <a:ext cx="3264272" cy="2910427"/>
            <a:chOff x="1572350" y="1151675"/>
            <a:chExt cx="4851050" cy="4325200"/>
          </a:xfrm>
        </p:grpSpPr>
        <p:sp>
          <p:nvSpPr>
            <p:cNvPr id="3482" name="Google Shape;3482;p115"/>
            <p:cNvSpPr/>
            <p:nvPr/>
          </p:nvSpPr>
          <p:spPr>
            <a:xfrm>
              <a:off x="3968050" y="3267050"/>
              <a:ext cx="2041825" cy="1687950"/>
            </a:xfrm>
            <a:custGeom>
              <a:rect b="b" l="l" r="r" t="t"/>
              <a:pathLst>
                <a:path extrusionOk="0" h="67518" w="81673">
                  <a:moveTo>
                    <a:pt x="62229" y="676"/>
                  </a:moveTo>
                  <a:lnTo>
                    <a:pt x="80917" y="40638"/>
                  </a:lnTo>
                  <a:lnTo>
                    <a:pt x="57298" y="66722"/>
                  </a:lnTo>
                  <a:lnTo>
                    <a:pt x="32964" y="54475"/>
                  </a:lnTo>
                  <a:lnTo>
                    <a:pt x="955" y="36662"/>
                  </a:lnTo>
                  <a:lnTo>
                    <a:pt x="27277" y="3579"/>
                  </a:lnTo>
                  <a:lnTo>
                    <a:pt x="62229" y="676"/>
                  </a:lnTo>
                  <a:close/>
                  <a:moveTo>
                    <a:pt x="62587" y="0"/>
                  </a:moveTo>
                  <a:lnTo>
                    <a:pt x="27079" y="2943"/>
                  </a:lnTo>
                  <a:lnTo>
                    <a:pt x="26959" y="2982"/>
                  </a:lnTo>
                  <a:lnTo>
                    <a:pt x="0" y="36860"/>
                  </a:lnTo>
                  <a:lnTo>
                    <a:pt x="32645" y="55032"/>
                  </a:lnTo>
                  <a:lnTo>
                    <a:pt x="57418" y="67518"/>
                  </a:lnTo>
                  <a:lnTo>
                    <a:pt x="81673" y="40717"/>
                  </a:lnTo>
                  <a:lnTo>
                    <a:pt x="62706" y="199"/>
                  </a:lnTo>
                  <a:lnTo>
                    <a:pt x="6258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115"/>
            <p:cNvSpPr/>
            <p:nvPr/>
          </p:nvSpPr>
          <p:spPr>
            <a:xfrm>
              <a:off x="3938225" y="4013600"/>
              <a:ext cx="1469250" cy="918525"/>
            </a:xfrm>
            <a:custGeom>
              <a:rect b="b" l="l" r="r" t="t"/>
              <a:pathLst>
                <a:path extrusionOk="0" h="36741" w="58770">
                  <a:moveTo>
                    <a:pt x="24852" y="676"/>
                  </a:moveTo>
                  <a:lnTo>
                    <a:pt x="55708" y="12565"/>
                  </a:lnTo>
                  <a:lnTo>
                    <a:pt x="3340" y="6760"/>
                  </a:lnTo>
                  <a:lnTo>
                    <a:pt x="24852" y="676"/>
                  </a:lnTo>
                  <a:close/>
                  <a:moveTo>
                    <a:pt x="24892" y="0"/>
                  </a:moveTo>
                  <a:lnTo>
                    <a:pt x="0" y="7038"/>
                  </a:lnTo>
                  <a:lnTo>
                    <a:pt x="57378" y="13400"/>
                  </a:lnTo>
                  <a:lnTo>
                    <a:pt x="58133" y="36741"/>
                  </a:lnTo>
                  <a:lnTo>
                    <a:pt x="58770" y="36741"/>
                  </a:lnTo>
                  <a:lnTo>
                    <a:pt x="58014" y="12764"/>
                  </a:lnTo>
                  <a:lnTo>
                    <a:pt x="248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115"/>
            <p:cNvSpPr/>
            <p:nvPr/>
          </p:nvSpPr>
          <p:spPr>
            <a:xfrm>
              <a:off x="4769250" y="3825700"/>
              <a:ext cx="621325" cy="828100"/>
            </a:xfrm>
            <a:custGeom>
              <a:rect b="b" l="l" r="r" t="t"/>
              <a:pathLst>
                <a:path extrusionOk="0" h="33124" w="24853">
                  <a:moveTo>
                    <a:pt x="17656" y="1591"/>
                  </a:moveTo>
                  <a:lnTo>
                    <a:pt x="24057" y="20479"/>
                  </a:lnTo>
                  <a:lnTo>
                    <a:pt x="1512" y="31692"/>
                  </a:lnTo>
                  <a:lnTo>
                    <a:pt x="17656" y="1591"/>
                  </a:lnTo>
                  <a:close/>
                  <a:moveTo>
                    <a:pt x="17815" y="1"/>
                  </a:moveTo>
                  <a:lnTo>
                    <a:pt x="1" y="33123"/>
                  </a:lnTo>
                  <a:lnTo>
                    <a:pt x="1" y="33123"/>
                  </a:lnTo>
                  <a:lnTo>
                    <a:pt x="24853" y="20797"/>
                  </a:lnTo>
                  <a:lnTo>
                    <a:pt x="178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115"/>
            <p:cNvSpPr/>
            <p:nvPr/>
          </p:nvSpPr>
          <p:spPr>
            <a:xfrm>
              <a:off x="4550575" y="3238225"/>
              <a:ext cx="1476200" cy="1111375"/>
            </a:xfrm>
            <a:custGeom>
              <a:rect b="b" l="l" r="r" t="t"/>
              <a:pathLst>
                <a:path extrusionOk="0" h="44455" w="59048">
                  <a:moveTo>
                    <a:pt x="38530" y="3300"/>
                  </a:moveTo>
                  <a:lnTo>
                    <a:pt x="35031" y="28669"/>
                  </a:lnTo>
                  <a:lnTo>
                    <a:pt x="26919" y="24136"/>
                  </a:lnTo>
                  <a:lnTo>
                    <a:pt x="32208" y="14712"/>
                  </a:lnTo>
                  <a:lnTo>
                    <a:pt x="35787" y="8311"/>
                  </a:lnTo>
                  <a:lnTo>
                    <a:pt x="38530" y="3300"/>
                  </a:lnTo>
                  <a:close/>
                  <a:moveTo>
                    <a:pt x="4056" y="5050"/>
                  </a:moveTo>
                  <a:lnTo>
                    <a:pt x="25925" y="24096"/>
                  </a:lnTo>
                  <a:lnTo>
                    <a:pt x="756" y="30936"/>
                  </a:lnTo>
                  <a:lnTo>
                    <a:pt x="4056" y="5050"/>
                  </a:lnTo>
                  <a:close/>
                  <a:moveTo>
                    <a:pt x="35508" y="29663"/>
                  </a:moveTo>
                  <a:lnTo>
                    <a:pt x="56940" y="41592"/>
                  </a:lnTo>
                  <a:lnTo>
                    <a:pt x="33560" y="43779"/>
                  </a:lnTo>
                  <a:lnTo>
                    <a:pt x="35508" y="29663"/>
                  </a:lnTo>
                  <a:close/>
                  <a:moveTo>
                    <a:pt x="39484" y="0"/>
                  </a:moveTo>
                  <a:lnTo>
                    <a:pt x="39365" y="40"/>
                  </a:lnTo>
                  <a:lnTo>
                    <a:pt x="39286" y="80"/>
                  </a:lnTo>
                  <a:lnTo>
                    <a:pt x="39286" y="119"/>
                  </a:lnTo>
                  <a:lnTo>
                    <a:pt x="38809" y="1392"/>
                  </a:lnTo>
                  <a:lnTo>
                    <a:pt x="38371" y="2267"/>
                  </a:lnTo>
                  <a:lnTo>
                    <a:pt x="37337" y="4135"/>
                  </a:lnTo>
                  <a:lnTo>
                    <a:pt x="34117" y="9981"/>
                  </a:lnTo>
                  <a:lnTo>
                    <a:pt x="26442" y="23699"/>
                  </a:lnTo>
                  <a:lnTo>
                    <a:pt x="3579" y="3778"/>
                  </a:lnTo>
                  <a:lnTo>
                    <a:pt x="0" y="31771"/>
                  </a:lnTo>
                  <a:lnTo>
                    <a:pt x="26442" y="24613"/>
                  </a:lnTo>
                  <a:lnTo>
                    <a:pt x="34912" y="29345"/>
                  </a:lnTo>
                  <a:lnTo>
                    <a:pt x="32844" y="44455"/>
                  </a:lnTo>
                  <a:lnTo>
                    <a:pt x="59048" y="42069"/>
                  </a:lnTo>
                  <a:lnTo>
                    <a:pt x="35628" y="28987"/>
                  </a:lnTo>
                  <a:lnTo>
                    <a:pt x="39604" y="199"/>
                  </a:lnTo>
                  <a:lnTo>
                    <a:pt x="39604" y="119"/>
                  </a:lnTo>
                  <a:lnTo>
                    <a:pt x="39564" y="80"/>
                  </a:lnTo>
                  <a:lnTo>
                    <a:pt x="3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115"/>
            <p:cNvSpPr/>
            <p:nvPr/>
          </p:nvSpPr>
          <p:spPr>
            <a:xfrm>
              <a:off x="4560500" y="4022550"/>
              <a:ext cx="25" cy="25"/>
            </a:xfrm>
            <a:custGeom>
              <a:rect b="b" l="l" r="r" t="t"/>
              <a:pathLst>
                <a:path extrusionOk="0" fill="none" h="1" w="1">
                  <a:moveTo>
                    <a:pt x="1" y="0"/>
                  </a:moveTo>
                  <a:lnTo>
                    <a:pt x="1" y="0"/>
                  </a:lnTo>
                </a:path>
              </a:pathLst>
            </a:custGeom>
            <a:solidFill>
              <a:schemeClr val="lt2"/>
            </a:solidFill>
            <a:ln cap="rnd" cmpd="sng" w="11925">
              <a:solidFill>
                <a:srgbClr val="FAFA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115"/>
            <p:cNvSpPr/>
            <p:nvPr/>
          </p:nvSpPr>
          <p:spPr>
            <a:xfrm>
              <a:off x="5320975" y="4864525"/>
              <a:ext cx="162050" cy="162050"/>
            </a:xfrm>
            <a:custGeom>
              <a:rect b="b" l="l" r="r" t="t"/>
              <a:pathLst>
                <a:path extrusionOk="0" h="6482" w="6482">
                  <a:moveTo>
                    <a:pt x="2903" y="0"/>
                  </a:moveTo>
                  <a:lnTo>
                    <a:pt x="2585" y="40"/>
                  </a:lnTo>
                  <a:lnTo>
                    <a:pt x="2306" y="119"/>
                  </a:lnTo>
                  <a:lnTo>
                    <a:pt x="1988" y="239"/>
                  </a:lnTo>
                  <a:lnTo>
                    <a:pt x="1710" y="398"/>
                  </a:lnTo>
                  <a:lnTo>
                    <a:pt x="1432" y="557"/>
                  </a:lnTo>
                  <a:lnTo>
                    <a:pt x="1153" y="756"/>
                  </a:lnTo>
                  <a:lnTo>
                    <a:pt x="915" y="994"/>
                  </a:lnTo>
                  <a:lnTo>
                    <a:pt x="716" y="1233"/>
                  </a:lnTo>
                  <a:lnTo>
                    <a:pt x="517" y="1471"/>
                  </a:lnTo>
                  <a:lnTo>
                    <a:pt x="358" y="1750"/>
                  </a:lnTo>
                  <a:lnTo>
                    <a:pt x="239" y="2028"/>
                  </a:lnTo>
                  <a:lnTo>
                    <a:pt x="120" y="2346"/>
                  </a:lnTo>
                  <a:lnTo>
                    <a:pt x="40" y="2624"/>
                  </a:lnTo>
                  <a:lnTo>
                    <a:pt x="0" y="2943"/>
                  </a:lnTo>
                  <a:lnTo>
                    <a:pt x="0" y="3261"/>
                  </a:lnTo>
                  <a:lnTo>
                    <a:pt x="0" y="3579"/>
                  </a:lnTo>
                  <a:lnTo>
                    <a:pt x="80" y="3857"/>
                  </a:lnTo>
                  <a:lnTo>
                    <a:pt x="159" y="4175"/>
                  </a:lnTo>
                  <a:lnTo>
                    <a:pt x="239" y="4493"/>
                  </a:lnTo>
                  <a:lnTo>
                    <a:pt x="398" y="4772"/>
                  </a:lnTo>
                  <a:lnTo>
                    <a:pt x="557" y="5050"/>
                  </a:lnTo>
                  <a:lnTo>
                    <a:pt x="756" y="5328"/>
                  </a:lnTo>
                  <a:lnTo>
                    <a:pt x="994" y="5567"/>
                  </a:lnTo>
                  <a:lnTo>
                    <a:pt x="1233" y="5766"/>
                  </a:lnTo>
                  <a:lnTo>
                    <a:pt x="1471" y="5965"/>
                  </a:lnTo>
                  <a:lnTo>
                    <a:pt x="1750" y="6124"/>
                  </a:lnTo>
                  <a:lnTo>
                    <a:pt x="2028" y="6243"/>
                  </a:lnTo>
                  <a:lnTo>
                    <a:pt x="2346" y="6362"/>
                  </a:lnTo>
                  <a:lnTo>
                    <a:pt x="2625" y="6402"/>
                  </a:lnTo>
                  <a:lnTo>
                    <a:pt x="2943" y="6442"/>
                  </a:lnTo>
                  <a:lnTo>
                    <a:pt x="3261" y="6481"/>
                  </a:lnTo>
                  <a:lnTo>
                    <a:pt x="3579" y="6442"/>
                  </a:lnTo>
                  <a:lnTo>
                    <a:pt x="3897" y="6402"/>
                  </a:lnTo>
                  <a:lnTo>
                    <a:pt x="4175" y="6322"/>
                  </a:lnTo>
                  <a:lnTo>
                    <a:pt x="4493" y="6203"/>
                  </a:lnTo>
                  <a:lnTo>
                    <a:pt x="4772" y="6084"/>
                  </a:lnTo>
                  <a:lnTo>
                    <a:pt x="5090" y="5925"/>
                  </a:lnTo>
                  <a:lnTo>
                    <a:pt x="5328" y="5686"/>
                  </a:lnTo>
                  <a:lnTo>
                    <a:pt x="5567" y="5487"/>
                  </a:lnTo>
                  <a:lnTo>
                    <a:pt x="5806" y="5249"/>
                  </a:lnTo>
                  <a:lnTo>
                    <a:pt x="5965" y="4970"/>
                  </a:lnTo>
                  <a:lnTo>
                    <a:pt x="6124" y="4732"/>
                  </a:lnTo>
                  <a:lnTo>
                    <a:pt x="6243" y="4414"/>
                  </a:lnTo>
                  <a:lnTo>
                    <a:pt x="6362" y="4135"/>
                  </a:lnTo>
                  <a:lnTo>
                    <a:pt x="6442" y="3817"/>
                  </a:lnTo>
                  <a:lnTo>
                    <a:pt x="6482" y="3539"/>
                  </a:lnTo>
                  <a:lnTo>
                    <a:pt x="6482" y="3221"/>
                  </a:lnTo>
                  <a:lnTo>
                    <a:pt x="6482" y="2903"/>
                  </a:lnTo>
                  <a:lnTo>
                    <a:pt x="6442" y="2585"/>
                  </a:lnTo>
                  <a:lnTo>
                    <a:pt x="6362" y="2267"/>
                  </a:lnTo>
                  <a:lnTo>
                    <a:pt x="6243" y="1988"/>
                  </a:lnTo>
                  <a:lnTo>
                    <a:pt x="6084" y="1670"/>
                  </a:lnTo>
                  <a:lnTo>
                    <a:pt x="5925" y="1392"/>
                  </a:lnTo>
                  <a:lnTo>
                    <a:pt x="5726" y="1153"/>
                  </a:lnTo>
                  <a:lnTo>
                    <a:pt x="5487" y="915"/>
                  </a:lnTo>
                  <a:lnTo>
                    <a:pt x="5249" y="676"/>
                  </a:lnTo>
                  <a:lnTo>
                    <a:pt x="5010" y="517"/>
                  </a:lnTo>
                  <a:lnTo>
                    <a:pt x="4732" y="358"/>
                  </a:lnTo>
                  <a:lnTo>
                    <a:pt x="4454" y="199"/>
                  </a:lnTo>
                  <a:lnTo>
                    <a:pt x="4136" y="119"/>
                  </a:lnTo>
                  <a:lnTo>
                    <a:pt x="3857" y="40"/>
                  </a:lnTo>
                  <a:lnTo>
                    <a:pt x="35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115"/>
            <p:cNvSpPr/>
            <p:nvPr/>
          </p:nvSpPr>
          <p:spPr>
            <a:xfrm>
              <a:off x="5457150" y="3205400"/>
              <a:ext cx="141175" cy="141200"/>
            </a:xfrm>
            <a:custGeom>
              <a:rect b="b" l="l" r="r" t="t"/>
              <a:pathLst>
                <a:path extrusionOk="0" h="5648" w="5647">
                  <a:moveTo>
                    <a:pt x="2546" y="1"/>
                  </a:moveTo>
                  <a:lnTo>
                    <a:pt x="2267" y="41"/>
                  </a:lnTo>
                  <a:lnTo>
                    <a:pt x="2029" y="120"/>
                  </a:lnTo>
                  <a:lnTo>
                    <a:pt x="1750" y="200"/>
                  </a:lnTo>
                  <a:lnTo>
                    <a:pt x="1512" y="319"/>
                  </a:lnTo>
                  <a:lnTo>
                    <a:pt x="1233" y="478"/>
                  </a:lnTo>
                  <a:lnTo>
                    <a:pt x="1035" y="637"/>
                  </a:lnTo>
                  <a:lnTo>
                    <a:pt x="796" y="836"/>
                  </a:lnTo>
                  <a:lnTo>
                    <a:pt x="637" y="1075"/>
                  </a:lnTo>
                  <a:lnTo>
                    <a:pt x="478" y="1273"/>
                  </a:lnTo>
                  <a:lnTo>
                    <a:pt x="319" y="1512"/>
                  </a:lnTo>
                  <a:lnTo>
                    <a:pt x="200" y="1751"/>
                  </a:lnTo>
                  <a:lnTo>
                    <a:pt x="120" y="2029"/>
                  </a:lnTo>
                  <a:lnTo>
                    <a:pt x="80" y="2267"/>
                  </a:lnTo>
                  <a:lnTo>
                    <a:pt x="40" y="2546"/>
                  </a:lnTo>
                  <a:lnTo>
                    <a:pt x="1" y="2824"/>
                  </a:lnTo>
                  <a:lnTo>
                    <a:pt x="40" y="3102"/>
                  </a:lnTo>
                  <a:lnTo>
                    <a:pt x="80" y="3381"/>
                  </a:lnTo>
                  <a:lnTo>
                    <a:pt x="120" y="3619"/>
                  </a:lnTo>
                  <a:lnTo>
                    <a:pt x="239" y="3898"/>
                  </a:lnTo>
                  <a:lnTo>
                    <a:pt x="359" y="4136"/>
                  </a:lnTo>
                  <a:lnTo>
                    <a:pt x="518" y="4415"/>
                  </a:lnTo>
                  <a:lnTo>
                    <a:pt x="677" y="4613"/>
                  </a:lnTo>
                  <a:lnTo>
                    <a:pt x="875" y="4852"/>
                  </a:lnTo>
                  <a:lnTo>
                    <a:pt x="1074" y="5011"/>
                  </a:lnTo>
                  <a:lnTo>
                    <a:pt x="1313" y="5170"/>
                  </a:lnTo>
                  <a:lnTo>
                    <a:pt x="1551" y="5329"/>
                  </a:lnTo>
                  <a:lnTo>
                    <a:pt x="1790" y="5448"/>
                  </a:lnTo>
                  <a:lnTo>
                    <a:pt x="2068" y="5528"/>
                  </a:lnTo>
                  <a:lnTo>
                    <a:pt x="2307" y="5568"/>
                  </a:lnTo>
                  <a:lnTo>
                    <a:pt x="2585" y="5608"/>
                  </a:lnTo>
                  <a:lnTo>
                    <a:pt x="2864" y="5647"/>
                  </a:lnTo>
                  <a:lnTo>
                    <a:pt x="3142" y="5608"/>
                  </a:lnTo>
                  <a:lnTo>
                    <a:pt x="3381" y="5568"/>
                  </a:lnTo>
                  <a:lnTo>
                    <a:pt x="3659" y="5528"/>
                  </a:lnTo>
                  <a:lnTo>
                    <a:pt x="3937" y="5409"/>
                  </a:lnTo>
                  <a:lnTo>
                    <a:pt x="4176" y="5289"/>
                  </a:lnTo>
                  <a:lnTo>
                    <a:pt x="4414" y="5130"/>
                  </a:lnTo>
                  <a:lnTo>
                    <a:pt x="4653" y="4971"/>
                  </a:lnTo>
                  <a:lnTo>
                    <a:pt x="4852" y="4773"/>
                  </a:lnTo>
                  <a:lnTo>
                    <a:pt x="5051" y="4574"/>
                  </a:lnTo>
                  <a:lnTo>
                    <a:pt x="5210" y="4335"/>
                  </a:lnTo>
                  <a:lnTo>
                    <a:pt x="5369" y="4097"/>
                  </a:lnTo>
                  <a:lnTo>
                    <a:pt x="5448" y="3858"/>
                  </a:lnTo>
                  <a:lnTo>
                    <a:pt x="5567" y="3580"/>
                  </a:lnTo>
                  <a:lnTo>
                    <a:pt x="5607" y="3341"/>
                  </a:lnTo>
                  <a:lnTo>
                    <a:pt x="5647" y="3063"/>
                  </a:lnTo>
                  <a:lnTo>
                    <a:pt x="5647" y="2784"/>
                  </a:lnTo>
                  <a:lnTo>
                    <a:pt x="5647" y="2506"/>
                  </a:lnTo>
                  <a:lnTo>
                    <a:pt x="5607" y="2267"/>
                  </a:lnTo>
                  <a:lnTo>
                    <a:pt x="5528" y="1989"/>
                  </a:lnTo>
                  <a:lnTo>
                    <a:pt x="5448" y="1711"/>
                  </a:lnTo>
                  <a:lnTo>
                    <a:pt x="5329" y="1472"/>
                  </a:lnTo>
                  <a:lnTo>
                    <a:pt x="5170" y="1234"/>
                  </a:lnTo>
                  <a:lnTo>
                    <a:pt x="5011" y="995"/>
                  </a:lnTo>
                  <a:lnTo>
                    <a:pt x="4812" y="796"/>
                  </a:lnTo>
                  <a:lnTo>
                    <a:pt x="4613" y="597"/>
                  </a:lnTo>
                  <a:lnTo>
                    <a:pt x="4375" y="438"/>
                  </a:lnTo>
                  <a:lnTo>
                    <a:pt x="4136" y="279"/>
                  </a:lnTo>
                  <a:lnTo>
                    <a:pt x="3897" y="200"/>
                  </a:lnTo>
                  <a:lnTo>
                    <a:pt x="3619" y="81"/>
                  </a:lnTo>
                  <a:lnTo>
                    <a:pt x="3381" y="41"/>
                  </a:lnTo>
                  <a:lnTo>
                    <a:pt x="31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115"/>
            <p:cNvSpPr/>
            <p:nvPr/>
          </p:nvSpPr>
          <p:spPr>
            <a:xfrm>
              <a:off x="4476000" y="3938050"/>
              <a:ext cx="168025" cy="168025"/>
            </a:xfrm>
            <a:custGeom>
              <a:rect b="b" l="l" r="r" t="t"/>
              <a:pathLst>
                <a:path extrusionOk="0" h="6721" w="6721">
                  <a:moveTo>
                    <a:pt x="3023" y="0"/>
                  </a:moveTo>
                  <a:lnTo>
                    <a:pt x="2705" y="80"/>
                  </a:lnTo>
                  <a:lnTo>
                    <a:pt x="2387" y="159"/>
                  </a:lnTo>
                  <a:lnTo>
                    <a:pt x="2069" y="279"/>
                  </a:lnTo>
                  <a:lnTo>
                    <a:pt x="1751" y="398"/>
                  </a:lnTo>
                  <a:lnTo>
                    <a:pt x="1472" y="597"/>
                  </a:lnTo>
                  <a:lnTo>
                    <a:pt x="1194" y="795"/>
                  </a:lnTo>
                  <a:lnTo>
                    <a:pt x="955" y="1034"/>
                  </a:lnTo>
                  <a:lnTo>
                    <a:pt x="717" y="1273"/>
                  </a:lnTo>
                  <a:lnTo>
                    <a:pt x="518" y="1551"/>
                  </a:lnTo>
                  <a:lnTo>
                    <a:pt x="359" y="1829"/>
                  </a:lnTo>
                  <a:lnTo>
                    <a:pt x="240" y="2108"/>
                  </a:lnTo>
                  <a:lnTo>
                    <a:pt x="120" y="2426"/>
                  </a:lnTo>
                  <a:lnTo>
                    <a:pt x="41" y="2744"/>
                  </a:lnTo>
                  <a:lnTo>
                    <a:pt x="1" y="3062"/>
                  </a:lnTo>
                  <a:lnTo>
                    <a:pt x="1" y="3380"/>
                  </a:lnTo>
                  <a:lnTo>
                    <a:pt x="1" y="3698"/>
                  </a:lnTo>
                  <a:lnTo>
                    <a:pt x="81" y="4016"/>
                  </a:lnTo>
                  <a:lnTo>
                    <a:pt x="160" y="4334"/>
                  </a:lnTo>
                  <a:lnTo>
                    <a:pt x="279" y="4652"/>
                  </a:lnTo>
                  <a:lnTo>
                    <a:pt x="399" y="4971"/>
                  </a:lnTo>
                  <a:lnTo>
                    <a:pt x="597" y="5249"/>
                  </a:lnTo>
                  <a:lnTo>
                    <a:pt x="796" y="5527"/>
                  </a:lnTo>
                  <a:lnTo>
                    <a:pt x="1035" y="5766"/>
                  </a:lnTo>
                  <a:lnTo>
                    <a:pt x="1273" y="6004"/>
                  </a:lnTo>
                  <a:lnTo>
                    <a:pt x="1552" y="6203"/>
                  </a:lnTo>
                  <a:lnTo>
                    <a:pt x="1830" y="6362"/>
                  </a:lnTo>
                  <a:lnTo>
                    <a:pt x="2108" y="6482"/>
                  </a:lnTo>
                  <a:lnTo>
                    <a:pt x="2427" y="6601"/>
                  </a:lnTo>
                  <a:lnTo>
                    <a:pt x="2745" y="6680"/>
                  </a:lnTo>
                  <a:lnTo>
                    <a:pt x="3063" y="6720"/>
                  </a:lnTo>
                  <a:lnTo>
                    <a:pt x="3699" y="6720"/>
                  </a:lnTo>
                  <a:lnTo>
                    <a:pt x="4017" y="6641"/>
                  </a:lnTo>
                  <a:lnTo>
                    <a:pt x="4335" y="6561"/>
                  </a:lnTo>
                  <a:lnTo>
                    <a:pt x="4653" y="6482"/>
                  </a:lnTo>
                  <a:lnTo>
                    <a:pt x="4971" y="6322"/>
                  </a:lnTo>
                  <a:lnTo>
                    <a:pt x="5250" y="6124"/>
                  </a:lnTo>
                  <a:lnTo>
                    <a:pt x="5528" y="5925"/>
                  </a:lnTo>
                  <a:lnTo>
                    <a:pt x="5767" y="5686"/>
                  </a:lnTo>
                  <a:lnTo>
                    <a:pt x="6005" y="5448"/>
                  </a:lnTo>
                  <a:lnTo>
                    <a:pt x="6204" y="5169"/>
                  </a:lnTo>
                  <a:lnTo>
                    <a:pt x="6363" y="4891"/>
                  </a:lnTo>
                  <a:lnTo>
                    <a:pt x="6482" y="4613"/>
                  </a:lnTo>
                  <a:lnTo>
                    <a:pt x="6602" y="4295"/>
                  </a:lnTo>
                  <a:lnTo>
                    <a:pt x="6681" y="3976"/>
                  </a:lnTo>
                  <a:lnTo>
                    <a:pt x="6721" y="3658"/>
                  </a:lnTo>
                  <a:lnTo>
                    <a:pt x="6721" y="3340"/>
                  </a:lnTo>
                  <a:lnTo>
                    <a:pt x="6721" y="3022"/>
                  </a:lnTo>
                  <a:lnTo>
                    <a:pt x="6641" y="2704"/>
                  </a:lnTo>
                  <a:lnTo>
                    <a:pt x="6562" y="2386"/>
                  </a:lnTo>
                  <a:lnTo>
                    <a:pt x="6482" y="2068"/>
                  </a:lnTo>
                  <a:lnTo>
                    <a:pt x="6323" y="1750"/>
                  </a:lnTo>
                  <a:lnTo>
                    <a:pt x="6124" y="1471"/>
                  </a:lnTo>
                  <a:lnTo>
                    <a:pt x="5926" y="1193"/>
                  </a:lnTo>
                  <a:lnTo>
                    <a:pt x="5687" y="954"/>
                  </a:lnTo>
                  <a:lnTo>
                    <a:pt x="5448" y="716"/>
                  </a:lnTo>
                  <a:lnTo>
                    <a:pt x="5170" y="517"/>
                  </a:lnTo>
                  <a:lnTo>
                    <a:pt x="4892" y="358"/>
                  </a:lnTo>
                  <a:lnTo>
                    <a:pt x="4613" y="239"/>
                  </a:lnTo>
                  <a:lnTo>
                    <a:pt x="4295" y="119"/>
                  </a:lnTo>
                  <a:lnTo>
                    <a:pt x="3977" y="40"/>
                  </a:lnTo>
                  <a:lnTo>
                    <a:pt x="365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115"/>
            <p:cNvSpPr/>
            <p:nvPr/>
          </p:nvSpPr>
          <p:spPr>
            <a:xfrm>
              <a:off x="5916425" y="4199475"/>
              <a:ext cx="169000" cy="169025"/>
            </a:xfrm>
            <a:custGeom>
              <a:rect b="b" l="l" r="r" t="t"/>
              <a:pathLst>
                <a:path extrusionOk="0" h="6761" w="6760">
                  <a:moveTo>
                    <a:pt x="3340" y="1"/>
                  </a:moveTo>
                  <a:lnTo>
                    <a:pt x="3022" y="41"/>
                  </a:lnTo>
                  <a:lnTo>
                    <a:pt x="2704" y="80"/>
                  </a:lnTo>
                  <a:lnTo>
                    <a:pt x="2386" y="160"/>
                  </a:lnTo>
                  <a:lnTo>
                    <a:pt x="2068" y="279"/>
                  </a:lnTo>
                  <a:lnTo>
                    <a:pt x="1789" y="438"/>
                  </a:lnTo>
                  <a:lnTo>
                    <a:pt x="1471" y="597"/>
                  </a:lnTo>
                  <a:lnTo>
                    <a:pt x="1193" y="796"/>
                  </a:lnTo>
                  <a:lnTo>
                    <a:pt x="954" y="1035"/>
                  </a:lnTo>
                  <a:lnTo>
                    <a:pt x="756" y="1313"/>
                  </a:lnTo>
                  <a:lnTo>
                    <a:pt x="557" y="1552"/>
                  </a:lnTo>
                  <a:lnTo>
                    <a:pt x="398" y="1830"/>
                  </a:lnTo>
                  <a:lnTo>
                    <a:pt x="239" y="2148"/>
                  </a:lnTo>
                  <a:lnTo>
                    <a:pt x="159" y="2426"/>
                  </a:lnTo>
                  <a:lnTo>
                    <a:pt x="80" y="2744"/>
                  </a:lnTo>
                  <a:lnTo>
                    <a:pt x="40" y="3063"/>
                  </a:lnTo>
                  <a:lnTo>
                    <a:pt x="0" y="3420"/>
                  </a:lnTo>
                  <a:lnTo>
                    <a:pt x="40" y="3739"/>
                  </a:lnTo>
                  <a:lnTo>
                    <a:pt x="80" y="4057"/>
                  </a:lnTo>
                  <a:lnTo>
                    <a:pt x="159" y="4375"/>
                  </a:lnTo>
                  <a:lnTo>
                    <a:pt x="278" y="4693"/>
                  </a:lnTo>
                  <a:lnTo>
                    <a:pt x="437" y="4971"/>
                  </a:lnTo>
                  <a:lnTo>
                    <a:pt x="596" y="5289"/>
                  </a:lnTo>
                  <a:lnTo>
                    <a:pt x="795" y="5568"/>
                  </a:lnTo>
                  <a:lnTo>
                    <a:pt x="1034" y="5806"/>
                  </a:lnTo>
                  <a:lnTo>
                    <a:pt x="1272" y="6005"/>
                  </a:lnTo>
                  <a:lnTo>
                    <a:pt x="1551" y="6204"/>
                  </a:lnTo>
                  <a:lnTo>
                    <a:pt x="1829" y="6363"/>
                  </a:lnTo>
                  <a:lnTo>
                    <a:pt x="2147" y="6522"/>
                  </a:lnTo>
                  <a:lnTo>
                    <a:pt x="2426" y="6601"/>
                  </a:lnTo>
                  <a:lnTo>
                    <a:pt x="2744" y="6681"/>
                  </a:lnTo>
                  <a:lnTo>
                    <a:pt x="3062" y="6721"/>
                  </a:lnTo>
                  <a:lnTo>
                    <a:pt x="3380" y="6760"/>
                  </a:lnTo>
                  <a:lnTo>
                    <a:pt x="3738" y="6721"/>
                  </a:lnTo>
                  <a:lnTo>
                    <a:pt x="4056" y="6681"/>
                  </a:lnTo>
                  <a:lnTo>
                    <a:pt x="4374" y="6601"/>
                  </a:lnTo>
                  <a:lnTo>
                    <a:pt x="4692" y="6482"/>
                  </a:lnTo>
                  <a:lnTo>
                    <a:pt x="4970" y="6323"/>
                  </a:lnTo>
                  <a:lnTo>
                    <a:pt x="5288" y="6164"/>
                  </a:lnTo>
                  <a:lnTo>
                    <a:pt x="5567" y="5965"/>
                  </a:lnTo>
                  <a:lnTo>
                    <a:pt x="5805" y="5727"/>
                  </a:lnTo>
                  <a:lnTo>
                    <a:pt x="6004" y="5488"/>
                  </a:lnTo>
                  <a:lnTo>
                    <a:pt x="6203" y="5210"/>
                  </a:lnTo>
                  <a:lnTo>
                    <a:pt x="6362" y="4931"/>
                  </a:lnTo>
                  <a:lnTo>
                    <a:pt x="6521" y="4613"/>
                  </a:lnTo>
                  <a:lnTo>
                    <a:pt x="6601" y="4335"/>
                  </a:lnTo>
                  <a:lnTo>
                    <a:pt x="6680" y="4017"/>
                  </a:lnTo>
                  <a:lnTo>
                    <a:pt x="6720" y="3699"/>
                  </a:lnTo>
                  <a:lnTo>
                    <a:pt x="6760" y="3381"/>
                  </a:lnTo>
                  <a:lnTo>
                    <a:pt x="6720" y="3023"/>
                  </a:lnTo>
                  <a:lnTo>
                    <a:pt x="6680" y="2705"/>
                  </a:lnTo>
                  <a:lnTo>
                    <a:pt x="6601" y="2387"/>
                  </a:lnTo>
                  <a:lnTo>
                    <a:pt x="6481" y="2068"/>
                  </a:lnTo>
                  <a:lnTo>
                    <a:pt x="6322" y="1790"/>
                  </a:lnTo>
                  <a:lnTo>
                    <a:pt x="6163" y="1472"/>
                  </a:lnTo>
                  <a:lnTo>
                    <a:pt x="5964" y="1194"/>
                  </a:lnTo>
                  <a:lnTo>
                    <a:pt x="5726" y="955"/>
                  </a:lnTo>
                  <a:lnTo>
                    <a:pt x="5448" y="756"/>
                  </a:lnTo>
                  <a:lnTo>
                    <a:pt x="5209" y="557"/>
                  </a:lnTo>
                  <a:lnTo>
                    <a:pt x="4931" y="398"/>
                  </a:lnTo>
                  <a:lnTo>
                    <a:pt x="4613" y="239"/>
                  </a:lnTo>
                  <a:lnTo>
                    <a:pt x="4334" y="160"/>
                  </a:lnTo>
                  <a:lnTo>
                    <a:pt x="4016" y="80"/>
                  </a:lnTo>
                  <a:lnTo>
                    <a:pt x="3698" y="41"/>
                  </a:lnTo>
                  <a:lnTo>
                    <a:pt x="33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115"/>
            <p:cNvSpPr/>
            <p:nvPr/>
          </p:nvSpPr>
          <p:spPr>
            <a:xfrm>
              <a:off x="5308050" y="4268075"/>
              <a:ext cx="141175" cy="141175"/>
            </a:xfrm>
            <a:custGeom>
              <a:rect b="b" l="l" r="r" t="t"/>
              <a:pathLst>
                <a:path extrusionOk="0" h="5647" w="5647">
                  <a:moveTo>
                    <a:pt x="2545" y="0"/>
                  </a:moveTo>
                  <a:lnTo>
                    <a:pt x="2267" y="40"/>
                  </a:lnTo>
                  <a:lnTo>
                    <a:pt x="1988" y="120"/>
                  </a:lnTo>
                  <a:lnTo>
                    <a:pt x="1750" y="199"/>
                  </a:lnTo>
                  <a:lnTo>
                    <a:pt x="1472" y="319"/>
                  </a:lnTo>
                  <a:lnTo>
                    <a:pt x="1233" y="478"/>
                  </a:lnTo>
                  <a:lnTo>
                    <a:pt x="994" y="676"/>
                  </a:lnTo>
                  <a:lnTo>
                    <a:pt x="796" y="835"/>
                  </a:lnTo>
                  <a:lnTo>
                    <a:pt x="597" y="1074"/>
                  </a:lnTo>
                  <a:lnTo>
                    <a:pt x="438" y="1273"/>
                  </a:lnTo>
                  <a:lnTo>
                    <a:pt x="318" y="1511"/>
                  </a:lnTo>
                  <a:lnTo>
                    <a:pt x="199" y="1790"/>
                  </a:lnTo>
                  <a:lnTo>
                    <a:pt x="120" y="2028"/>
                  </a:lnTo>
                  <a:lnTo>
                    <a:pt x="40" y="2307"/>
                  </a:lnTo>
                  <a:lnTo>
                    <a:pt x="0" y="2545"/>
                  </a:lnTo>
                  <a:lnTo>
                    <a:pt x="0" y="2824"/>
                  </a:lnTo>
                  <a:lnTo>
                    <a:pt x="0" y="3102"/>
                  </a:lnTo>
                  <a:lnTo>
                    <a:pt x="40" y="3380"/>
                  </a:lnTo>
                  <a:lnTo>
                    <a:pt x="120" y="3659"/>
                  </a:lnTo>
                  <a:lnTo>
                    <a:pt x="199" y="3897"/>
                  </a:lnTo>
                  <a:lnTo>
                    <a:pt x="318" y="4176"/>
                  </a:lnTo>
                  <a:lnTo>
                    <a:pt x="477" y="4414"/>
                  </a:lnTo>
                  <a:lnTo>
                    <a:pt x="676" y="4653"/>
                  </a:lnTo>
                  <a:lnTo>
                    <a:pt x="875" y="4851"/>
                  </a:lnTo>
                  <a:lnTo>
                    <a:pt x="1074" y="5011"/>
                  </a:lnTo>
                  <a:lnTo>
                    <a:pt x="1273" y="5209"/>
                  </a:lnTo>
                  <a:lnTo>
                    <a:pt x="1511" y="5329"/>
                  </a:lnTo>
                  <a:lnTo>
                    <a:pt x="1790" y="5448"/>
                  </a:lnTo>
                  <a:lnTo>
                    <a:pt x="2028" y="5527"/>
                  </a:lnTo>
                  <a:lnTo>
                    <a:pt x="2307" y="5607"/>
                  </a:lnTo>
                  <a:lnTo>
                    <a:pt x="2585" y="5647"/>
                  </a:lnTo>
                  <a:lnTo>
                    <a:pt x="2823" y="5647"/>
                  </a:lnTo>
                  <a:lnTo>
                    <a:pt x="3102" y="5607"/>
                  </a:lnTo>
                  <a:lnTo>
                    <a:pt x="3380" y="5567"/>
                  </a:lnTo>
                  <a:lnTo>
                    <a:pt x="3658" y="5527"/>
                  </a:lnTo>
                  <a:lnTo>
                    <a:pt x="3897" y="5408"/>
                  </a:lnTo>
                  <a:lnTo>
                    <a:pt x="4175" y="5289"/>
                  </a:lnTo>
                  <a:lnTo>
                    <a:pt x="4414" y="5130"/>
                  </a:lnTo>
                  <a:lnTo>
                    <a:pt x="4653" y="4971"/>
                  </a:lnTo>
                  <a:lnTo>
                    <a:pt x="4851" y="4772"/>
                  </a:lnTo>
                  <a:lnTo>
                    <a:pt x="5050" y="4573"/>
                  </a:lnTo>
                  <a:lnTo>
                    <a:pt x="5209" y="4335"/>
                  </a:lnTo>
                  <a:lnTo>
                    <a:pt x="5329" y="4096"/>
                  </a:lnTo>
                  <a:lnTo>
                    <a:pt x="5448" y="3857"/>
                  </a:lnTo>
                  <a:lnTo>
                    <a:pt x="5527" y="3619"/>
                  </a:lnTo>
                  <a:lnTo>
                    <a:pt x="5607" y="3341"/>
                  </a:lnTo>
                  <a:lnTo>
                    <a:pt x="5647" y="3062"/>
                  </a:lnTo>
                  <a:lnTo>
                    <a:pt x="5647" y="2784"/>
                  </a:lnTo>
                  <a:lnTo>
                    <a:pt x="5647" y="2545"/>
                  </a:lnTo>
                  <a:lnTo>
                    <a:pt x="5607" y="2267"/>
                  </a:lnTo>
                  <a:lnTo>
                    <a:pt x="5527" y="1989"/>
                  </a:lnTo>
                  <a:lnTo>
                    <a:pt x="5408" y="1710"/>
                  </a:lnTo>
                  <a:lnTo>
                    <a:pt x="5289" y="1472"/>
                  </a:lnTo>
                  <a:lnTo>
                    <a:pt x="5169" y="1233"/>
                  </a:lnTo>
                  <a:lnTo>
                    <a:pt x="4971" y="995"/>
                  </a:lnTo>
                  <a:lnTo>
                    <a:pt x="4772" y="796"/>
                  </a:lnTo>
                  <a:lnTo>
                    <a:pt x="4573" y="597"/>
                  </a:lnTo>
                  <a:lnTo>
                    <a:pt x="4334" y="438"/>
                  </a:lnTo>
                  <a:lnTo>
                    <a:pt x="4096" y="319"/>
                  </a:lnTo>
                  <a:lnTo>
                    <a:pt x="3857" y="199"/>
                  </a:lnTo>
                  <a:lnTo>
                    <a:pt x="3619" y="120"/>
                  </a:lnTo>
                  <a:lnTo>
                    <a:pt x="3340" y="40"/>
                  </a:lnTo>
                  <a:lnTo>
                    <a:pt x="30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115"/>
            <p:cNvSpPr/>
            <p:nvPr/>
          </p:nvSpPr>
          <p:spPr>
            <a:xfrm>
              <a:off x="4575425" y="3277975"/>
              <a:ext cx="141175" cy="141175"/>
            </a:xfrm>
            <a:custGeom>
              <a:rect b="b" l="l" r="r" t="t"/>
              <a:pathLst>
                <a:path extrusionOk="0" h="5647" w="5647">
                  <a:moveTo>
                    <a:pt x="2784" y="1"/>
                  </a:moveTo>
                  <a:lnTo>
                    <a:pt x="2545" y="40"/>
                  </a:lnTo>
                  <a:lnTo>
                    <a:pt x="2267" y="80"/>
                  </a:lnTo>
                  <a:lnTo>
                    <a:pt x="1988" y="120"/>
                  </a:lnTo>
                  <a:lnTo>
                    <a:pt x="1710" y="239"/>
                  </a:lnTo>
                  <a:lnTo>
                    <a:pt x="1471" y="359"/>
                  </a:lnTo>
                  <a:lnTo>
                    <a:pt x="1233" y="518"/>
                  </a:lnTo>
                  <a:lnTo>
                    <a:pt x="994" y="677"/>
                  </a:lnTo>
                  <a:lnTo>
                    <a:pt x="795" y="875"/>
                  </a:lnTo>
                  <a:lnTo>
                    <a:pt x="597" y="1074"/>
                  </a:lnTo>
                  <a:lnTo>
                    <a:pt x="438" y="1313"/>
                  </a:lnTo>
                  <a:lnTo>
                    <a:pt x="318" y="1551"/>
                  </a:lnTo>
                  <a:lnTo>
                    <a:pt x="199" y="1790"/>
                  </a:lnTo>
                  <a:lnTo>
                    <a:pt x="120" y="2029"/>
                  </a:lnTo>
                  <a:lnTo>
                    <a:pt x="40" y="2307"/>
                  </a:lnTo>
                  <a:lnTo>
                    <a:pt x="0" y="2585"/>
                  </a:lnTo>
                  <a:lnTo>
                    <a:pt x="0" y="2864"/>
                  </a:lnTo>
                  <a:lnTo>
                    <a:pt x="0" y="3102"/>
                  </a:lnTo>
                  <a:lnTo>
                    <a:pt x="40" y="3381"/>
                  </a:lnTo>
                  <a:lnTo>
                    <a:pt x="120" y="3659"/>
                  </a:lnTo>
                  <a:lnTo>
                    <a:pt x="199" y="3937"/>
                  </a:lnTo>
                  <a:lnTo>
                    <a:pt x="318" y="4176"/>
                  </a:lnTo>
                  <a:lnTo>
                    <a:pt x="477" y="4414"/>
                  </a:lnTo>
                  <a:lnTo>
                    <a:pt x="676" y="4653"/>
                  </a:lnTo>
                  <a:lnTo>
                    <a:pt x="835" y="4852"/>
                  </a:lnTo>
                  <a:lnTo>
                    <a:pt x="1074" y="5051"/>
                  </a:lnTo>
                  <a:lnTo>
                    <a:pt x="1273" y="5210"/>
                  </a:lnTo>
                  <a:lnTo>
                    <a:pt x="1511" y="5329"/>
                  </a:lnTo>
                  <a:lnTo>
                    <a:pt x="1790" y="5448"/>
                  </a:lnTo>
                  <a:lnTo>
                    <a:pt x="2028" y="5528"/>
                  </a:lnTo>
                  <a:lnTo>
                    <a:pt x="2306" y="5607"/>
                  </a:lnTo>
                  <a:lnTo>
                    <a:pt x="2545" y="5647"/>
                  </a:lnTo>
                  <a:lnTo>
                    <a:pt x="3102" y="5647"/>
                  </a:lnTo>
                  <a:lnTo>
                    <a:pt x="3380" y="5607"/>
                  </a:lnTo>
                  <a:lnTo>
                    <a:pt x="3658" y="5528"/>
                  </a:lnTo>
                  <a:lnTo>
                    <a:pt x="3897" y="5448"/>
                  </a:lnTo>
                  <a:lnTo>
                    <a:pt x="4175" y="5329"/>
                  </a:lnTo>
                  <a:lnTo>
                    <a:pt x="4414" y="5170"/>
                  </a:lnTo>
                  <a:lnTo>
                    <a:pt x="4652" y="4971"/>
                  </a:lnTo>
                  <a:lnTo>
                    <a:pt x="4851" y="4812"/>
                  </a:lnTo>
                  <a:lnTo>
                    <a:pt x="5050" y="4573"/>
                  </a:lnTo>
                  <a:lnTo>
                    <a:pt x="5209" y="4375"/>
                  </a:lnTo>
                  <a:lnTo>
                    <a:pt x="5328" y="4136"/>
                  </a:lnTo>
                  <a:lnTo>
                    <a:pt x="5448" y="3858"/>
                  </a:lnTo>
                  <a:lnTo>
                    <a:pt x="5527" y="3619"/>
                  </a:lnTo>
                  <a:lnTo>
                    <a:pt x="5607" y="3341"/>
                  </a:lnTo>
                  <a:lnTo>
                    <a:pt x="5647" y="3102"/>
                  </a:lnTo>
                  <a:lnTo>
                    <a:pt x="5647" y="2824"/>
                  </a:lnTo>
                  <a:lnTo>
                    <a:pt x="5647" y="2545"/>
                  </a:lnTo>
                  <a:lnTo>
                    <a:pt x="5567" y="2267"/>
                  </a:lnTo>
                  <a:lnTo>
                    <a:pt x="5527" y="1989"/>
                  </a:lnTo>
                  <a:lnTo>
                    <a:pt x="5408" y="1750"/>
                  </a:lnTo>
                  <a:lnTo>
                    <a:pt x="5289" y="1472"/>
                  </a:lnTo>
                  <a:lnTo>
                    <a:pt x="5169" y="1233"/>
                  </a:lnTo>
                  <a:lnTo>
                    <a:pt x="4971" y="995"/>
                  </a:lnTo>
                  <a:lnTo>
                    <a:pt x="4772" y="796"/>
                  </a:lnTo>
                  <a:lnTo>
                    <a:pt x="4573" y="637"/>
                  </a:lnTo>
                  <a:lnTo>
                    <a:pt x="4334" y="478"/>
                  </a:lnTo>
                  <a:lnTo>
                    <a:pt x="4096" y="319"/>
                  </a:lnTo>
                  <a:lnTo>
                    <a:pt x="3857" y="199"/>
                  </a:lnTo>
                  <a:lnTo>
                    <a:pt x="3619" y="120"/>
                  </a:lnTo>
                  <a:lnTo>
                    <a:pt x="3340" y="40"/>
                  </a:lnTo>
                  <a:lnTo>
                    <a:pt x="3062" y="40"/>
                  </a:lnTo>
                  <a:lnTo>
                    <a:pt x="27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115"/>
            <p:cNvSpPr/>
            <p:nvPr/>
          </p:nvSpPr>
          <p:spPr>
            <a:xfrm>
              <a:off x="4717575" y="4565300"/>
              <a:ext cx="141175" cy="141175"/>
            </a:xfrm>
            <a:custGeom>
              <a:rect b="b" l="l" r="r" t="t"/>
              <a:pathLst>
                <a:path extrusionOk="0" h="5647" w="5647">
                  <a:moveTo>
                    <a:pt x="2505" y="1"/>
                  </a:moveTo>
                  <a:lnTo>
                    <a:pt x="2267" y="40"/>
                  </a:lnTo>
                  <a:lnTo>
                    <a:pt x="1988" y="120"/>
                  </a:lnTo>
                  <a:lnTo>
                    <a:pt x="1710" y="239"/>
                  </a:lnTo>
                  <a:lnTo>
                    <a:pt x="1472" y="358"/>
                  </a:lnTo>
                  <a:lnTo>
                    <a:pt x="1233" y="478"/>
                  </a:lnTo>
                  <a:lnTo>
                    <a:pt x="994" y="676"/>
                  </a:lnTo>
                  <a:lnTo>
                    <a:pt x="796" y="875"/>
                  </a:lnTo>
                  <a:lnTo>
                    <a:pt x="597" y="1074"/>
                  </a:lnTo>
                  <a:lnTo>
                    <a:pt x="438" y="1313"/>
                  </a:lnTo>
                  <a:lnTo>
                    <a:pt x="318" y="1551"/>
                  </a:lnTo>
                  <a:lnTo>
                    <a:pt x="199" y="1790"/>
                  </a:lnTo>
                  <a:lnTo>
                    <a:pt x="80" y="2028"/>
                  </a:lnTo>
                  <a:lnTo>
                    <a:pt x="40" y="2307"/>
                  </a:lnTo>
                  <a:lnTo>
                    <a:pt x="0" y="2585"/>
                  </a:lnTo>
                  <a:lnTo>
                    <a:pt x="0" y="2824"/>
                  </a:lnTo>
                  <a:lnTo>
                    <a:pt x="0" y="3102"/>
                  </a:lnTo>
                  <a:lnTo>
                    <a:pt x="40" y="3380"/>
                  </a:lnTo>
                  <a:lnTo>
                    <a:pt x="120" y="3659"/>
                  </a:lnTo>
                  <a:lnTo>
                    <a:pt x="199" y="3897"/>
                  </a:lnTo>
                  <a:lnTo>
                    <a:pt x="318" y="4176"/>
                  </a:lnTo>
                  <a:lnTo>
                    <a:pt x="477" y="4414"/>
                  </a:lnTo>
                  <a:lnTo>
                    <a:pt x="637" y="4653"/>
                  </a:lnTo>
                  <a:lnTo>
                    <a:pt x="835" y="4852"/>
                  </a:lnTo>
                  <a:lnTo>
                    <a:pt x="1074" y="5050"/>
                  </a:lnTo>
                  <a:lnTo>
                    <a:pt x="1273" y="5209"/>
                  </a:lnTo>
                  <a:lnTo>
                    <a:pt x="1511" y="5329"/>
                  </a:lnTo>
                  <a:lnTo>
                    <a:pt x="1750" y="5448"/>
                  </a:lnTo>
                  <a:lnTo>
                    <a:pt x="2028" y="5528"/>
                  </a:lnTo>
                  <a:lnTo>
                    <a:pt x="2307" y="5607"/>
                  </a:lnTo>
                  <a:lnTo>
                    <a:pt x="2545" y="5647"/>
                  </a:lnTo>
                  <a:lnTo>
                    <a:pt x="3102" y="5647"/>
                  </a:lnTo>
                  <a:lnTo>
                    <a:pt x="3380" y="5607"/>
                  </a:lnTo>
                  <a:lnTo>
                    <a:pt x="3658" y="5528"/>
                  </a:lnTo>
                  <a:lnTo>
                    <a:pt x="3897" y="5448"/>
                  </a:lnTo>
                  <a:lnTo>
                    <a:pt x="4175" y="5329"/>
                  </a:lnTo>
                  <a:lnTo>
                    <a:pt x="4414" y="5170"/>
                  </a:lnTo>
                  <a:lnTo>
                    <a:pt x="4653" y="4971"/>
                  </a:lnTo>
                  <a:lnTo>
                    <a:pt x="4851" y="4772"/>
                  </a:lnTo>
                  <a:lnTo>
                    <a:pt x="5010" y="4573"/>
                  </a:lnTo>
                  <a:lnTo>
                    <a:pt x="5169" y="4374"/>
                  </a:lnTo>
                  <a:lnTo>
                    <a:pt x="5328" y="4136"/>
                  </a:lnTo>
                  <a:lnTo>
                    <a:pt x="5448" y="3858"/>
                  </a:lnTo>
                  <a:lnTo>
                    <a:pt x="5527" y="3619"/>
                  </a:lnTo>
                  <a:lnTo>
                    <a:pt x="5607" y="3341"/>
                  </a:lnTo>
                  <a:lnTo>
                    <a:pt x="5607" y="3062"/>
                  </a:lnTo>
                  <a:lnTo>
                    <a:pt x="5647" y="2824"/>
                  </a:lnTo>
                  <a:lnTo>
                    <a:pt x="5607" y="2545"/>
                  </a:lnTo>
                  <a:lnTo>
                    <a:pt x="5567" y="2267"/>
                  </a:lnTo>
                  <a:lnTo>
                    <a:pt x="5527" y="1989"/>
                  </a:lnTo>
                  <a:lnTo>
                    <a:pt x="5408" y="1750"/>
                  </a:lnTo>
                  <a:lnTo>
                    <a:pt x="5289" y="1472"/>
                  </a:lnTo>
                  <a:lnTo>
                    <a:pt x="5130" y="1233"/>
                  </a:lnTo>
                  <a:lnTo>
                    <a:pt x="4971" y="995"/>
                  </a:lnTo>
                  <a:lnTo>
                    <a:pt x="4772" y="796"/>
                  </a:lnTo>
                  <a:lnTo>
                    <a:pt x="4573" y="597"/>
                  </a:lnTo>
                  <a:lnTo>
                    <a:pt x="4334" y="438"/>
                  </a:lnTo>
                  <a:lnTo>
                    <a:pt x="4096" y="319"/>
                  </a:lnTo>
                  <a:lnTo>
                    <a:pt x="3857" y="199"/>
                  </a:lnTo>
                  <a:lnTo>
                    <a:pt x="3579" y="120"/>
                  </a:lnTo>
                  <a:lnTo>
                    <a:pt x="3340" y="40"/>
                  </a:lnTo>
                  <a:lnTo>
                    <a:pt x="30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115"/>
            <p:cNvSpPr/>
            <p:nvPr/>
          </p:nvSpPr>
          <p:spPr>
            <a:xfrm>
              <a:off x="5161925" y="3794900"/>
              <a:ext cx="101400" cy="100425"/>
            </a:xfrm>
            <a:custGeom>
              <a:rect b="b" l="l" r="r" t="t"/>
              <a:pathLst>
                <a:path extrusionOk="0" h="4017" w="4056">
                  <a:moveTo>
                    <a:pt x="2028" y="0"/>
                  </a:moveTo>
                  <a:lnTo>
                    <a:pt x="1630" y="40"/>
                  </a:lnTo>
                  <a:lnTo>
                    <a:pt x="1273" y="159"/>
                  </a:lnTo>
                  <a:lnTo>
                    <a:pt x="875" y="358"/>
                  </a:lnTo>
                  <a:lnTo>
                    <a:pt x="597" y="597"/>
                  </a:lnTo>
                  <a:lnTo>
                    <a:pt x="318" y="915"/>
                  </a:lnTo>
                  <a:lnTo>
                    <a:pt x="159" y="1273"/>
                  </a:lnTo>
                  <a:lnTo>
                    <a:pt x="40" y="1631"/>
                  </a:lnTo>
                  <a:lnTo>
                    <a:pt x="0" y="2028"/>
                  </a:lnTo>
                  <a:lnTo>
                    <a:pt x="40" y="2426"/>
                  </a:lnTo>
                  <a:lnTo>
                    <a:pt x="159" y="2784"/>
                  </a:lnTo>
                  <a:lnTo>
                    <a:pt x="358" y="3142"/>
                  </a:lnTo>
                  <a:lnTo>
                    <a:pt x="636" y="3460"/>
                  </a:lnTo>
                  <a:lnTo>
                    <a:pt x="955" y="3698"/>
                  </a:lnTo>
                  <a:lnTo>
                    <a:pt x="1273" y="3897"/>
                  </a:lnTo>
                  <a:lnTo>
                    <a:pt x="1670" y="3977"/>
                  </a:lnTo>
                  <a:lnTo>
                    <a:pt x="2028" y="4016"/>
                  </a:lnTo>
                  <a:lnTo>
                    <a:pt x="2426" y="3977"/>
                  </a:lnTo>
                  <a:lnTo>
                    <a:pt x="2823" y="3857"/>
                  </a:lnTo>
                  <a:lnTo>
                    <a:pt x="3181" y="3659"/>
                  </a:lnTo>
                  <a:lnTo>
                    <a:pt x="3499" y="3420"/>
                  </a:lnTo>
                  <a:lnTo>
                    <a:pt x="3738" y="3102"/>
                  </a:lnTo>
                  <a:lnTo>
                    <a:pt x="3897" y="2744"/>
                  </a:lnTo>
                  <a:lnTo>
                    <a:pt x="4016" y="2386"/>
                  </a:lnTo>
                  <a:lnTo>
                    <a:pt x="4056" y="1988"/>
                  </a:lnTo>
                  <a:lnTo>
                    <a:pt x="4016" y="1591"/>
                  </a:lnTo>
                  <a:lnTo>
                    <a:pt x="3897" y="1233"/>
                  </a:lnTo>
                  <a:lnTo>
                    <a:pt x="3698" y="875"/>
                  </a:lnTo>
                  <a:lnTo>
                    <a:pt x="3420" y="557"/>
                  </a:lnTo>
                  <a:lnTo>
                    <a:pt x="3141" y="318"/>
                  </a:lnTo>
                  <a:lnTo>
                    <a:pt x="2784" y="120"/>
                  </a:lnTo>
                  <a:lnTo>
                    <a:pt x="2426" y="40"/>
                  </a:lnTo>
                  <a:lnTo>
                    <a:pt x="20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115"/>
            <p:cNvSpPr/>
            <p:nvPr/>
          </p:nvSpPr>
          <p:spPr>
            <a:xfrm>
              <a:off x="3475975" y="1202350"/>
              <a:ext cx="2910650" cy="2071675"/>
            </a:xfrm>
            <a:custGeom>
              <a:rect b="b" l="l" r="r" t="t"/>
              <a:pathLst>
                <a:path extrusionOk="0" h="82867" w="116426">
                  <a:moveTo>
                    <a:pt x="68870" y="2546"/>
                  </a:moveTo>
                  <a:lnTo>
                    <a:pt x="88990" y="16900"/>
                  </a:lnTo>
                  <a:lnTo>
                    <a:pt x="64058" y="11015"/>
                  </a:lnTo>
                  <a:lnTo>
                    <a:pt x="68870" y="2546"/>
                  </a:lnTo>
                  <a:close/>
                  <a:moveTo>
                    <a:pt x="29067" y="3818"/>
                  </a:moveTo>
                  <a:lnTo>
                    <a:pt x="36304" y="23898"/>
                  </a:lnTo>
                  <a:lnTo>
                    <a:pt x="29465" y="29545"/>
                  </a:lnTo>
                  <a:lnTo>
                    <a:pt x="29067" y="3818"/>
                  </a:lnTo>
                  <a:close/>
                  <a:moveTo>
                    <a:pt x="91972" y="18252"/>
                  </a:moveTo>
                  <a:lnTo>
                    <a:pt x="114159" y="23501"/>
                  </a:lnTo>
                  <a:lnTo>
                    <a:pt x="115591" y="35072"/>
                  </a:lnTo>
                  <a:lnTo>
                    <a:pt x="91972" y="18252"/>
                  </a:lnTo>
                  <a:close/>
                  <a:moveTo>
                    <a:pt x="54754" y="9464"/>
                  </a:moveTo>
                  <a:lnTo>
                    <a:pt x="63064" y="11453"/>
                  </a:lnTo>
                  <a:lnTo>
                    <a:pt x="44336" y="44376"/>
                  </a:lnTo>
                  <a:lnTo>
                    <a:pt x="37060" y="24097"/>
                  </a:lnTo>
                  <a:lnTo>
                    <a:pt x="54754" y="9464"/>
                  </a:lnTo>
                  <a:close/>
                  <a:moveTo>
                    <a:pt x="28829" y="30857"/>
                  </a:moveTo>
                  <a:lnTo>
                    <a:pt x="29226" y="57935"/>
                  </a:lnTo>
                  <a:lnTo>
                    <a:pt x="21552" y="36901"/>
                  </a:lnTo>
                  <a:lnTo>
                    <a:pt x="28829" y="30857"/>
                  </a:lnTo>
                  <a:close/>
                  <a:moveTo>
                    <a:pt x="36543" y="24535"/>
                  </a:moveTo>
                  <a:lnTo>
                    <a:pt x="43938" y="45092"/>
                  </a:lnTo>
                  <a:lnTo>
                    <a:pt x="43740" y="45410"/>
                  </a:lnTo>
                  <a:lnTo>
                    <a:pt x="44098" y="45609"/>
                  </a:lnTo>
                  <a:lnTo>
                    <a:pt x="44137" y="45688"/>
                  </a:lnTo>
                  <a:lnTo>
                    <a:pt x="44257" y="45688"/>
                  </a:lnTo>
                  <a:lnTo>
                    <a:pt x="44296" y="45728"/>
                  </a:lnTo>
                  <a:lnTo>
                    <a:pt x="44296" y="45688"/>
                  </a:lnTo>
                  <a:lnTo>
                    <a:pt x="74755" y="49426"/>
                  </a:lnTo>
                  <a:lnTo>
                    <a:pt x="59883" y="74357"/>
                  </a:lnTo>
                  <a:lnTo>
                    <a:pt x="30022" y="59685"/>
                  </a:lnTo>
                  <a:lnTo>
                    <a:pt x="29942" y="59566"/>
                  </a:lnTo>
                  <a:lnTo>
                    <a:pt x="29902" y="59566"/>
                  </a:lnTo>
                  <a:lnTo>
                    <a:pt x="29465" y="30340"/>
                  </a:lnTo>
                  <a:lnTo>
                    <a:pt x="36543" y="24535"/>
                  </a:lnTo>
                  <a:close/>
                  <a:moveTo>
                    <a:pt x="28073" y="61474"/>
                  </a:moveTo>
                  <a:lnTo>
                    <a:pt x="13679" y="82111"/>
                  </a:lnTo>
                  <a:lnTo>
                    <a:pt x="1472" y="77936"/>
                  </a:lnTo>
                  <a:lnTo>
                    <a:pt x="28073" y="61474"/>
                  </a:lnTo>
                  <a:close/>
                  <a:moveTo>
                    <a:pt x="28391" y="1"/>
                  </a:moveTo>
                  <a:lnTo>
                    <a:pt x="28829" y="30062"/>
                  </a:lnTo>
                  <a:lnTo>
                    <a:pt x="20797" y="36702"/>
                  </a:lnTo>
                  <a:lnTo>
                    <a:pt x="29226" y="59764"/>
                  </a:lnTo>
                  <a:lnTo>
                    <a:pt x="28988" y="60162"/>
                  </a:lnTo>
                  <a:lnTo>
                    <a:pt x="1" y="78095"/>
                  </a:lnTo>
                  <a:lnTo>
                    <a:pt x="13918" y="82867"/>
                  </a:lnTo>
                  <a:lnTo>
                    <a:pt x="29425" y="60599"/>
                  </a:lnTo>
                  <a:lnTo>
                    <a:pt x="29902" y="60321"/>
                  </a:lnTo>
                  <a:lnTo>
                    <a:pt x="60122" y="75192"/>
                  </a:lnTo>
                  <a:lnTo>
                    <a:pt x="75828" y="48909"/>
                  </a:lnTo>
                  <a:lnTo>
                    <a:pt x="44654" y="45092"/>
                  </a:lnTo>
                  <a:lnTo>
                    <a:pt x="63701" y="11612"/>
                  </a:lnTo>
                  <a:lnTo>
                    <a:pt x="90341" y="17854"/>
                  </a:lnTo>
                  <a:lnTo>
                    <a:pt x="116426" y="36463"/>
                  </a:lnTo>
                  <a:lnTo>
                    <a:pt x="114756" y="22984"/>
                  </a:lnTo>
                  <a:lnTo>
                    <a:pt x="90620" y="17298"/>
                  </a:lnTo>
                  <a:lnTo>
                    <a:pt x="68671" y="1631"/>
                  </a:lnTo>
                  <a:lnTo>
                    <a:pt x="63422" y="10856"/>
                  </a:lnTo>
                  <a:lnTo>
                    <a:pt x="54595" y="8789"/>
                  </a:lnTo>
                  <a:lnTo>
                    <a:pt x="36821" y="23461"/>
                  </a:lnTo>
                  <a:lnTo>
                    <a:pt x="283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115"/>
            <p:cNvSpPr/>
            <p:nvPr/>
          </p:nvSpPr>
          <p:spPr>
            <a:xfrm>
              <a:off x="3486925" y="1242125"/>
              <a:ext cx="1707825" cy="1914600"/>
            </a:xfrm>
            <a:custGeom>
              <a:rect b="b" l="l" r="r" t="t"/>
              <a:pathLst>
                <a:path extrusionOk="0" h="76584" w="68313">
                  <a:moveTo>
                    <a:pt x="28033" y="0"/>
                  </a:moveTo>
                  <a:lnTo>
                    <a:pt x="20438" y="35111"/>
                  </a:lnTo>
                  <a:lnTo>
                    <a:pt x="0" y="76305"/>
                  </a:lnTo>
                  <a:lnTo>
                    <a:pt x="557" y="76584"/>
                  </a:lnTo>
                  <a:lnTo>
                    <a:pt x="21035" y="35350"/>
                  </a:lnTo>
                  <a:lnTo>
                    <a:pt x="21035" y="35310"/>
                  </a:lnTo>
                  <a:lnTo>
                    <a:pt x="28550" y="637"/>
                  </a:lnTo>
                  <a:lnTo>
                    <a:pt x="68312" y="835"/>
                  </a:lnTo>
                  <a:lnTo>
                    <a:pt x="68312" y="199"/>
                  </a:lnTo>
                  <a:lnTo>
                    <a:pt x="280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115"/>
            <p:cNvSpPr/>
            <p:nvPr/>
          </p:nvSpPr>
          <p:spPr>
            <a:xfrm>
              <a:off x="3775200" y="1242125"/>
              <a:ext cx="2600500" cy="2037875"/>
            </a:xfrm>
            <a:custGeom>
              <a:rect b="b" l="l" r="r" t="t"/>
              <a:pathLst>
                <a:path extrusionOk="0" h="81515" w="104020">
                  <a:moveTo>
                    <a:pt x="56543" y="995"/>
                  </a:moveTo>
                  <a:lnTo>
                    <a:pt x="61195" y="34435"/>
                  </a:lnTo>
                  <a:lnTo>
                    <a:pt x="32685" y="43382"/>
                  </a:lnTo>
                  <a:lnTo>
                    <a:pt x="42984" y="7754"/>
                  </a:lnTo>
                  <a:lnTo>
                    <a:pt x="56543" y="995"/>
                  </a:lnTo>
                  <a:close/>
                  <a:moveTo>
                    <a:pt x="99924" y="22944"/>
                  </a:moveTo>
                  <a:lnTo>
                    <a:pt x="63581" y="47040"/>
                  </a:lnTo>
                  <a:lnTo>
                    <a:pt x="61871" y="34872"/>
                  </a:lnTo>
                  <a:lnTo>
                    <a:pt x="99924" y="22944"/>
                  </a:lnTo>
                  <a:close/>
                  <a:moveTo>
                    <a:pt x="61275" y="35071"/>
                  </a:moveTo>
                  <a:lnTo>
                    <a:pt x="62984" y="47398"/>
                  </a:lnTo>
                  <a:lnTo>
                    <a:pt x="40956" y="59327"/>
                  </a:lnTo>
                  <a:lnTo>
                    <a:pt x="32725" y="44058"/>
                  </a:lnTo>
                  <a:lnTo>
                    <a:pt x="61275" y="35071"/>
                  </a:lnTo>
                  <a:close/>
                  <a:moveTo>
                    <a:pt x="40678" y="60201"/>
                  </a:moveTo>
                  <a:lnTo>
                    <a:pt x="47556" y="72925"/>
                  </a:lnTo>
                  <a:lnTo>
                    <a:pt x="3658" y="80282"/>
                  </a:lnTo>
                  <a:lnTo>
                    <a:pt x="3658" y="80282"/>
                  </a:lnTo>
                  <a:lnTo>
                    <a:pt x="40678" y="60201"/>
                  </a:lnTo>
                  <a:close/>
                  <a:moveTo>
                    <a:pt x="57060" y="0"/>
                  </a:moveTo>
                  <a:lnTo>
                    <a:pt x="42427" y="7317"/>
                  </a:lnTo>
                  <a:lnTo>
                    <a:pt x="31930" y="43620"/>
                  </a:lnTo>
                  <a:lnTo>
                    <a:pt x="31890" y="43620"/>
                  </a:lnTo>
                  <a:lnTo>
                    <a:pt x="9305" y="34912"/>
                  </a:lnTo>
                  <a:lnTo>
                    <a:pt x="9106" y="35509"/>
                  </a:lnTo>
                  <a:lnTo>
                    <a:pt x="31890" y="44296"/>
                  </a:lnTo>
                  <a:lnTo>
                    <a:pt x="32089" y="44217"/>
                  </a:lnTo>
                  <a:lnTo>
                    <a:pt x="40399" y="59645"/>
                  </a:lnTo>
                  <a:lnTo>
                    <a:pt x="0" y="81514"/>
                  </a:lnTo>
                  <a:lnTo>
                    <a:pt x="48511" y="73403"/>
                  </a:lnTo>
                  <a:lnTo>
                    <a:pt x="41234" y="59883"/>
                  </a:lnTo>
                  <a:lnTo>
                    <a:pt x="63064" y="48074"/>
                  </a:lnTo>
                  <a:lnTo>
                    <a:pt x="63064" y="48113"/>
                  </a:lnTo>
                  <a:lnTo>
                    <a:pt x="104019" y="20995"/>
                  </a:lnTo>
                  <a:lnTo>
                    <a:pt x="104019" y="20995"/>
                  </a:lnTo>
                  <a:lnTo>
                    <a:pt x="61791" y="34236"/>
                  </a:lnTo>
                  <a:lnTo>
                    <a:pt x="570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115"/>
            <p:cNvSpPr/>
            <p:nvPr/>
          </p:nvSpPr>
          <p:spPr>
            <a:xfrm>
              <a:off x="4215575" y="2341575"/>
              <a:ext cx="356875" cy="355900"/>
            </a:xfrm>
            <a:custGeom>
              <a:rect b="b" l="l" r="r" t="t"/>
              <a:pathLst>
                <a:path extrusionOk="0" fill="none" h="14236" w="14275">
                  <a:moveTo>
                    <a:pt x="14275" y="0"/>
                  </a:moveTo>
                  <a:lnTo>
                    <a:pt x="0" y="14235"/>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115"/>
            <p:cNvSpPr/>
            <p:nvPr/>
          </p:nvSpPr>
          <p:spPr>
            <a:xfrm>
              <a:off x="4191700" y="1243125"/>
              <a:ext cx="2214825" cy="1835075"/>
            </a:xfrm>
            <a:custGeom>
              <a:rect b="b" l="l" r="r" t="t"/>
              <a:pathLst>
                <a:path extrusionOk="0" h="73403" w="88593">
                  <a:moveTo>
                    <a:pt x="200" y="0"/>
                  </a:moveTo>
                  <a:lnTo>
                    <a:pt x="1" y="597"/>
                  </a:lnTo>
                  <a:lnTo>
                    <a:pt x="25807" y="7794"/>
                  </a:lnTo>
                  <a:lnTo>
                    <a:pt x="46364" y="47676"/>
                  </a:lnTo>
                  <a:lnTo>
                    <a:pt x="46483" y="47914"/>
                  </a:lnTo>
                  <a:lnTo>
                    <a:pt x="85411" y="35111"/>
                  </a:lnTo>
                  <a:lnTo>
                    <a:pt x="85411" y="35111"/>
                  </a:lnTo>
                  <a:lnTo>
                    <a:pt x="31175" y="72885"/>
                  </a:lnTo>
                  <a:lnTo>
                    <a:pt x="31572" y="73402"/>
                  </a:lnTo>
                  <a:lnTo>
                    <a:pt x="88552" y="33719"/>
                  </a:lnTo>
                  <a:lnTo>
                    <a:pt x="88592" y="33640"/>
                  </a:lnTo>
                  <a:lnTo>
                    <a:pt x="88592" y="33520"/>
                  </a:lnTo>
                  <a:lnTo>
                    <a:pt x="88513" y="33480"/>
                  </a:lnTo>
                  <a:lnTo>
                    <a:pt x="88393" y="33441"/>
                  </a:lnTo>
                  <a:lnTo>
                    <a:pt x="46802" y="47159"/>
                  </a:lnTo>
                  <a:lnTo>
                    <a:pt x="26284" y="7237"/>
                  </a:lnTo>
                  <a:lnTo>
                    <a:pt x="2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115"/>
            <p:cNvSpPr/>
            <p:nvPr/>
          </p:nvSpPr>
          <p:spPr>
            <a:xfrm>
              <a:off x="4516775" y="2272975"/>
              <a:ext cx="128250" cy="128250"/>
            </a:xfrm>
            <a:custGeom>
              <a:rect b="b" l="l" r="r" t="t"/>
              <a:pathLst>
                <a:path extrusionOk="0" h="5130" w="5130">
                  <a:moveTo>
                    <a:pt x="2306" y="0"/>
                  </a:moveTo>
                  <a:lnTo>
                    <a:pt x="2028" y="40"/>
                  </a:lnTo>
                  <a:lnTo>
                    <a:pt x="1790" y="120"/>
                  </a:lnTo>
                  <a:lnTo>
                    <a:pt x="1551" y="199"/>
                  </a:lnTo>
                  <a:lnTo>
                    <a:pt x="1352" y="279"/>
                  </a:lnTo>
                  <a:lnTo>
                    <a:pt x="1114" y="438"/>
                  </a:lnTo>
                  <a:lnTo>
                    <a:pt x="756" y="756"/>
                  </a:lnTo>
                  <a:lnTo>
                    <a:pt x="438" y="1114"/>
                  </a:lnTo>
                  <a:lnTo>
                    <a:pt x="279" y="1352"/>
                  </a:lnTo>
                  <a:lnTo>
                    <a:pt x="199" y="1551"/>
                  </a:lnTo>
                  <a:lnTo>
                    <a:pt x="120" y="1790"/>
                  </a:lnTo>
                  <a:lnTo>
                    <a:pt x="40" y="2028"/>
                  </a:lnTo>
                  <a:lnTo>
                    <a:pt x="0" y="2307"/>
                  </a:lnTo>
                  <a:lnTo>
                    <a:pt x="0" y="2545"/>
                  </a:lnTo>
                  <a:lnTo>
                    <a:pt x="0" y="2824"/>
                  </a:lnTo>
                  <a:lnTo>
                    <a:pt x="40" y="3062"/>
                  </a:lnTo>
                  <a:lnTo>
                    <a:pt x="120" y="3341"/>
                  </a:lnTo>
                  <a:lnTo>
                    <a:pt x="199" y="3579"/>
                  </a:lnTo>
                  <a:lnTo>
                    <a:pt x="279" y="3778"/>
                  </a:lnTo>
                  <a:lnTo>
                    <a:pt x="438" y="4017"/>
                  </a:lnTo>
                  <a:lnTo>
                    <a:pt x="756" y="4374"/>
                  </a:lnTo>
                  <a:lnTo>
                    <a:pt x="1114" y="4692"/>
                  </a:lnTo>
                  <a:lnTo>
                    <a:pt x="1352" y="4812"/>
                  </a:lnTo>
                  <a:lnTo>
                    <a:pt x="1551" y="4931"/>
                  </a:lnTo>
                  <a:lnTo>
                    <a:pt x="1790" y="5011"/>
                  </a:lnTo>
                  <a:lnTo>
                    <a:pt x="2028" y="5090"/>
                  </a:lnTo>
                  <a:lnTo>
                    <a:pt x="2306" y="5130"/>
                  </a:lnTo>
                  <a:lnTo>
                    <a:pt x="2823" y="5130"/>
                  </a:lnTo>
                  <a:lnTo>
                    <a:pt x="3102" y="5090"/>
                  </a:lnTo>
                  <a:lnTo>
                    <a:pt x="3340" y="5011"/>
                  </a:lnTo>
                  <a:lnTo>
                    <a:pt x="3579" y="4931"/>
                  </a:lnTo>
                  <a:lnTo>
                    <a:pt x="3778" y="4812"/>
                  </a:lnTo>
                  <a:lnTo>
                    <a:pt x="4016" y="4692"/>
                  </a:lnTo>
                  <a:lnTo>
                    <a:pt x="4374" y="4374"/>
                  </a:lnTo>
                  <a:lnTo>
                    <a:pt x="4692" y="4017"/>
                  </a:lnTo>
                  <a:lnTo>
                    <a:pt x="4812" y="3778"/>
                  </a:lnTo>
                  <a:lnTo>
                    <a:pt x="4931" y="3579"/>
                  </a:lnTo>
                  <a:lnTo>
                    <a:pt x="5010" y="3341"/>
                  </a:lnTo>
                  <a:lnTo>
                    <a:pt x="5090" y="3062"/>
                  </a:lnTo>
                  <a:lnTo>
                    <a:pt x="5130" y="2824"/>
                  </a:lnTo>
                  <a:lnTo>
                    <a:pt x="5130" y="2545"/>
                  </a:lnTo>
                  <a:lnTo>
                    <a:pt x="5130" y="2307"/>
                  </a:lnTo>
                  <a:lnTo>
                    <a:pt x="5090" y="2028"/>
                  </a:lnTo>
                  <a:lnTo>
                    <a:pt x="5010" y="1790"/>
                  </a:lnTo>
                  <a:lnTo>
                    <a:pt x="4931" y="1551"/>
                  </a:lnTo>
                  <a:lnTo>
                    <a:pt x="4812" y="1352"/>
                  </a:lnTo>
                  <a:lnTo>
                    <a:pt x="4692" y="1114"/>
                  </a:lnTo>
                  <a:lnTo>
                    <a:pt x="4374" y="756"/>
                  </a:lnTo>
                  <a:lnTo>
                    <a:pt x="4016" y="438"/>
                  </a:lnTo>
                  <a:lnTo>
                    <a:pt x="3778" y="279"/>
                  </a:lnTo>
                  <a:lnTo>
                    <a:pt x="3579" y="199"/>
                  </a:lnTo>
                  <a:lnTo>
                    <a:pt x="3340" y="120"/>
                  </a:lnTo>
                  <a:lnTo>
                    <a:pt x="3102" y="40"/>
                  </a:lnTo>
                  <a:lnTo>
                    <a:pt x="28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115"/>
            <p:cNvSpPr/>
            <p:nvPr/>
          </p:nvSpPr>
          <p:spPr>
            <a:xfrm>
              <a:off x="4130075" y="2611950"/>
              <a:ext cx="172000" cy="172000"/>
            </a:xfrm>
            <a:custGeom>
              <a:rect b="b" l="l" r="r" t="t"/>
              <a:pathLst>
                <a:path extrusionOk="0" h="6880" w="6880">
                  <a:moveTo>
                    <a:pt x="3062" y="1"/>
                  </a:moveTo>
                  <a:lnTo>
                    <a:pt x="2744" y="80"/>
                  </a:lnTo>
                  <a:lnTo>
                    <a:pt x="2386" y="160"/>
                  </a:lnTo>
                  <a:lnTo>
                    <a:pt x="2108" y="279"/>
                  </a:lnTo>
                  <a:lnTo>
                    <a:pt x="1790" y="398"/>
                  </a:lnTo>
                  <a:lnTo>
                    <a:pt x="1512" y="597"/>
                  </a:lnTo>
                  <a:lnTo>
                    <a:pt x="1233" y="796"/>
                  </a:lnTo>
                  <a:lnTo>
                    <a:pt x="995" y="995"/>
                  </a:lnTo>
                  <a:lnTo>
                    <a:pt x="796" y="1233"/>
                  </a:lnTo>
                  <a:lnTo>
                    <a:pt x="597" y="1512"/>
                  </a:lnTo>
                  <a:lnTo>
                    <a:pt x="398" y="1790"/>
                  </a:lnTo>
                  <a:lnTo>
                    <a:pt x="279" y="2108"/>
                  </a:lnTo>
                  <a:lnTo>
                    <a:pt x="160" y="2426"/>
                  </a:lnTo>
                  <a:lnTo>
                    <a:pt x="80" y="2744"/>
                  </a:lnTo>
                  <a:lnTo>
                    <a:pt x="1" y="3062"/>
                  </a:lnTo>
                  <a:lnTo>
                    <a:pt x="1" y="3420"/>
                  </a:lnTo>
                  <a:lnTo>
                    <a:pt x="1" y="3778"/>
                  </a:lnTo>
                  <a:lnTo>
                    <a:pt x="80" y="4136"/>
                  </a:lnTo>
                  <a:lnTo>
                    <a:pt x="160" y="4454"/>
                  </a:lnTo>
                  <a:lnTo>
                    <a:pt x="279" y="4772"/>
                  </a:lnTo>
                  <a:lnTo>
                    <a:pt x="398" y="5090"/>
                  </a:lnTo>
                  <a:lnTo>
                    <a:pt x="597" y="5369"/>
                  </a:lnTo>
                  <a:lnTo>
                    <a:pt x="796" y="5607"/>
                  </a:lnTo>
                  <a:lnTo>
                    <a:pt x="995" y="5846"/>
                  </a:lnTo>
                  <a:lnTo>
                    <a:pt x="1233" y="6084"/>
                  </a:lnTo>
                  <a:lnTo>
                    <a:pt x="1512" y="6283"/>
                  </a:lnTo>
                  <a:lnTo>
                    <a:pt x="1790" y="6442"/>
                  </a:lnTo>
                  <a:lnTo>
                    <a:pt x="2108" y="6601"/>
                  </a:lnTo>
                  <a:lnTo>
                    <a:pt x="2386" y="6721"/>
                  </a:lnTo>
                  <a:lnTo>
                    <a:pt x="2744" y="6800"/>
                  </a:lnTo>
                  <a:lnTo>
                    <a:pt x="3062" y="6840"/>
                  </a:lnTo>
                  <a:lnTo>
                    <a:pt x="3420" y="6880"/>
                  </a:lnTo>
                  <a:lnTo>
                    <a:pt x="3778" y="6840"/>
                  </a:lnTo>
                  <a:lnTo>
                    <a:pt x="4136" y="6800"/>
                  </a:lnTo>
                  <a:lnTo>
                    <a:pt x="4454" y="6721"/>
                  </a:lnTo>
                  <a:lnTo>
                    <a:pt x="4772" y="6601"/>
                  </a:lnTo>
                  <a:lnTo>
                    <a:pt x="5050" y="6442"/>
                  </a:lnTo>
                  <a:lnTo>
                    <a:pt x="5329" y="6283"/>
                  </a:lnTo>
                  <a:lnTo>
                    <a:pt x="5607" y="6084"/>
                  </a:lnTo>
                  <a:lnTo>
                    <a:pt x="5846" y="5846"/>
                  </a:lnTo>
                  <a:lnTo>
                    <a:pt x="6084" y="5607"/>
                  </a:lnTo>
                  <a:lnTo>
                    <a:pt x="6283" y="5369"/>
                  </a:lnTo>
                  <a:lnTo>
                    <a:pt x="6442" y="5090"/>
                  </a:lnTo>
                  <a:lnTo>
                    <a:pt x="6601" y="4772"/>
                  </a:lnTo>
                  <a:lnTo>
                    <a:pt x="6720" y="4454"/>
                  </a:lnTo>
                  <a:lnTo>
                    <a:pt x="6800" y="4136"/>
                  </a:lnTo>
                  <a:lnTo>
                    <a:pt x="6840" y="3778"/>
                  </a:lnTo>
                  <a:lnTo>
                    <a:pt x="6880" y="3420"/>
                  </a:lnTo>
                  <a:lnTo>
                    <a:pt x="6840" y="3062"/>
                  </a:lnTo>
                  <a:lnTo>
                    <a:pt x="6800" y="2744"/>
                  </a:lnTo>
                  <a:lnTo>
                    <a:pt x="6720" y="2426"/>
                  </a:lnTo>
                  <a:lnTo>
                    <a:pt x="6601" y="2108"/>
                  </a:lnTo>
                  <a:lnTo>
                    <a:pt x="6442" y="1790"/>
                  </a:lnTo>
                  <a:lnTo>
                    <a:pt x="6283" y="1512"/>
                  </a:lnTo>
                  <a:lnTo>
                    <a:pt x="6084" y="1233"/>
                  </a:lnTo>
                  <a:lnTo>
                    <a:pt x="5846" y="995"/>
                  </a:lnTo>
                  <a:lnTo>
                    <a:pt x="5607" y="796"/>
                  </a:lnTo>
                  <a:lnTo>
                    <a:pt x="5329" y="597"/>
                  </a:lnTo>
                  <a:lnTo>
                    <a:pt x="5050" y="398"/>
                  </a:lnTo>
                  <a:lnTo>
                    <a:pt x="4772" y="279"/>
                  </a:lnTo>
                  <a:lnTo>
                    <a:pt x="4454" y="160"/>
                  </a:lnTo>
                  <a:lnTo>
                    <a:pt x="4136" y="80"/>
                  </a:lnTo>
                  <a:lnTo>
                    <a:pt x="37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115"/>
            <p:cNvSpPr/>
            <p:nvPr/>
          </p:nvSpPr>
          <p:spPr>
            <a:xfrm>
              <a:off x="4800075" y="1388250"/>
              <a:ext cx="85525" cy="85525"/>
            </a:xfrm>
            <a:custGeom>
              <a:rect b="b" l="l" r="r" t="t"/>
              <a:pathLst>
                <a:path extrusionOk="0" h="3421" w="3421">
                  <a:moveTo>
                    <a:pt x="1353" y="1"/>
                  </a:moveTo>
                  <a:lnTo>
                    <a:pt x="1034" y="120"/>
                  </a:lnTo>
                  <a:lnTo>
                    <a:pt x="756" y="279"/>
                  </a:lnTo>
                  <a:lnTo>
                    <a:pt x="478" y="478"/>
                  </a:lnTo>
                  <a:lnTo>
                    <a:pt x="279" y="756"/>
                  </a:lnTo>
                  <a:lnTo>
                    <a:pt x="120" y="1034"/>
                  </a:lnTo>
                  <a:lnTo>
                    <a:pt x="40" y="1353"/>
                  </a:lnTo>
                  <a:lnTo>
                    <a:pt x="1" y="1710"/>
                  </a:lnTo>
                  <a:lnTo>
                    <a:pt x="40" y="2028"/>
                  </a:lnTo>
                  <a:lnTo>
                    <a:pt x="120" y="2386"/>
                  </a:lnTo>
                  <a:lnTo>
                    <a:pt x="279" y="2665"/>
                  </a:lnTo>
                  <a:lnTo>
                    <a:pt x="478" y="2903"/>
                  </a:lnTo>
                  <a:lnTo>
                    <a:pt x="756" y="3142"/>
                  </a:lnTo>
                  <a:lnTo>
                    <a:pt x="1034" y="3301"/>
                  </a:lnTo>
                  <a:lnTo>
                    <a:pt x="1353" y="3380"/>
                  </a:lnTo>
                  <a:lnTo>
                    <a:pt x="1710" y="3420"/>
                  </a:lnTo>
                  <a:lnTo>
                    <a:pt x="2068" y="3380"/>
                  </a:lnTo>
                  <a:lnTo>
                    <a:pt x="2386" y="3301"/>
                  </a:lnTo>
                  <a:lnTo>
                    <a:pt x="2665" y="3142"/>
                  </a:lnTo>
                  <a:lnTo>
                    <a:pt x="2943" y="2903"/>
                  </a:lnTo>
                  <a:lnTo>
                    <a:pt x="3142" y="2665"/>
                  </a:lnTo>
                  <a:lnTo>
                    <a:pt x="3301" y="2386"/>
                  </a:lnTo>
                  <a:lnTo>
                    <a:pt x="3380" y="2028"/>
                  </a:lnTo>
                  <a:lnTo>
                    <a:pt x="3420" y="1710"/>
                  </a:lnTo>
                  <a:lnTo>
                    <a:pt x="3380" y="1353"/>
                  </a:lnTo>
                  <a:lnTo>
                    <a:pt x="3301" y="1034"/>
                  </a:lnTo>
                  <a:lnTo>
                    <a:pt x="3142" y="756"/>
                  </a:lnTo>
                  <a:lnTo>
                    <a:pt x="2943" y="478"/>
                  </a:lnTo>
                  <a:lnTo>
                    <a:pt x="2665" y="279"/>
                  </a:lnTo>
                  <a:lnTo>
                    <a:pt x="2386" y="120"/>
                  </a:lnTo>
                  <a:lnTo>
                    <a:pt x="206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115"/>
            <p:cNvSpPr/>
            <p:nvPr/>
          </p:nvSpPr>
          <p:spPr>
            <a:xfrm>
              <a:off x="5087375" y="1151675"/>
              <a:ext cx="214725" cy="214725"/>
            </a:xfrm>
            <a:custGeom>
              <a:rect b="b" l="l" r="r" t="t"/>
              <a:pathLst>
                <a:path extrusionOk="0" h="8589" w="8589">
                  <a:moveTo>
                    <a:pt x="3857" y="0"/>
                  </a:moveTo>
                  <a:lnTo>
                    <a:pt x="3459" y="80"/>
                  </a:lnTo>
                  <a:lnTo>
                    <a:pt x="3022" y="199"/>
                  </a:lnTo>
                  <a:lnTo>
                    <a:pt x="2624" y="318"/>
                  </a:lnTo>
                  <a:lnTo>
                    <a:pt x="2266" y="517"/>
                  </a:lnTo>
                  <a:lnTo>
                    <a:pt x="1909" y="716"/>
                  </a:lnTo>
                  <a:lnTo>
                    <a:pt x="1591" y="994"/>
                  </a:lnTo>
                  <a:lnTo>
                    <a:pt x="1272" y="1272"/>
                  </a:lnTo>
                  <a:lnTo>
                    <a:pt x="994" y="1551"/>
                  </a:lnTo>
                  <a:lnTo>
                    <a:pt x="756" y="1909"/>
                  </a:lnTo>
                  <a:lnTo>
                    <a:pt x="517" y="2227"/>
                  </a:lnTo>
                  <a:lnTo>
                    <a:pt x="358" y="2624"/>
                  </a:lnTo>
                  <a:lnTo>
                    <a:pt x="199" y="3022"/>
                  </a:lnTo>
                  <a:lnTo>
                    <a:pt x="80" y="3420"/>
                  </a:lnTo>
                  <a:lnTo>
                    <a:pt x="40" y="3857"/>
                  </a:lnTo>
                  <a:lnTo>
                    <a:pt x="0" y="4294"/>
                  </a:lnTo>
                  <a:lnTo>
                    <a:pt x="40" y="4732"/>
                  </a:lnTo>
                  <a:lnTo>
                    <a:pt x="80" y="5169"/>
                  </a:lnTo>
                  <a:lnTo>
                    <a:pt x="199" y="5567"/>
                  </a:lnTo>
                  <a:lnTo>
                    <a:pt x="358" y="5964"/>
                  </a:lnTo>
                  <a:lnTo>
                    <a:pt x="517" y="6322"/>
                  </a:lnTo>
                  <a:lnTo>
                    <a:pt x="756" y="6680"/>
                  </a:lnTo>
                  <a:lnTo>
                    <a:pt x="994" y="7038"/>
                  </a:lnTo>
                  <a:lnTo>
                    <a:pt x="1272" y="7316"/>
                  </a:lnTo>
                  <a:lnTo>
                    <a:pt x="1591" y="7595"/>
                  </a:lnTo>
                  <a:lnTo>
                    <a:pt x="1909" y="7833"/>
                  </a:lnTo>
                  <a:lnTo>
                    <a:pt x="2266" y="8072"/>
                  </a:lnTo>
                  <a:lnTo>
                    <a:pt x="2624" y="8231"/>
                  </a:lnTo>
                  <a:lnTo>
                    <a:pt x="3022" y="8390"/>
                  </a:lnTo>
                  <a:lnTo>
                    <a:pt x="3459" y="8509"/>
                  </a:lnTo>
                  <a:lnTo>
                    <a:pt x="3857" y="8549"/>
                  </a:lnTo>
                  <a:lnTo>
                    <a:pt x="4294" y="8589"/>
                  </a:lnTo>
                  <a:lnTo>
                    <a:pt x="4732" y="8549"/>
                  </a:lnTo>
                  <a:lnTo>
                    <a:pt x="5169" y="8509"/>
                  </a:lnTo>
                  <a:lnTo>
                    <a:pt x="5567" y="8390"/>
                  </a:lnTo>
                  <a:lnTo>
                    <a:pt x="5964" y="8231"/>
                  </a:lnTo>
                  <a:lnTo>
                    <a:pt x="6362" y="8072"/>
                  </a:lnTo>
                  <a:lnTo>
                    <a:pt x="6720" y="7833"/>
                  </a:lnTo>
                  <a:lnTo>
                    <a:pt x="7038" y="7595"/>
                  </a:lnTo>
                  <a:lnTo>
                    <a:pt x="7356" y="7316"/>
                  </a:lnTo>
                  <a:lnTo>
                    <a:pt x="7634" y="7038"/>
                  </a:lnTo>
                  <a:lnTo>
                    <a:pt x="7873" y="6680"/>
                  </a:lnTo>
                  <a:lnTo>
                    <a:pt x="8072" y="6322"/>
                  </a:lnTo>
                  <a:lnTo>
                    <a:pt x="8271" y="5964"/>
                  </a:lnTo>
                  <a:lnTo>
                    <a:pt x="8390" y="5567"/>
                  </a:lnTo>
                  <a:lnTo>
                    <a:pt x="8509" y="5169"/>
                  </a:lnTo>
                  <a:lnTo>
                    <a:pt x="8589" y="4732"/>
                  </a:lnTo>
                  <a:lnTo>
                    <a:pt x="8589" y="4294"/>
                  </a:lnTo>
                  <a:lnTo>
                    <a:pt x="8589" y="3857"/>
                  </a:lnTo>
                  <a:lnTo>
                    <a:pt x="8509" y="3420"/>
                  </a:lnTo>
                  <a:lnTo>
                    <a:pt x="8390" y="3022"/>
                  </a:lnTo>
                  <a:lnTo>
                    <a:pt x="8271" y="2624"/>
                  </a:lnTo>
                  <a:lnTo>
                    <a:pt x="8072" y="2227"/>
                  </a:lnTo>
                  <a:lnTo>
                    <a:pt x="7873" y="1909"/>
                  </a:lnTo>
                  <a:lnTo>
                    <a:pt x="7634" y="1551"/>
                  </a:lnTo>
                  <a:lnTo>
                    <a:pt x="7356" y="1272"/>
                  </a:lnTo>
                  <a:lnTo>
                    <a:pt x="7038" y="994"/>
                  </a:lnTo>
                  <a:lnTo>
                    <a:pt x="6720" y="716"/>
                  </a:lnTo>
                  <a:lnTo>
                    <a:pt x="6362" y="517"/>
                  </a:lnTo>
                  <a:lnTo>
                    <a:pt x="5964" y="318"/>
                  </a:lnTo>
                  <a:lnTo>
                    <a:pt x="5567" y="199"/>
                  </a:lnTo>
                  <a:lnTo>
                    <a:pt x="5169" y="80"/>
                  </a:lnTo>
                  <a:lnTo>
                    <a:pt x="473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115"/>
            <p:cNvSpPr/>
            <p:nvPr/>
          </p:nvSpPr>
          <p:spPr>
            <a:xfrm>
              <a:off x="4108200" y="1164575"/>
              <a:ext cx="172000" cy="172000"/>
            </a:xfrm>
            <a:custGeom>
              <a:rect b="b" l="l" r="r" t="t"/>
              <a:pathLst>
                <a:path extrusionOk="0" h="6880" w="6880">
                  <a:moveTo>
                    <a:pt x="3102" y="1"/>
                  </a:moveTo>
                  <a:lnTo>
                    <a:pt x="2744" y="80"/>
                  </a:lnTo>
                  <a:lnTo>
                    <a:pt x="2426" y="160"/>
                  </a:lnTo>
                  <a:lnTo>
                    <a:pt x="2108" y="279"/>
                  </a:lnTo>
                  <a:lnTo>
                    <a:pt x="1790" y="399"/>
                  </a:lnTo>
                  <a:lnTo>
                    <a:pt x="1512" y="597"/>
                  </a:lnTo>
                  <a:lnTo>
                    <a:pt x="1273" y="796"/>
                  </a:lnTo>
                  <a:lnTo>
                    <a:pt x="995" y="995"/>
                  </a:lnTo>
                  <a:lnTo>
                    <a:pt x="796" y="1234"/>
                  </a:lnTo>
                  <a:lnTo>
                    <a:pt x="597" y="1512"/>
                  </a:lnTo>
                  <a:lnTo>
                    <a:pt x="438" y="1790"/>
                  </a:lnTo>
                  <a:lnTo>
                    <a:pt x="279" y="2108"/>
                  </a:lnTo>
                  <a:lnTo>
                    <a:pt x="160" y="2426"/>
                  </a:lnTo>
                  <a:lnTo>
                    <a:pt x="80" y="2745"/>
                  </a:lnTo>
                  <a:lnTo>
                    <a:pt x="41" y="3063"/>
                  </a:lnTo>
                  <a:lnTo>
                    <a:pt x="1" y="3421"/>
                  </a:lnTo>
                  <a:lnTo>
                    <a:pt x="41" y="3778"/>
                  </a:lnTo>
                  <a:lnTo>
                    <a:pt x="80" y="4136"/>
                  </a:lnTo>
                  <a:lnTo>
                    <a:pt x="160" y="4454"/>
                  </a:lnTo>
                  <a:lnTo>
                    <a:pt x="279" y="4772"/>
                  </a:lnTo>
                  <a:lnTo>
                    <a:pt x="438" y="5051"/>
                  </a:lnTo>
                  <a:lnTo>
                    <a:pt x="597" y="5369"/>
                  </a:lnTo>
                  <a:lnTo>
                    <a:pt x="796" y="5607"/>
                  </a:lnTo>
                  <a:lnTo>
                    <a:pt x="995" y="5846"/>
                  </a:lnTo>
                  <a:lnTo>
                    <a:pt x="1273" y="6085"/>
                  </a:lnTo>
                  <a:lnTo>
                    <a:pt x="1512" y="6283"/>
                  </a:lnTo>
                  <a:lnTo>
                    <a:pt x="1790" y="6443"/>
                  </a:lnTo>
                  <a:lnTo>
                    <a:pt x="2108" y="6602"/>
                  </a:lnTo>
                  <a:lnTo>
                    <a:pt x="2426" y="6721"/>
                  </a:lnTo>
                  <a:lnTo>
                    <a:pt x="2744" y="6800"/>
                  </a:lnTo>
                  <a:lnTo>
                    <a:pt x="3102" y="6840"/>
                  </a:lnTo>
                  <a:lnTo>
                    <a:pt x="3460" y="6880"/>
                  </a:lnTo>
                  <a:lnTo>
                    <a:pt x="3778" y="6840"/>
                  </a:lnTo>
                  <a:lnTo>
                    <a:pt x="4136" y="6800"/>
                  </a:lnTo>
                  <a:lnTo>
                    <a:pt x="4454" y="6721"/>
                  </a:lnTo>
                  <a:lnTo>
                    <a:pt x="4772" y="6602"/>
                  </a:lnTo>
                  <a:lnTo>
                    <a:pt x="5090" y="6443"/>
                  </a:lnTo>
                  <a:lnTo>
                    <a:pt x="5369" y="6283"/>
                  </a:lnTo>
                  <a:lnTo>
                    <a:pt x="5647" y="6085"/>
                  </a:lnTo>
                  <a:lnTo>
                    <a:pt x="5886" y="5846"/>
                  </a:lnTo>
                  <a:lnTo>
                    <a:pt x="6084" y="5607"/>
                  </a:lnTo>
                  <a:lnTo>
                    <a:pt x="6283" y="5369"/>
                  </a:lnTo>
                  <a:lnTo>
                    <a:pt x="6482" y="5051"/>
                  </a:lnTo>
                  <a:lnTo>
                    <a:pt x="6601" y="4772"/>
                  </a:lnTo>
                  <a:lnTo>
                    <a:pt x="6721" y="4454"/>
                  </a:lnTo>
                  <a:lnTo>
                    <a:pt x="6800" y="4136"/>
                  </a:lnTo>
                  <a:lnTo>
                    <a:pt x="6880" y="3778"/>
                  </a:lnTo>
                  <a:lnTo>
                    <a:pt x="6880" y="3421"/>
                  </a:lnTo>
                  <a:lnTo>
                    <a:pt x="6880" y="3063"/>
                  </a:lnTo>
                  <a:lnTo>
                    <a:pt x="6800" y="2745"/>
                  </a:lnTo>
                  <a:lnTo>
                    <a:pt x="6721" y="2426"/>
                  </a:lnTo>
                  <a:lnTo>
                    <a:pt x="6601" y="2108"/>
                  </a:lnTo>
                  <a:lnTo>
                    <a:pt x="6482" y="1790"/>
                  </a:lnTo>
                  <a:lnTo>
                    <a:pt x="6283" y="1512"/>
                  </a:lnTo>
                  <a:lnTo>
                    <a:pt x="6084" y="1234"/>
                  </a:lnTo>
                  <a:lnTo>
                    <a:pt x="5886" y="995"/>
                  </a:lnTo>
                  <a:lnTo>
                    <a:pt x="5647" y="796"/>
                  </a:lnTo>
                  <a:lnTo>
                    <a:pt x="5369" y="597"/>
                  </a:lnTo>
                  <a:lnTo>
                    <a:pt x="5090" y="399"/>
                  </a:lnTo>
                  <a:lnTo>
                    <a:pt x="4772" y="279"/>
                  </a:lnTo>
                  <a:lnTo>
                    <a:pt x="4454" y="160"/>
                  </a:lnTo>
                  <a:lnTo>
                    <a:pt x="4136" y="80"/>
                  </a:lnTo>
                  <a:lnTo>
                    <a:pt x="37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115"/>
            <p:cNvSpPr/>
            <p:nvPr/>
          </p:nvSpPr>
          <p:spPr>
            <a:xfrm>
              <a:off x="5272250" y="2345550"/>
              <a:ext cx="172000" cy="172000"/>
            </a:xfrm>
            <a:custGeom>
              <a:rect b="b" l="l" r="r" t="t"/>
              <a:pathLst>
                <a:path extrusionOk="0" h="6880" w="6880">
                  <a:moveTo>
                    <a:pt x="3102" y="0"/>
                  </a:moveTo>
                  <a:lnTo>
                    <a:pt x="2744" y="80"/>
                  </a:lnTo>
                  <a:lnTo>
                    <a:pt x="2426" y="159"/>
                  </a:lnTo>
                  <a:lnTo>
                    <a:pt x="2108" y="278"/>
                  </a:lnTo>
                  <a:lnTo>
                    <a:pt x="1790" y="398"/>
                  </a:lnTo>
                  <a:lnTo>
                    <a:pt x="1512" y="597"/>
                  </a:lnTo>
                  <a:lnTo>
                    <a:pt x="1273" y="795"/>
                  </a:lnTo>
                  <a:lnTo>
                    <a:pt x="995" y="994"/>
                  </a:lnTo>
                  <a:lnTo>
                    <a:pt x="796" y="1233"/>
                  </a:lnTo>
                  <a:lnTo>
                    <a:pt x="597" y="1511"/>
                  </a:lnTo>
                  <a:lnTo>
                    <a:pt x="398" y="1789"/>
                  </a:lnTo>
                  <a:lnTo>
                    <a:pt x="279" y="2108"/>
                  </a:lnTo>
                  <a:lnTo>
                    <a:pt x="160" y="2426"/>
                  </a:lnTo>
                  <a:lnTo>
                    <a:pt x="80" y="2744"/>
                  </a:lnTo>
                  <a:lnTo>
                    <a:pt x="41" y="3102"/>
                  </a:lnTo>
                  <a:lnTo>
                    <a:pt x="1" y="3420"/>
                  </a:lnTo>
                  <a:lnTo>
                    <a:pt x="41" y="3778"/>
                  </a:lnTo>
                  <a:lnTo>
                    <a:pt x="80" y="4135"/>
                  </a:lnTo>
                  <a:lnTo>
                    <a:pt x="160" y="4454"/>
                  </a:lnTo>
                  <a:lnTo>
                    <a:pt x="279" y="4772"/>
                  </a:lnTo>
                  <a:lnTo>
                    <a:pt x="398" y="5090"/>
                  </a:lnTo>
                  <a:lnTo>
                    <a:pt x="597" y="5368"/>
                  </a:lnTo>
                  <a:lnTo>
                    <a:pt x="796" y="5607"/>
                  </a:lnTo>
                  <a:lnTo>
                    <a:pt x="995" y="5885"/>
                  </a:lnTo>
                  <a:lnTo>
                    <a:pt x="1273" y="6084"/>
                  </a:lnTo>
                  <a:lnTo>
                    <a:pt x="1512" y="6283"/>
                  </a:lnTo>
                  <a:lnTo>
                    <a:pt x="1790" y="6442"/>
                  </a:lnTo>
                  <a:lnTo>
                    <a:pt x="2108" y="6601"/>
                  </a:lnTo>
                  <a:lnTo>
                    <a:pt x="2426" y="6720"/>
                  </a:lnTo>
                  <a:lnTo>
                    <a:pt x="2744" y="6800"/>
                  </a:lnTo>
                  <a:lnTo>
                    <a:pt x="3102" y="6839"/>
                  </a:lnTo>
                  <a:lnTo>
                    <a:pt x="3420" y="6879"/>
                  </a:lnTo>
                  <a:lnTo>
                    <a:pt x="3778" y="6839"/>
                  </a:lnTo>
                  <a:lnTo>
                    <a:pt x="4136" y="6800"/>
                  </a:lnTo>
                  <a:lnTo>
                    <a:pt x="4454" y="6720"/>
                  </a:lnTo>
                  <a:lnTo>
                    <a:pt x="4772" y="6601"/>
                  </a:lnTo>
                  <a:lnTo>
                    <a:pt x="5090" y="6442"/>
                  </a:lnTo>
                  <a:lnTo>
                    <a:pt x="5369" y="6283"/>
                  </a:lnTo>
                  <a:lnTo>
                    <a:pt x="5607" y="6084"/>
                  </a:lnTo>
                  <a:lnTo>
                    <a:pt x="5886" y="5885"/>
                  </a:lnTo>
                  <a:lnTo>
                    <a:pt x="6085" y="5607"/>
                  </a:lnTo>
                  <a:lnTo>
                    <a:pt x="6283" y="5368"/>
                  </a:lnTo>
                  <a:lnTo>
                    <a:pt x="6442" y="5090"/>
                  </a:lnTo>
                  <a:lnTo>
                    <a:pt x="6601" y="4772"/>
                  </a:lnTo>
                  <a:lnTo>
                    <a:pt x="6721" y="4454"/>
                  </a:lnTo>
                  <a:lnTo>
                    <a:pt x="6800" y="4135"/>
                  </a:lnTo>
                  <a:lnTo>
                    <a:pt x="6840" y="3778"/>
                  </a:lnTo>
                  <a:lnTo>
                    <a:pt x="6880" y="3420"/>
                  </a:lnTo>
                  <a:lnTo>
                    <a:pt x="6840" y="3102"/>
                  </a:lnTo>
                  <a:lnTo>
                    <a:pt x="6800" y="2744"/>
                  </a:lnTo>
                  <a:lnTo>
                    <a:pt x="6721" y="2426"/>
                  </a:lnTo>
                  <a:lnTo>
                    <a:pt x="6601" y="2108"/>
                  </a:lnTo>
                  <a:lnTo>
                    <a:pt x="6442" y="1789"/>
                  </a:lnTo>
                  <a:lnTo>
                    <a:pt x="6283" y="1511"/>
                  </a:lnTo>
                  <a:lnTo>
                    <a:pt x="6085" y="1233"/>
                  </a:lnTo>
                  <a:lnTo>
                    <a:pt x="5886" y="994"/>
                  </a:lnTo>
                  <a:lnTo>
                    <a:pt x="5607" y="795"/>
                  </a:lnTo>
                  <a:lnTo>
                    <a:pt x="5369" y="597"/>
                  </a:lnTo>
                  <a:lnTo>
                    <a:pt x="5090" y="398"/>
                  </a:lnTo>
                  <a:lnTo>
                    <a:pt x="4772" y="278"/>
                  </a:lnTo>
                  <a:lnTo>
                    <a:pt x="4454" y="159"/>
                  </a:lnTo>
                  <a:lnTo>
                    <a:pt x="4136" y="80"/>
                  </a:lnTo>
                  <a:lnTo>
                    <a:pt x="37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115"/>
            <p:cNvSpPr/>
            <p:nvPr/>
          </p:nvSpPr>
          <p:spPr>
            <a:xfrm>
              <a:off x="6332925" y="2049300"/>
              <a:ext cx="86500" cy="85525"/>
            </a:xfrm>
            <a:custGeom>
              <a:rect b="b" l="l" r="r" t="t"/>
              <a:pathLst>
                <a:path extrusionOk="0" h="3421" w="3460">
                  <a:moveTo>
                    <a:pt x="1710" y="1"/>
                  </a:moveTo>
                  <a:lnTo>
                    <a:pt x="1392" y="41"/>
                  </a:lnTo>
                  <a:lnTo>
                    <a:pt x="1074" y="120"/>
                  </a:lnTo>
                  <a:lnTo>
                    <a:pt x="756" y="279"/>
                  </a:lnTo>
                  <a:lnTo>
                    <a:pt x="518" y="518"/>
                  </a:lnTo>
                  <a:lnTo>
                    <a:pt x="319" y="756"/>
                  </a:lnTo>
                  <a:lnTo>
                    <a:pt x="160" y="1035"/>
                  </a:lnTo>
                  <a:lnTo>
                    <a:pt x="40" y="1353"/>
                  </a:lnTo>
                  <a:lnTo>
                    <a:pt x="1" y="1711"/>
                  </a:lnTo>
                  <a:lnTo>
                    <a:pt x="40" y="2069"/>
                  </a:lnTo>
                  <a:lnTo>
                    <a:pt x="160" y="2387"/>
                  </a:lnTo>
                  <a:lnTo>
                    <a:pt x="319" y="2665"/>
                  </a:lnTo>
                  <a:lnTo>
                    <a:pt x="518" y="2943"/>
                  </a:lnTo>
                  <a:lnTo>
                    <a:pt x="756" y="3142"/>
                  </a:lnTo>
                  <a:lnTo>
                    <a:pt x="1074" y="3301"/>
                  </a:lnTo>
                  <a:lnTo>
                    <a:pt x="1392" y="3381"/>
                  </a:lnTo>
                  <a:lnTo>
                    <a:pt x="1710" y="3420"/>
                  </a:lnTo>
                  <a:lnTo>
                    <a:pt x="2068" y="3381"/>
                  </a:lnTo>
                  <a:lnTo>
                    <a:pt x="2386" y="3301"/>
                  </a:lnTo>
                  <a:lnTo>
                    <a:pt x="2704" y="3142"/>
                  </a:lnTo>
                  <a:lnTo>
                    <a:pt x="2943" y="2943"/>
                  </a:lnTo>
                  <a:lnTo>
                    <a:pt x="3142" y="2665"/>
                  </a:lnTo>
                  <a:lnTo>
                    <a:pt x="3301" y="2387"/>
                  </a:lnTo>
                  <a:lnTo>
                    <a:pt x="3420" y="2069"/>
                  </a:lnTo>
                  <a:lnTo>
                    <a:pt x="3460" y="1711"/>
                  </a:lnTo>
                  <a:lnTo>
                    <a:pt x="3420" y="1353"/>
                  </a:lnTo>
                  <a:lnTo>
                    <a:pt x="3301" y="1035"/>
                  </a:lnTo>
                  <a:lnTo>
                    <a:pt x="3142" y="756"/>
                  </a:lnTo>
                  <a:lnTo>
                    <a:pt x="2943" y="518"/>
                  </a:lnTo>
                  <a:lnTo>
                    <a:pt x="2704" y="279"/>
                  </a:lnTo>
                  <a:lnTo>
                    <a:pt x="2386" y="120"/>
                  </a:lnTo>
                  <a:lnTo>
                    <a:pt x="2068" y="41"/>
                  </a:lnTo>
                  <a:lnTo>
                    <a:pt x="171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115"/>
            <p:cNvSpPr/>
            <p:nvPr/>
          </p:nvSpPr>
          <p:spPr>
            <a:xfrm>
              <a:off x="6251425" y="1692425"/>
              <a:ext cx="171975" cy="172000"/>
            </a:xfrm>
            <a:custGeom>
              <a:rect b="b" l="l" r="r" t="t"/>
              <a:pathLst>
                <a:path extrusionOk="0" h="6880" w="6879">
                  <a:moveTo>
                    <a:pt x="3459" y="1"/>
                  </a:moveTo>
                  <a:lnTo>
                    <a:pt x="3102" y="41"/>
                  </a:lnTo>
                  <a:lnTo>
                    <a:pt x="2744" y="81"/>
                  </a:lnTo>
                  <a:lnTo>
                    <a:pt x="2426" y="160"/>
                  </a:lnTo>
                  <a:lnTo>
                    <a:pt x="2107" y="279"/>
                  </a:lnTo>
                  <a:lnTo>
                    <a:pt x="1789" y="438"/>
                  </a:lnTo>
                  <a:lnTo>
                    <a:pt x="1511" y="597"/>
                  </a:lnTo>
                  <a:lnTo>
                    <a:pt x="1272" y="796"/>
                  </a:lnTo>
                  <a:lnTo>
                    <a:pt x="994" y="1035"/>
                  </a:lnTo>
                  <a:lnTo>
                    <a:pt x="795" y="1273"/>
                  </a:lnTo>
                  <a:lnTo>
                    <a:pt x="597" y="1512"/>
                  </a:lnTo>
                  <a:lnTo>
                    <a:pt x="437" y="1830"/>
                  </a:lnTo>
                  <a:lnTo>
                    <a:pt x="278" y="2108"/>
                  </a:lnTo>
                  <a:lnTo>
                    <a:pt x="159" y="2427"/>
                  </a:lnTo>
                  <a:lnTo>
                    <a:pt x="80" y="2745"/>
                  </a:lnTo>
                  <a:lnTo>
                    <a:pt x="40" y="3102"/>
                  </a:lnTo>
                  <a:lnTo>
                    <a:pt x="0" y="3460"/>
                  </a:lnTo>
                  <a:lnTo>
                    <a:pt x="40" y="3818"/>
                  </a:lnTo>
                  <a:lnTo>
                    <a:pt x="80" y="4136"/>
                  </a:lnTo>
                  <a:lnTo>
                    <a:pt x="159" y="4454"/>
                  </a:lnTo>
                  <a:lnTo>
                    <a:pt x="278" y="4773"/>
                  </a:lnTo>
                  <a:lnTo>
                    <a:pt x="437" y="5091"/>
                  </a:lnTo>
                  <a:lnTo>
                    <a:pt x="597" y="5369"/>
                  </a:lnTo>
                  <a:lnTo>
                    <a:pt x="795" y="5647"/>
                  </a:lnTo>
                  <a:lnTo>
                    <a:pt x="994" y="5886"/>
                  </a:lnTo>
                  <a:lnTo>
                    <a:pt x="1272" y="6085"/>
                  </a:lnTo>
                  <a:lnTo>
                    <a:pt x="1511" y="6284"/>
                  </a:lnTo>
                  <a:lnTo>
                    <a:pt x="1789" y="6482"/>
                  </a:lnTo>
                  <a:lnTo>
                    <a:pt x="2107" y="6602"/>
                  </a:lnTo>
                  <a:lnTo>
                    <a:pt x="2426" y="6721"/>
                  </a:lnTo>
                  <a:lnTo>
                    <a:pt x="2744" y="6800"/>
                  </a:lnTo>
                  <a:lnTo>
                    <a:pt x="3102" y="6880"/>
                  </a:lnTo>
                  <a:lnTo>
                    <a:pt x="3778" y="6880"/>
                  </a:lnTo>
                  <a:lnTo>
                    <a:pt x="4135" y="6800"/>
                  </a:lnTo>
                  <a:lnTo>
                    <a:pt x="4453" y="6721"/>
                  </a:lnTo>
                  <a:lnTo>
                    <a:pt x="4772" y="6602"/>
                  </a:lnTo>
                  <a:lnTo>
                    <a:pt x="5090" y="6482"/>
                  </a:lnTo>
                  <a:lnTo>
                    <a:pt x="5368" y="6284"/>
                  </a:lnTo>
                  <a:lnTo>
                    <a:pt x="5646" y="6085"/>
                  </a:lnTo>
                  <a:lnTo>
                    <a:pt x="5885" y="5886"/>
                  </a:lnTo>
                  <a:lnTo>
                    <a:pt x="6084" y="5647"/>
                  </a:lnTo>
                  <a:lnTo>
                    <a:pt x="6283" y="5369"/>
                  </a:lnTo>
                  <a:lnTo>
                    <a:pt x="6481" y="5091"/>
                  </a:lnTo>
                  <a:lnTo>
                    <a:pt x="6601" y="4773"/>
                  </a:lnTo>
                  <a:lnTo>
                    <a:pt x="6720" y="4454"/>
                  </a:lnTo>
                  <a:lnTo>
                    <a:pt x="6799" y="4136"/>
                  </a:lnTo>
                  <a:lnTo>
                    <a:pt x="6879" y="3818"/>
                  </a:lnTo>
                  <a:lnTo>
                    <a:pt x="6879" y="3460"/>
                  </a:lnTo>
                  <a:lnTo>
                    <a:pt x="6879" y="3102"/>
                  </a:lnTo>
                  <a:lnTo>
                    <a:pt x="6799" y="2745"/>
                  </a:lnTo>
                  <a:lnTo>
                    <a:pt x="6720" y="2427"/>
                  </a:lnTo>
                  <a:lnTo>
                    <a:pt x="6601" y="2108"/>
                  </a:lnTo>
                  <a:lnTo>
                    <a:pt x="6481" y="1830"/>
                  </a:lnTo>
                  <a:lnTo>
                    <a:pt x="6283" y="1512"/>
                  </a:lnTo>
                  <a:lnTo>
                    <a:pt x="6084" y="1273"/>
                  </a:lnTo>
                  <a:lnTo>
                    <a:pt x="5885" y="1035"/>
                  </a:lnTo>
                  <a:lnTo>
                    <a:pt x="5646" y="796"/>
                  </a:lnTo>
                  <a:lnTo>
                    <a:pt x="5368" y="597"/>
                  </a:lnTo>
                  <a:lnTo>
                    <a:pt x="5090" y="438"/>
                  </a:lnTo>
                  <a:lnTo>
                    <a:pt x="4772" y="279"/>
                  </a:lnTo>
                  <a:lnTo>
                    <a:pt x="4453" y="160"/>
                  </a:lnTo>
                  <a:lnTo>
                    <a:pt x="4135" y="81"/>
                  </a:lnTo>
                  <a:lnTo>
                    <a:pt x="3778" y="41"/>
                  </a:lnTo>
                  <a:lnTo>
                    <a:pt x="345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115"/>
            <p:cNvSpPr/>
            <p:nvPr/>
          </p:nvSpPr>
          <p:spPr>
            <a:xfrm>
              <a:off x="4868675" y="2955900"/>
              <a:ext cx="214725" cy="214750"/>
            </a:xfrm>
            <a:custGeom>
              <a:rect b="b" l="l" r="r" t="t"/>
              <a:pathLst>
                <a:path extrusionOk="0" h="8590" w="8589">
                  <a:moveTo>
                    <a:pt x="3857" y="1"/>
                  </a:moveTo>
                  <a:lnTo>
                    <a:pt x="3420" y="80"/>
                  </a:lnTo>
                  <a:lnTo>
                    <a:pt x="3022" y="160"/>
                  </a:lnTo>
                  <a:lnTo>
                    <a:pt x="2625" y="319"/>
                  </a:lnTo>
                  <a:lnTo>
                    <a:pt x="2227" y="517"/>
                  </a:lnTo>
                  <a:lnTo>
                    <a:pt x="1909" y="716"/>
                  </a:lnTo>
                  <a:lnTo>
                    <a:pt x="1551" y="955"/>
                  </a:lnTo>
                  <a:lnTo>
                    <a:pt x="1273" y="1233"/>
                  </a:lnTo>
                  <a:lnTo>
                    <a:pt x="994" y="1551"/>
                  </a:lnTo>
                  <a:lnTo>
                    <a:pt x="716" y="1869"/>
                  </a:lnTo>
                  <a:lnTo>
                    <a:pt x="517" y="2227"/>
                  </a:lnTo>
                  <a:lnTo>
                    <a:pt x="318" y="2625"/>
                  </a:lnTo>
                  <a:lnTo>
                    <a:pt x="199" y="2983"/>
                  </a:lnTo>
                  <a:lnTo>
                    <a:pt x="80" y="3420"/>
                  </a:lnTo>
                  <a:lnTo>
                    <a:pt x="0" y="3858"/>
                  </a:lnTo>
                  <a:lnTo>
                    <a:pt x="0" y="4295"/>
                  </a:lnTo>
                  <a:lnTo>
                    <a:pt x="0" y="4732"/>
                  </a:lnTo>
                  <a:lnTo>
                    <a:pt x="80" y="5130"/>
                  </a:lnTo>
                  <a:lnTo>
                    <a:pt x="199" y="5567"/>
                  </a:lnTo>
                  <a:lnTo>
                    <a:pt x="318" y="5965"/>
                  </a:lnTo>
                  <a:lnTo>
                    <a:pt x="517" y="6323"/>
                  </a:lnTo>
                  <a:lnTo>
                    <a:pt x="716" y="6681"/>
                  </a:lnTo>
                  <a:lnTo>
                    <a:pt x="994" y="6999"/>
                  </a:lnTo>
                  <a:lnTo>
                    <a:pt x="1273" y="7317"/>
                  </a:lnTo>
                  <a:lnTo>
                    <a:pt x="1551" y="7595"/>
                  </a:lnTo>
                  <a:lnTo>
                    <a:pt x="1909" y="7834"/>
                  </a:lnTo>
                  <a:lnTo>
                    <a:pt x="2227" y="8072"/>
                  </a:lnTo>
                  <a:lnTo>
                    <a:pt x="2625" y="8231"/>
                  </a:lnTo>
                  <a:lnTo>
                    <a:pt x="3022" y="8390"/>
                  </a:lnTo>
                  <a:lnTo>
                    <a:pt x="3420" y="8470"/>
                  </a:lnTo>
                  <a:lnTo>
                    <a:pt x="3857" y="8550"/>
                  </a:lnTo>
                  <a:lnTo>
                    <a:pt x="4295" y="8589"/>
                  </a:lnTo>
                  <a:lnTo>
                    <a:pt x="4732" y="8550"/>
                  </a:lnTo>
                  <a:lnTo>
                    <a:pt x="5169" y="8470"/>
                  </a:lnTo>
                  <a:lnTo>
                    <a:pt x="5567" y="8390"/>
                  </a:lnTo>
                  <a:lnTo>
                    <a:pt x="5965" y="8231"/>
                  </a:lnTo>
                  <a:lnTo>
                    <a:pt x="6322" y="8072"/>
                  </a:lnTo>
                  <a:lnTo>
                    <a:pt x="6680" y="7834"/>
                  </a:lnTo>
                  <a:lnTo>
                    <a:pt x="7038" y="7595"/>
                  </a:lnTo>
                  <a:lnTo>
                    <a:pt x="7317" y="7317"/>
                  </a:lnTo>
                  <a:lnTo>
                    <a:pt x="7595" y="6999"/>
                  </a:lnTo>
                  <a:lnTo>
                    <a:pt x="7873" y="6681"/>
                  </a:lnTo>
                  <a:lnTo>
                    <a:pt x="8072" y="6323"/>
                  </a:lnTo>
                  <a:lnTo>
                    <a:pt x="8231" y="5965"/>
                  </a:lnTo>
                  <a:lnTo>
                    <a:pt x="8390" y="5567"/>
                  </a:lnTo>
                  <a:lnTo>
                    <a:pt x="8509" y="5130"/>
                  </a:lnTo>
                  <a:lnTo>
                    <a:pt x="8549" y="4732"/>
                  </a:lnTo>
                  <a:lnTo>
                    <a:pt x="8589" y="4295"/>
                  </a:lnTo>
                  <a:lnTo>
                    <a:pt x="8549" y="3858"/>
                  </a:lnTo>
                  <a:lnTo>
                    <a:pt x="8509" y="3420"/>
                  </a:lnTo>
                  <a:lnTo>
                    <a:pt x="8390" y="2983"/>
                  </a:lnTo>
                  <a:lnTo>
                    <a:pt x="8231" y="2625"/>
                  </a:lnTo>
                  <a:lnTo>
                    <a:pt x="8072" y="2227"/>
                  </a:lnTo>
                  <a:lnTo>
                    <a:pt x="7873" y="1869"/>
                  </a:lnTo>
                  <a:lnTo>
                    <a:pt x="7595" y="1551"/>
                  </a:lnTo>
                  <a:lnTo>
                    <a:pt x="7317" y="1233"/>
                  </a:lnTo>
                  <a:lnTo>
                    <a:pt x="7038" y="955"/>
                  </a:lnTo>
                  <a:lnTo>
                    <a:pt x="6680" y="716"/>
                  </a:lnTo>
                  <a:lnTo>
                    <a:pt x="6322" y="517"/>
                  </a:lnTo>
                  <a:lnTo>
                    <a:pt x="5965" y="319"/>
                  </a:lnTo>
                  <a:lnTo>
                    <a:pt x="5567" y="160"/>
                  </a:lnTo>
                  <a:lnTo>
                    <a:pt x="5169" y="80"/>
                  </a:lnTo>
                  <a:lnTo>
                    <a:pt x="473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115"/>
            <p:cNvSpPr/>
            <p:nvPr/>
          </p:nvSpPr>
          <p:spPr>
            <a:xfrm>
              <a:off x="1862600" y="3088100"/>
              <a:ext cx="2253575" cy="2372875"/>
            </a:xfrm>
            <a:custGeom>
              <a:rect b="b" l="l" r="r" t="t"/>
              <a:pathLst>
                <a:path extrusionOk="0" h="94915" w="90143">
                  <a:moveTo>
                    <a:pt x="43024" y="30141"/>
                  </a:moveTo>
                  <a:lnTo>
                    <a:pt x="50301" y="41792"/>
                  </a:lnTo>
                  <a:lnTo>
                    <a:pt x="45171" y="40002"/>
                  </a:lnTo>
                  <a:lnTo>
                    <a:pt x="43024" y="30141"/>
                  </a:lnTo>
                  <a:close/>
                  <a:moveTo>
                    <a:pt x="1432" y="717"/>
                  </a:moveTo>
                  <a:lnTo>
                    <a:pt x="64973" y="2904"/>
                  </a:lnTo>
                  <a:lnTo>
                    <a:pt x="83980" y="43780"/>
                  </a:lnTo>
                  <a:lnTo>
                    <a:pt x="50738" y="65172"/>
                  </a:lnTo>
                  <a:lnTo>
                    <a:pt x="45330" y="40718"/>
                  </a:lnTo>
                  <a:lnTo>
                    <a:pt x="51812" y="43024"/>
                  </a:lnTo>
                  <a:lnTo>
                    <a:pt x="51812" y="43024"/>
                  </a:lnTo>
                  <a:lnTo>
                    <a:pt x="41593" y="26682"/>
                  </a:lnTo>
                  <a:lnTo>
                    <a:pt x="44456" y="39724"/>
                  </a:lnTo>
                  <a:lnTo>
                    <a:pt x="30777" y="34873"/>
                  </a:lnTo>
                  <a:lnTo>
                    <a:pt x="1432" y="717"/>
                  </a:lnTo>
                  <a:close/>
                  <a:moveTo>
                    <a:pt x="84218" y="44853"/>
                  </a:moveTo>
                  <a:lnTo>
                    <a:pt x="89427" y="76783"/>
                  </a:lnTo>
                  <a:lnTo>
                    <a:pt x="57736" y="93523"/>
                  </a:lnTo>
                  <a:lnTo>
                    <a:pt x="84218" y="44853"/>
                  </a:lnTo>
                  <a:close/>
                  <a:moveTo>
                    <a:pt x="1" y="1"/>
                  </a:moveTo>
                  <a:lnTo>
                    <a:pt x="30380" y="35350"/>
                  </a:lnTo>
                  <a:lnTo>
                    <a:pt x="30419" y="35430"/>
                  </a:lnTo>
                  <a:lnTo>
                    <a:pt x="44615" y="40480"/>
                  </a:lnTo>
                  <a:lnTo>
                    <a:pt x="50301" y="66206"/>
                  </a:lnTo>
                  <a:lnTo>
                    <a:pt x="83542" y="44814"/>
                  </a:lnTo>
                  <a:lnTo>
                    <a:pt x="56384" y="94716"/>
                  </a:lnTo>
                  <a:lnTo>
                    <a:pt x="56384" y="94796"/>
                  </a:lnTo>
                  <a:lnTo>
                    <a:pt x="56424" y="94875"/>
                  </a:lnTo>
                  <a:lnTo>
                    <a:pt x="56464" y="94915"/>
                  </a:lnTo>
                  <a:lnTo>
                    <a:pt x="56543" y="94875"/>
                  </a:lnTo>
                  <a:lnTo>
                    <a:pt x="90143" y="77141"/>
                  </a:lnTo>
                  <a:lnTo>
                    <a:pt x="84735" y="43939"/>
                  </a:lnTo>
                  <a:lnTo>
                    <a:pt x="85252" y="42945"/>
                  </a:lnTo>
                  <a:lnTo>
                    <a:pt x="84536" y="43422"/>
                  </a:lnTo>
                  <a:lnTo>
                    <a:pt x="65371" y="2307"/>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115"/>
            <p:cNvSpPr/>
            <p:nvPr/>
          </p:nvSpPr>
          <p:spPr>
            <a:xfrm>
              <a:off x="1589250" y="3124900"/>
              <a:ext cx="2383800" cy="2334100"/>
            </a:xfrm>
            <a:custGeom>
              <a:rect b="b" l="l" r="r" t="t"/>
              <a:pathLst>
                <a:path extrusionOk="0" h="93364" w="95352">
                  <a:moveTo>
                    <a:pt x="74515" y="6561"/>
                  </a:moveTo>
                  <a:lnTo>
                    <a:pt x="66563" y="40837"/>
                  </a:lnTo>
                  <a:lnTo>
                    <a:pt x="62428" y="40638"/>
                  </a:lnTo>
                  <a:lnTo>
                    <a:pt x="74515" y="6561"/>
                  </a:lnTo>
                  <a:close/>
                  <a:moveTo>
                    <a:pt x="74436" y="2505"/>
                  </a:moveTo>
                  <a:lnTo>
                    <a:pt x="52726" y="26721"/>
                  </a:lnTo>
                  <a:lnTo>
                    <a:pt x="52845" y="26800"/>
                  </a:lnTo>
                  <a:lnTo>
                    <a:pt x="41393" y="33361"/>
                  </a:lnTo>
                  <a:lnTo>
                    <a:pt x="4136" y="45091"/>
                  </a:lnTo>
                  <a:lnTo>
                    <a:pt x="4136" y="45091"/>
                  </a:lnTo>
                  <a:lnTo>
                    <a:pt x="74436" y="2505"/>
                  </a:lnTo>
                  <a:close/>
                  <a:moveTo>
                    <a:pt x="75271" y="2545"/>
                  </a:moveTo>
                  <a:lnTo>
                    <a:pt x="61553" y="41234"/>
                  </a:lnTo>
                  <a:lnTo>
                    <a:pt x="66404" y="41433"/>
                  </a:lnTo>
                  <a:lnTo>
                    <a:pt x="61115" y="64217"/>
                  </a:lnTo>
                  <a:lnTo>
                    <a:pt x="67438" y="92329"/>
                  </a:lnTo>
                  <a:lnTo>
                    <a:pt x="67438" y="92329"/>
                  </a:lnTo>
                  <a:lnTo>
                    <a:pt x="18251" y="73005"/>
                  </a:lnTo>
                  <a:lnTo>
                    <a:pt x="27397" y="66563"/>
                  </a:lnTo>
                  <a:lnTo>
                    <a:pt x="54237" y="26005"/>
                  </a:lnTo>
                  <a:lnTo>
                    <a:pt x="75271" y="2545"/>
                  </a:lnTo>
                  <a:close/>
                  <a:moveTo>
                    <a:pt x="76702" y="0"/>
                  </a:moveTo>
                  <a:lnTo>
                    <a:pt x="75907" y="875"/>
                  </a:lnTo>
                  <a:lnTo>
                    <a:pt x="80" y="46801"/>
                  </a:lnTo>
                  <a:lnTo>
                    <a:pt x="0" y="46881"/>
                  </a:lnTo>
                  <a:lnTo>
                    <a:pt x="40" y="46960"/>
                  </a:lnTo>
                  <a:lnTo>
                    <a:pt x="80" y="47000"/>
                  </a:lnTo>
                  <a:lnTo>
                    <a:pt x="159" y="47000"/>
                  </a:lnTo>
                  <a:lnTo>
                    <a:pt x="41632" y="33958"/>
                  </a:lnTo>
                  <a:lnTo>
                    <a:pt x="41672" y="33958"/>
                  </a:lnTo>
                  <a:lnTo>
                    <a:pt x="52248" y="27914"/>
                  </a:lnTo>
                  <a:lnTo>
                    <a:pt x="26920" y="66126"/>
                  </a:lnTo>
                  <a:lnTo>
                    <a:pt x="16939" y="73164"/>
                  </a:lnTo>
                  <a:lnTo>
                    <a:pt x="68352" y="93363"/>
                  </a:lnTo>
                  <a:lnTo>
                    <a:pt x="61752" y="64217"/>
                  </a:lnTo>
                  <a:lnTo>
                    <a:pt x="67040" y="41473"/>
                  </a:lnTo>
                  <a:lnTo>
                    <a:pt x="95311" y="42745"/>
                  </a:lnTo>
                  <a:lnTo>
                    <a:pt x="95351" y="42109"/>
                  </a:lnTo>
                  <a:lnTo>
                    <a:pt x="67199" y="40837"/>
                  </a:lnTo>
                  <a:lnTo>
                    <a:pt x="76424" y="1233"/>
                  </a:lnTo>
                  <a:lnTo>
                    <a:pt x="76702" y="398"/>
                  </a:lnTo>
                  <a:lnTo>
                    <a:pt x="76702" y="398"/>
                  </a:lnTo>
                  <a:lnTo>
                    <a:pt x="76583" y="477"/>
                  </a:lnTo>
                  <a:lnTo>
                    <a:pt x="76583" y="477"/>
                  </a:lnTo>
                  <a:lnTo>
                    <a:pt x="767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115"/>
            <p:cNvSpPr/>
            <p:nvPr/>
          </p:nvSpPr>
          <p:spPr>
            <a:xfrm>
              <a:off x="1620050" y="3054325"/>
              <a:ext cx="1676025" cy="2386775"/>
            </a:xfrm>
            <a:custGeom>
              <a:rect b="b" l="l" r="r" t="t"/>
              <a:pathLst>
                <a:path extrusionOk="0" h="95471" w="67041">
                  <a:moveTo>
                    <a:pt x="10140" y="3778"/>
                  </a:moveTo>
                  <a:lnTo>
                    <a:pt x="14673" y="59923"/>
                  </a:lnTo>
                  <a:lnTo>
                    <a:pt x="717" y="48869"/>
                  </a:lnTo>
                  <a:lnTo>
                    <a:pt x="10140" y="3778"/>
                  </a:lnTo>
                  <a:close/>
                  <a:moveTo>
                    <a:pt x="40360" y="37178"/>
                  </a:moveTo>
                  <a:lnTo>
                    <a:pt x="59645" y="66722"/>
                  </a:lnTo>
                  <a:lnTo>
                    <a:pt x="26443" y="68829"/>
                  </a:lnTo>
                  <a:lnTo>
                    <a:pt x="26443" y="68829"/>
                  </a:lnTo>
                  <a:lnTo>
                    <a:pt x="40360" y="37178"/>
                  </a:lnTo>
                  <a:close/>
                  <a:moveTo>
                    <a:pt x="1472" y="50260"/>
                  </a:moveTo>
                  <a:lnTo>
                    <a:pt x="14753" y="60758"/>
                  </a:lnTo>
                  <a:lnTo>
                    <a:pt x="15866" y="74476"/>
                  </a:lnTo>
                  <a:lnTo>
                    <a:pt x="15866" y="74476"/>
                  </a:lnTo>
                  <a:lnTo>
                    <a:pt x="1472" y="50260"/>
                  </a:lnTo>
                  <a:close/>
                  <a:moveTo>
                    <a:pt x="10299" y="0"/>
                  </a:moveTo>
                  <a:lnTo>
                    <a:pt x="10260" y="80"/>
                  </a:lnTo>
                  <a:lnTo>
                    <a:pt x="1" y="49147"/>
                  </a:lnTo>
                  <a:lnTo>
                    <a:pt x="80" y="49187"/>
                  </a:lnTo>
                  <a:lnTo>
                    <a:pt x="16741" y="77180"/>
                  </a:lnTo>
                  <a:lnTo>
                    <a:pt x="15429" y="61314"/>
                  </a:lnTo>
                  <a:lnTo>
                    <a:pt x="25051" y="68909"/>
                  </a:lnTo>
                  <a:lnTo>
                    <a:pt x="24773" y="68909"/>
                  </a:lnTo>
                  <a:lnTo>
                    <a:pt x="66683" y="95471"/>
                  </a:lnTo>
                  <a:lnTo>
                    <a:pt x="67041" y="94954"/>
                  </a:lnTo>
                  <a:lnTo>
                    <a:pt x="26801" y="69426"/>
                  </a:lnTo>
                  <a:lnTo>
                    <a:pt x="60758" y="67318"/>
                  </a:lnTo>
                  <a:lnTo>
                    <a:pt x="40241" y="35826"/>
                  </a:lnTo>
                  <a:lnTo>
                    <a:pt x="25807" y="68670"/>
                  </a:lnTo>
                  <a:lnTo>
                    <a:pt x="15389" y="60440"/>
                  </a:lnTo>
                  <a:lnTo>
                    <a:pt x="10458" y="80"/>
                  </a:lnTo>
                  <a:lnTo>
                    <a:pt x="10458" y="40"/>
                  </a:lnTo>
                  <a:lnTo>
                    <a:pt x="1037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115"/>
            <p:cNvSpPr/>
            <p:nvPr/>
          </p:nvSpPr>
          <p:spPr>
            <a:xfrm>
              <a:off x="2866625" y="3743200"/>
              <a:ext cx="100425" cy="100425"/>
            </a:xfrm>
            <a:custGeom>
              <a:rect b="b" l="l" r="r" t="t"/>
              <a:pathLst>
                <a:path extrusionOk="0" h="4017" w="4017">
                  <a:moveTo>
                    <a:pt x="1750" y="1"/>
                  </a:moveTo>
                  <a:lnTo>
                    <a:pt x="1392" y="80"/>
                  </a:lnTo>
                  <a:lnTo>
                    <a:pt x="1034" y="239"/>
                  </a:lnTo>
                  <a:lnTo>
                    <a:pt x="716" y="438"/>
                  </a:lnTo>
                  <a:lnTo>
                    <a:pt x="438" y="716"/>
                  </a:lnTo>
                  <a:lnTo>
                    <a:pt x="239" y="1074"/>
                  </a:lnTo>
                  <a:lnTo>
                    <a:pt x="80" y="1432"/>
                  </a:lnTo>
                  <a:lnTo>
                    <a:pt x="0" y="1830"/>
                  </a:lnTo>
                  <a:lnTo>
                    <a:pt x="0" y="2227"/>
                  </a:lnTo>
                  <a:lnTo>
                    <a:pt x="80" y="2625"/>
                  </a:lnTo>
                  <a:lnTo>
                    <a:pt x="239" y="2983"/>
                  </a:lnTo>
                  <a:lnTo>
                    <a:pt x="477" y="3301"/>
                  </a:lnTo>
                  <a:lnTo>
                    <a:pt x="756" y="3579"/>
                  </a:lnTo>
                  <a:lnTo>
                    <a:pt x="1074" y="3778"/>
                  </a:lnTo>
                  <a:lnTo>
                    <a:pt x="1471" y="3937"/>
                  </a:lnTo>
                  <a:lnTo>
                    <a:pt x="1869" y="4017"/>
                  </a:lnTo>
                  <a:lnTo>
                    <a:pt x="2267" y="4017"/>
                  </a:lnTo>
                  <a:lnTo>
                    <a:pt x="2625" y="3937"/>
                  </a:lnTo>
                  <a:lnTo>
                    <a:pt x="2982" y="3778"/>
                  </a:lnTo>
                  <a:lnTo>
                    <a:pt x="3301" y="3540"/>
                  </a:lnTo>
                  <a:lnTo>
                    <a:pt x="3579" y="3261"/>
                  </a:lnTo>
                  <a:lnTo>
                    <a:pt x="3817" y="2943"/>
                  </a:lnTo>
                  <a:lnTo>
                    <a:pt x="3937" y="2545"/>
                  </a:lnTo>
                  <a:lnTo>
                    <a:pt x="4016" y="2148"/>
                  </a:lnTo>
                  <a:lnTo>
                    <a:pt x="4016" y="1750"/>
                  </a:lnTo>
                  <a:lnTo>
                    <a:pt x="3937" y="1392"/>
                  </a:lnTo>
                  <a:lnTo>
                    <a:pt x="3778" y="1035"/>
                  </a:lnTo>
                  <a:lnTo>
                    <a:pt x="3539" y="716"/>
                  </a:lnTo>
                  <a:lnTo>
                    <a:pt x="3261" y="438"/>
                  </a:lnTo>
                  <a:lnTo>
                    <a:pt x="2943" y="199"/>
                  </a:lnTo>
                  <a:lnTo>
                    <a:pt x="2585" y="80"/>
                  </a:lnTo>
                  <a:lnTo>
                    <a:pt x="21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115"/>
            <p:cNvSpPr/>
            <p:nvPr/>
          </p:nvSpPr>
          <p:spPr>
            <a:xfrm>
              <a:off x="3896475" y="4102075"/>
              <a:ext cx="168025" cy="168000"/>
            </a:xfrm>
            <a:custGeom>
              <a:rect b="b" l="l" r="r" t="t"/>
              <a:pathLst>
                <a:path extrusionOk="0" h="6720" w="6721">
                  <a:moveTo>
                    <a:pt x="2943" y="0"/>
                  </a:moveTo>
                  <a:lnTo>
                    <a:pt x="2625" y="80"/>
                  </a:lnTo>
                  <a:lnTo>
                    <a:pt x="2307" y="159"/>
                  </a:lnTo>
                  <a:lnTo>
                    <a:pt x="2028" y="278"/>
                  </a:lnTo>
                  <a:lnTo>
                    <a:pt x="1710" y="398"/>
                  </a:lnTo>
                  <a:lnTo>
                    <a:pt x="1472" y="596"/>
                  </a:lnTo>
                  <a:lnTo>
                    <a:pt x="1193" y="795"/>
                  </a:lnTo>
                  <a:lnTo>
                    <a:pt x="955" y="994"/>
                  </a:lnTo>
                  <a:lnTo>
                    <a:pt x="756" y="1233"/>
                  </a:lnTo>
                  <a:lnTo>
                    <a:pt x="557" y="1511"/>
                  </a:lnTo>
                  <a:lnTo>
                    <a:pt x="398" y="1789"/>
                  </a:lnTo>
                  <a:lnTo>
                    <a:pt x="239" y="2107"/>
                  </a:lnTo>
                  <a:lnTo>
                    <a:pt x="120" y="2426"/>
                  </a:lnTo>
                  <a:lnTo>
                    <a:pt x="40" y="2783"/>
                  </a:lnTo>
                  <a:lnTo>
                    <a:pt x="0" y="3102"/>
                  </a:lnTo>
                  <a:lnTo>
                    <a:pt x="0" y="3420"/>
                  </a:lnTo>
                  <a:lnTo>
                    <a:pt x="40" y="3778"/>
                  </a:lnTo>
                  <a:lnTo>
                    <a:pt x="80" y="4096"/>
                  </a:lnTo>
                  <a:lnTo>
                    <a:pt x="159" y="4414"/>
                  </a:lnTo>
                  <a:lnTo>
                    <a:pt x="279" y="4692"/>
                  </a:lnTo>
                  <a:lnTo>
                    <a:pt x="438" y="4970"/>
                  </a:lnTo>
                  <a:lnTo>
                    <a:pt x="597" y="5249"/>
                  </a:lnTo>
                  <a:lnTo>
                    <a:pt x="796" y="5527"/>
                  </a:lnTo>
                  <a:lnTo>
                    <a:pt x="994" y="5766"/>
                  </a:lnTo>
                  <a:lnTo>
                    <a:pt x="1233" y="5964"/>
                  </a:lnTo>
                  <a:lnTo>
                    <a:pt x="1511" y="6163"/>
                  </a:lnTo>
                  <a:lnTo>
                    <a:pt x="1790" y="6322"/>
                  </a:lnTo>
                  <a:lnTo>
                    <a:pt x="2108" y="6481"/>
                  </a:lnTo>
                  <a:lnTo>
                    <a:pt x="2426" y="6601"/>
                  </a:lnTo>
                  <a:lnTo>
                    <a:pt x="2784" y="6680"/>
                  </a:lnTo>
                  <a:lnTo>
                    <a:pt x="3102" y="6720"/>
                  </a:lnTo>
                  <a:lnTo>
                    <a:pt x="3420" y="6720"/>
                  </a:lnTo>
                  <a:lnTo>
                    <a:pt x="3778" y="6680"/>
                  </a:lnTo>
                  <a:lnTo>
                    <a:pt x="4096" y="6640"/>
                  </a:lnTo>
                  <a:lnTo>
                    <a:pt x="4414" y="6561"/>
                  </a:lnTo>
                  <a:lnTo>
                    <a:pt x="4692" y="6442"/>
                  </a:lnTo>
                  <a:lnTo>
                    <a:pt x="5010" y="6283"/>
                  </a:lnTo>
                  <a:lnTo>
                    <a:pt x="5249" y="6124"/>
                  </a:lnTo>
                  <a:lnTo>
                    <a:pt x="5527" y="5925"/>
                  </a:lnTo>
                  <a:lnTo>
                    <a:pt x="5766" y="5726"/>
                  </a:lnTo>
                  <a:lnTo>
                    <a:pt x="5965" y="5448"/>
                  </a:lnTo>
                  <a:lnTo>
                    <a:pt x="6164" y="5209"/>
                  </a:lnTo>
                  <a:lnTo>
                    <a:pt x="6323" y="4931"/>
                  </a:lnTo>
                  <a:lnTo>
                    <a:pt x="6482" y="4613"/>
                  </a:lnTo>
                  <a:lnTo>
                    <a:pt x="6601" y="4294"/>
                  </a:lnTo>
                  <a:lnTo>
                    <a:pt x="6680" y="3937"/>
                  </a:lnTo>
                  <a:lnTo>
                    <a:pt x="6720" y="3618"/>
                  </a:lnTo>
                  <a:lnTo>
                    <a:pt x="6720" y="3261"/>
                  </a:lnTo>
                  <a:lnTo>
                    <a:pt x="6680" y="2942"/>
                  </a:lnTo>
                  <a:lnTo>
                    <a:pt x="6641" y="2624"/>
                  </a:lnTo>
                  <a:lnTo>
                    <a:pt x="6561" y="2306"/>
                  </a:lnTo>
                  <a:lnTo>
                    <a:pt x="6442" y="2028"/>
                  </a:lnTo>
                  <a:lnTo>
                    <a:pt x="6283" y="1710"/>
                  </a:lnTo>
                  <a:lnTo>
                    <a:pt x="6124" y="1432"/>
                  </a:lnTo>
                  <a:lnTo>
                    <a:pt x="5925" y="1193"/>
                  </a:lnTo>
                  <a:lnTo>
                    <a:pt x="5726" y="954"/>
                  </a:lnTo>
                  <a:lnTo>
                    <a:pt x="5488" y="756"/>
                  </a:lnTo>
                  <a:lnTo>
                    <a:pt x="5209" y="557"/>
                  </a:lnTo>
                  <a:lnTo>
                    <a:pt x="4931" y="358"/>
                  </a:lnTo>
                  <a:lnTo>
                    <a:pt x="4613" y="239"/>
                  </a:lnTo>
                  <a:lnTo>
                    <a:pt x="4295" y="119"/>
                  </a:lnTo>
                  <a:lnTo>
                    <a:pt x="3937" y="40"/>
                  </a:lnTo>
                  <a:lnTo>
                    <a:pt x="36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115"/>
            <p:cNvSpPr/>
            <p:nvPr/>
          </p:nvSpPr>
          <p:spPr>
            <a:xfrm>
              <a:off x="3261275" y="5409275"/>
              <a:ext cx="67600" cy="67600"/>
            </a:xfrm>
            <a:custGeom>
              <a:rect b="b" l="l" r="r" t="t"/>
              <a:pathLst>
                <a:path extrusionOk="0" h="2704" w="2704">
                  <a:moveTo>
                    <a:pt x="1431" y="0"/>
                  </a:moveTo>
                  <a:lnTo>
                    <a:pt x="1193" y="40"/>
                  </a:lnTo>
                  <a:lnTo>
                    <a:pt x="915" y="80"/>
                  </a:lnTo>
                  <a:lnTo>
                    <a:pt x="676" y="199"/>
                  </a:lnTo>
                  <a:lnTo>
                    <a:pt x="477" y="318"/>
                  </a:lnTo>
                  <a:lnTo>
                    <a:pt x="278" y="517"/>
                  </a:lnTo>
                  <a:lnTo>
                    <a:pt x="159" y="756"/>
                  </a:lnTo>
                  <a:lnTo>
                    <a:pt x="40" y="994"/>
                  </a:lnTo>
                  <a:lnTo>
                    <a:pt x="0" y="1273"/>
                  </a:lnTo>
                  <a:lnTo>
                    <a:pt x="0" y="1511"/>
                  </a:lnTo>
                  <a:lnTo>
                    <a:pt x="80" y="1789"/>
                  </a:lnTo>
                  <a:lnTo>
                    <a:pt x="159" y="2028"/>
                  </a:lnTo>
                  <a:lnTo>
                    <a:pt x="318" y="2227"/>
                  </a:lnTo>
                  <a:lnTo>
                    <a:pt x="517" y="2426"/>
                  </a:lnTo>
                  <a:lnTo>
                    <a:pt x="716" y="2545"/>
                  </a:lnTo>
                  <a:lnTo>
                    <a:pt x="954" y="2664"/>
                  </a:lnTo>
                  <a:lnTo>
                    <a:pt x="1233" y="2704"/>
                  </a:lnTo>
                  <a:lnTo>
                    <a:pt x="1511" y="2704"/>
                  </a:lnTo>
                  <a:lnTo>
                    <a:pt x="1750" y="2624"/>
                  </a:lnTo>
                  <a:lnTo>
                    <a:pt x="1988" y="2545"/>
                  </a:lnTo>
                  <a:lnTo>
                    <a:pt x="2227" y="2386"/>
                  </a:lnTo>
                  <a:lnTo>
                    <a:pt x="2386" y="2187"/>
                  </a:lnTo>
                  <a:lnTo>
                    <a:pt x="2545" y="1988"/>
                  </a:lnTo>
                  <a:lnTo>
                    <a:pt x="2624" y="1750"/>
                  </a:lnTo>
                  <a:lnTo>
                    <a:pt x="2704" y="1471"/>
                  </a:lnTo>
                  <a:lnTo>
                    <a:pt x="2664" y="1193"/>
                  </a:lnTo>
                  <a:lnTo>
                    <a:pt x="2624" y="954"/>
                  </a:lnTo>
                  <a:lnTo>
                    <a:pt x="2505" y="716"/>
                  </a:lnTo>
                  <a:lnTo>
                    <a:pt x="2386" y="477"/>
                  </a:lnTo>
                  <a:lnTo>
                    <a:pt x="2187" y="318"/>
                  </a:lnTo>
                  <a:lnTo>
                    <a:pt x="1948" y="159"/>
                  </a:lnTo>
                  <a:lnTo>
                    <a:pt x="1710" y="80"/>
                  </a:lnTo>
                  <a:lnTo>
                    <a:pt x="143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115"/>
            <p:cNvSpPr/>
            <p:nvPr/>
          </p:nvSpPr>
          <p:spPr>
            <a:xfrm>
              <a:off x="4049550" y="4952000"/>
              <a:ext cx="117325" cy="117325"/>
            </a:xfrm>
            <a:custGeom>
              <a:rect b="b" l="l" r="r" t="t"/>
              <a:pathLst>
                <a:path extrusionOk="0" h="4693" w="4693">
                  <a:moveTo>
                    <a:pt x="2546" y="0"/>
                  </a:moveTo>
                  <a:lnTo>
                    <a:pt x="2068" y="40"/>
                  </a:lnTo>
                  <a:lnTo>
                    <a:pt x="1631" y="120"/>
                  </a:lnTo>
                  <a:lnTo>
                    <a:pt x="1194" y="318"/>
                  </a:lnTo>
                  <a:lnTo>
                    <a:pt x="836" y="557"/>
                  </a:lnTo>
                  <a:lnTo>
                    <a:pt x="518" y="875"/>
                  </a:lnTo>
                  <a:lnTo>
                    <a:pt x="279" y="1273"/>
                  </a:lnTo>
                  <a:lnTo>
                    <a:pt x="160" y="1471"/>
                  </a:lnTo>
                  <a:lnTo>
                    <a:pt x="80" y="1710"/>
                  </a:lnTo>
                  <a:lnTo>
                    <a:pt x="41" y="1949"/>
                  </a:lnTo>
                  <a:lnTo>
                    <a:pt x="1" y="2187"/>
                  </a:lnTo>
                  <a:lnTo>
                    <a:pt x="1" y="2625"/>
                  </a:lnTo>
                  <a:lnTo>
                    <a:pt x="120" y="3102"/>
                  </a:lnTo>
                  <a:lnTo>
                    <a:pt x="279" y="3499"/>
                  </a:lnTo>
                  <a:lnTo>
                    <a:pt x="557" y="3857"/>
                  </a:lnTo>
                  <a:lnTo>
                    <a:pt x="876" y="4175"/>
                  </a:lnTo>
                  <a:lnTo>
                    <a:pt x="1273" y="4454"/>
                  </a:lnTo>
                  <a:lnTo>
                    <a:pt x="1472" y="4533"/>
                  </a:lnTo>
                  <a:lnTo>
                    <a:pt x="1711" y="4613"/>
                  </a:lnTo>
                  <a:lnTo>
                    <a:pt x="1949" y="4692"/>
                  </a:lnTo>
                  <a:lnTo>
                    <a:pt x="2625" y="4692"/>
                  </a:lnTo>
                  <a:lnTo>
                    <a:pt x="3063" y="4613"/>
                  </a:lnTo>
                  <a:lnTo>
                    <a:pt x="3500" y="4414"/>
                  </a:lnTo>
                  <a:lnTo>
                    <a:pt x="3858" y="4175"/>
                  </a:lnTo>
                  <a:lnTo>
                    <a:pt x="4176" y="3817"/>
                  </a:lnTo>
                  <a:lnTo>
                    <a:pt x="4454" y="3460"/>
                  </a:lnTo>
                  <a:lnTo>
                    <a:pt x="4534" y="3221"/>
                  </a:lnTo>
                  <a:lnTo>
                    <a:pt x="4613" y="3022"/>
                  </a:lnTo>
                  <a:lnTo>
                    <a:pt x="4653" y="2784"/>
                  </a:lnTo>
                  <a:lnTo>
                    <a:pt x="4693" y="2545"/>
                  </a:lnTo>
                  <a:lnTo>
                    <a:pt x="4693" y="2068"/>
                  </a:lnTo>
                  <a:lnTo>
                    <a:pt x="4574" y="1631"/>
                  </a:lnTo>
                  <a:lnTo>
                    <a:pt x="4414" y="1233"/>
                  </a:lnTo>
                  <a:lnTo>
                    <a:pt x="4136" y="835"/>
                  </a:lnTo>
                  <a:lnTo>
                    <a:pt x="3818" y="517"/>
                  </a:lnTo>
                  <a:lnTo>
                    <a:pt x="3460" y="279"/>
                  </a:lnTo>
                  <a:lnTo>
                    <a:pt x="3222" y="159"/>
                  </a:lnTo>
                  <a:lnTo>
                    <a:pt x="2983" y="80"/>
                  </a:lnTo>
                  <a:lnTo>
                    <a:pt x="2784" y="40"/>
                  </a:lnTo>
                  <a:lnTo>
                    <a:pt x="25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115"/>
            <p:cNvSpPr/>
            <p:nvPr/>
          </p:nvSpPr>
          <p:spPr>
            <a:xfrm>
              <a:off x="3039575" y="4649800"/>
              <a:ext cx="168025" cy="168025"/>
            </a:xfrm>
            <a:custGeom>
              <a:rect b="b" l="l" r="r" t="t"/>
              <a:pathLst>
                <a:path extrusionOk="0" h="6721" w="6721">
                  <a:moveTo>
                    <a:pt x="2943" y="0"/>
                  </a:moveTo>
                  <a:lnTo>
                    <a:pt x="2625" y="80"/>
                  </a:lnTo>
                  <a:lnTo>
                    <a:pt x="2307" y="159"/>
                  </a:lnTo>
                  <a:lnTo>
                    <a:pt x="2029" y="279"/>
                  </a:lnTo>
                  <a:lnTo>
                    <a:pt x="1751" y="398"/>
                  </a:lnTo>
                  <a:lnTo>
                    <a:pt x="1472" y="597"/>
                  </a:lnTo>
                  <a:lnTo>
                    <a:pt x="1194" y="756"/>
                  </a:lnTo>
                  <a:lnTo>
                    <a:pt x="955" y="994"/>
                  </a:lnTo>
                  <a:lnTo>
                    <a:pt x="756" y="1233"/>
                  </a:lnTo>
                  <a:lnTo>
                    <a:pt x="558" y="1511"/>
                  </a:lnTo>
                  <a:lnTo>
                    <a:pt x="399" y="1790"/>
                  </a:lnTo>
                  <a:lnTo>
                    <a:pt x="240" y="2108"/>
                  </a:lnTo>
                  <a:lnTo>
                    <a:pt x="120" y="2426"/>
                  </a:lnTo>
                  <a:lnTo>
                    <a:pt x="41" y="2744"/>
                  </a:lnTo>
                  <a:lnTo>
                    <a:pt x="1" y="3102"/>
                  </a:lnTo>
                  <a:lnTo>
                    <a:pt x="1" y="3420"/>
                  </a:lnTo>
                  <a:lnTo>
                    <a:pt x="41" y="3738"/>
                  </a:lnTo>
                  <a:lnTo>
                    <a:pt x="80" y="4056"/>
                  </a:lnTo>
                  <a:lnTo>
                    <a:pt x="160" y="4374"/>
                  </a:lnTo>
                  <a:lnTo>
                    <a:pt x="279" y="4692"/>
                  </a:lnTo>
                  <a:lnTo>
                    <a:pt x="438" y="4971"/>
                  </a:lnTo>
                  <a:lnTo>
                    <a:pt x="597" y="5249"/>
                  </a:lnTo>
                  <a:lnTo>
                    <a:pt x="796" y="5527"/>
                  </a:lnTo>
                  <a:lnTo>
                    <a:pt x="995" y="5766"/>
                  </a:lnTo>
                  <a:lnTo>
                    <a:pt x="1273" y="5965"/>
                  </a:lnTo>
                  <a:lnTo>
                    <a:pt x="1512" y="6164"/>
                  </a:lnTo>
                  <a:lnTo>
                    <a:pt x="1790" y="6323"/>
                  </a:lnTo>
                  <a:lnTo>
                    <a:pt x="2108" y="6482"/>
                  </a:lnTo>
                  <a:lnTo>
                    <a:pt x="2426" y="6561"/>
                  </a:lnTo>
                  <a:lnTo>
                    <a:pt x="2784" y="6641"/>
                  </a:lnTo>
                  <a:lnTo>
                    <a:pt x="3102" y="6681"/>
                  </a:lnTo>
                  <a:lnTo>
                    <a:pt x="3460" y="6720"/>
                  </a:lnTo>
                  <a:lnTo>
                    <a:pt x="3778" y="6681"/>
                  </a:lnTo>
                  <a:lnTo>
                    <a:pt x="4097" y="6641"/>
                  </a:lnTo>
                  <a:lnTo>
                    <a:pt x="4415" y="6561"/>
                  </a:lnTo>
                  <a:lnTo>
                    <a:pt x="4693" y="6442"/>
                  </a:lnTo>
                  <a:lnTo>
                    <a:pt x="5011" y="6283"/>
                  </a:lnTo>
                  <a:lnTo>
                    <a:pt x="5289" y="6124"/>
                  </a:lnTo>
                  <a:lnTo>
                    <a:pt x="5528" y="5925"/>
                  </a:lnTo>
                  <a:lnTo>
                    <a:pt x="5767" y="5686"/>
                  </a:lnTo>
                  <a:lnTo>
                    <a:pt x="5965" y="5448"/>
                  </a:lnTo>
                  <a:lnTo>
                    <a:pt x="6164" y="5209"/>
                  </a:lnTo>
                  <a:lnTo>
                    <a:pt x="6363" y="4891"/>
                  </a:lnTo>
                  <a:lnTo>
                    <a:pt x="6482" y="4613"/>
                  </a:lnTo>
                  <a:lnTo>
                    <a:pt x="6602" y="4255"/>
                  </a:lnTo>
                  <a:lnTo>
                    <a:pt x="6681" y="3937"/>
                  </a:lnTo>
                  <a:lnTo>
                    <a:pt x="6721" y="3619"/>
                  </a:lnTo>
                  <a:lnTo>
                    <a:pt x="6721" y="3261"/>
                  </a:lnTo>
                  <a:lnTo>
                    <a:pt x="6721" y="2943"/>
                  </a:lnTo>
                  <a:lnTo>
                    <a:pt x="6641" y="2625"/>
                  </a:lnTo>
                  <a:lnTo>
                    <a:pt x="6562" y="2307"/>
                  </a:lnTo>
                  <a:lnTo>
                    <a:pt x="6443" y="1988"/>
                  </a:lnTo>
                  <a:lnTo>
                    <a:pt x="6283" y="1710"/>
                  </a:lnTo>
                  <a:lnTo>
                    <a:pt x="6124" y="1432"/>
                  </a:lnTo>
                  <a:lnTo>
                    <a:pt x="5926" y="1193"/>
                  </a:lnTo>
                  <a:lnTo>
                    <a:pt x="5727" y="955"/>
                  </a:lnTo>
                  <a:lnTo>
                    <a:pt x="5488" y="716"/>
                  </a:lnTo>
                  <a:lnTo>
                    <a:pt x="5210" y="517"/>
                  </a:lnTo>
                  <a:lnTo>
                    <a:pt x="4932" y="358"/>
                  </a:lnTo>
                  <a:lnTo>
                    <a:pt x="4613" y="239"/>
                  </a:lnTo>
                  <a:lnTo>
                    <a:pt x="4295" y="120"/>
                  </a:lnTo>
                  <a:lnTo>
                    <a:pt x="3937" y="40"/>
                  </a:lnTo>
                  <a:lnTo>
                    <a:pt x="36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115"/>
            <p:cNvSpPr/>
            <p:nvPr/>
          </p:nvSpPr>
          <p:spPr>
            <a:xfrm>
              <a:off x="1572350" y="4220350"/>
              <a:ext cx="117325" cy="117325"/>
            </a:xfrm>
            <a:custGeom>
              <a:rect b="b" l="l" r="r" t="t"/>
              <a:pathLst>
                <a:path extrusionOk="0" h="4693" w="4693">
                  <a:moveTo>
                    <a:pt x="2068" y="1"/>
                  </a:moveTo>
                  <a:lnTo>
                    <a:pt x="1631" y="80"/>
                  </a:lnTo>
                  <a:lnTo>
                    <a:pt x="1193" y="279"/>
                  </a:lnTo>
                  <a:lnTo>
                    <a:pt x="835" y="518"/>
                  </a:lnTo>
                  <a:lnTo>
                    <a:pt x="517" y="876"/>
                  </a:lnTo>
                  <a:lnTo>
                    <a:pt x="279" y="1233"/>
                  </a:lnTo>
                  <a:lnTo>
                    <a:pt x="159" y="1472"/>
                  </a:lnTo>
                  <a:lnTo>
                    <a:pt x="80" y="1671"/>
                  </a:lnTo>
                  <a:lnTo>
                    <a:pt x="40" y="1909"/>
                  </a:lnTo>
                  <a:lnTo>
                    <a:pt x="0" y="2148"/>
                  </a:lnTo>
                  <a:lnTo>
                    <a:pt x="0" y="2625"/>
                  </a:lnTo>
                  <a:lnTo>
                    <a:pt x="120" y="3063"/>
                  </a:lnTo>
                  <a:lnTo>
                    <a:pt x="279" y="3460"/>
                  </a:lnTo>
                  <a:lnTo>
                    <a:pt x="557" y="3858"/>
                  </a:lnTo>
                  <a:lnTo>
                    <a:pt x="875" y="4176"/>
                  </a:lnTo>
                  <a:lnTo>
                    <a:pt x="1273" y="4414"/>
                  </a:lnTo>
                  <a:lnTo>
                    <a:pt x="1472" y="4534"/>
                  </a:lnTo>
                  <a:lnTo>
                    <a:pt x="1710" y="4613"/>
                  </a:lnTo>
                  <a:lnTo>
                    <a:pt x="1949" y="4653"/>
                  </a:lnTo>
                  <a:lnTo>
                    <a:pt x="2187" y="4693"/>
                  </a:lnTo>
                  <a:lnTo>
                    <a:pt x="2625" y="4693"/>
                  </a:lnTo>
                  <a:lnTo>
                    <a:pt x="3102" y="4574"/>
                  </a:lnTo>
                  <a:lnTo>
                    <a:pt x="3499" y="4375"/>
                  </a:lnTo>
                  <a:lnTo>
                    <a:pt x="3857" y="4136"/>
                  </a:lnTo>
                  <a:lnTo>
                    <a:pt x="4175" y="3818"/>
                  </a:lnTo>
                  <a:lnTo>
                    <a:pt x="4454" y="3420"/>
                  </a:lnTo>
                  <a:lnTo>
                    <a:pt x="4533" y="3222"/>
                  </a:lnTo>
                  <a:lnTo>
                    <a:pt x="4613" y="2983"/>
                  </a:lnTo>
                  <a:lnTo>
                    <a:pt x="4653" y="2744"/>
                  </a:lnTo>
                  <a:lnTo>
                    <a:pt x="4692" y="2506"/>
                  </a:lnTo>
                  <a:lnTo>
                    <a:pt x="4692" y="2068"/>
                  </a:lnTo>
                  <a:lnTo>
                    <a:pt x="4573" y="1591"/>
                  </a:lnTo>
                  <a:lnTo>
                    <a:pt x="4414" y="1194"/>
                  </a:lnTo>
                  <a:lnTo>
                    <a:pt x="4175" y="836"/>
                  </a:lnTo>
                  <a:lnTo>
                    <a:pt x="3817" y="518"/>
                  </a:lnTo>
                  <a:lnTo>
                    <a:pt x="3460" y="239"/>
                  </a:lnTo>
                  <a:lnTo>
                    <a:pt x="3221" y="160"/>
                  </a:lnTo>
                  <a:lnTo>
                    <a:pt x="2982" y="80"/>
                  </a:lnTo>
                  <a:lnTo>
                    <a:pt x="27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115"/>
            <p:cNvSpPr/>
            <p:nvPr/>
          </p:nvSpPr>
          <p:spPr>
            <a:xfrm>
              <a:off x="1968975" y="4893350"/>
              <a:ext cx="117325" cy="117325"/>
            </a:xfrm>
            <a:custGeom>
              <a:rect b="b" l="l" r="r" t="t"/>
              <a:pathLst>
                <a:path extrusionOk="0" h="4693" w="4693">
                  <a:moveTo>
                    <a:pt x="2068" y="0"/>
                  </a:moveTo>
                  <a:lnTo>
                    <a:pt x="1631" y="120"/>
                  </a:lnTo>
                  <a:lnTo>
                    <a:pt x="1233" y="279"/>
                  </a:lnTo>
                  <a:lnTo>
                    <a:pt x="836" y="557"/>
                  </a:lnTo>
                  <a:lnTo>
                    <a:pt x="517" y="875"/>
                  </a:lnTo>
                  <a:lnTo>
                    <a:pt x="279" y="1273"/>
                  </a:lnTo>
                  <a:lnTo>
                    <a:pt x="160" y="1471"/>
                  </a:lnTo>
                  <a:lnTo>
                    <a:pt x="80" y="1710"/>
                  </a:lnTo>
                  <a:lnTo>
                    <a:pt x="40" y="1949"/>
                  </a:lnTo>
                  <a:lnTo>
                    <a:pt x="1" y="2187"/>
                  </a:lnTo>
                  <a:lnTo>
                    <a:pt x="40" y="2625"/>
                  </a:lnTo>
                  <a:lnTo>
                    <a:pt x="120" y="3062"/>
                  </a:lnTo>
                  <a:lnTo>
                    <a:pt x="319" y="3499"/>
                  </a:lnTo>
                  <a:lnTo>
                    <a:pt x="557" y="3857"/>
                  </a:lnTo>
                  <a:lnTo>
                    <a:pt x="875" y="4175"/>
                  </a:lnTo>
                  <a:lnTo>
                    <a:pt x="1273" y="4454"/>
                  </a:lnTo>
                  <a:lnTo>
                    <a:pt x="1472" y="4533"/>
                  </a:lnTo>
                  <a:lnTo>
                    <a:pt x="1710" y="4613"/>
                  </a:lnTo>
                  <a:lnTo>
                    <a:pt x="1949" y="4652"/>
                  </a:lnTo>
                  <a:lnTo>
                    <a:pt x="2188" y="4692"/>
                  </a:lnTo>
                  <a:lnTo>
                    <a:pt x="2625" y="4692"/>
                  </a:lnTo>
                  <a:lnTo>
                    <a:pt x="3102" y="4573"/>
                  </a:lnTo>
                  <a:lnTo>
                    <a:pt x="3500" y="4414"/>
                  </a:lnTo>
                  <a:lnTo>
                    <a:pt x="3858" y="4136"/>
                  </a:lnTo>
                  <a:lnTo>
                    <a:pt x="4176" y="3817"/>
                  </a:lnTo>
                  <a:lnTo>
                    <a:pt x="4454" y="3420"/>
                  </a:lnTo>
                  <a:lnTo>
                    <a:pt x="4534" y="3221"/>
                  </a:lnTo>
                  <a:lnTo>
                    <a:pt x="4613" y="2982"/>
                  </a:lnTo>
                  <a:lnTo>
                    <a:pt x="4693" y="2744"/>
                  </a:lnTo>
                  <a:lnTo>
                    <a:pt x="4693" y="2545"/>
                  </a:lnTo>
                  <a:lnTo>
                    <a:pt x="4693" y="2068"/>
                  </a:lnTo>
                  <a:lnTo>
                    <a:pt x="4613" y="1631"/>
                  </a:lnTo>
                  <a:lnTo>
                    <a:pt x="4414" y="1193"/>
                  </a:lnTo>
                  <a:lnTo>
                    <a:pt x="4176" y="835"/>
                  </a:lnTo>
                  <a:lnTo>
                    <a:pt x="3818" y="517"/>
                  </a:lnTo>
                  <a:lnTo>
                    <a:pt x="3460" y="279"/>
                  </a:lnTo>
                  <a:lnTo>
                    <a:pt x="3221" y="159"/>
                  </a:lnTo>
                  <a:lnTo>
                    <a:pt x="3023" y="80"/>
                  </a:lnTo>
                  <a:lnTo>
                    <a:pt x="2784" y="40"/>
                  </a:lnTo>
                  <a:lnTo>
                    <a:pt x="254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115"/>
            <p:cNvSpPr/>
            <p:nvPr/>
          </p:nvSpPr>
          <p:spPr>
            <a:xfrm>
              <a:off x="2182700" y="4698500"/>
              <a:ext cx="168025" cy="168025"/>
            </a:xfrm>
            <a:custGeom>
              <a:rect b="b" l="l" r="r" t="t"/>
              <a:pathLst>
                <a:path extrusionOk="0" h="6721" w="6721">
                  <a:moveTo>
                    <a:pt x="2983" y="1"/>
                  </a:moveTo>
                  <a:lnTo>
                    <a:pt x="2625" y="80"/>
                  </a:lnTo>
                  <a:lnTo>
                    <a:pt x="2347" y="160"/>
                  </a:lnTo>
                  <a:lnTo>
                    <a:pt x="2028" y="279"/>
                  </a:lnTo>
                  <a:lnTo>
                    <a:pt x="1750" y="398"/>
                  </a:lnTo>
                  <a:lnTo>
                    <a:pt x="1472" y="597"/>
                  </a:lnTo>
                  <a:lnTo>
                    <a:pt x="1193" y="796"/>
                  </a:lnTo>
                  <a:lnTo>
                    <a:pt x="955" y="995"/>
                  </a:lnTo>
                  <a:lnTo>
                    <a:pt x="756" y="1233"/>
                  </a:lnTo>
                  <a:lnTo>
                    <a:pt x="557" y="1512"/>
                  </a:lnTo>
                  <a:lnTo>
                    <a:pt x="398" y="1790"/>
                  </a:lnTo>
                  <a:lnTo>
                    <a:pt x="239" y="2108"/>
                  </a:lnTo>
                  <a:lnTo>
                    <a:pt x="160" y="2426"/>
                  </a:lnTo>
                  <a:lnTo>
                    <a:pt x="80" y="2744"/>
                  </a:lnTo>
                  <a:lnTo>
                    <a:pt x="1" y="3102"/>
                  </a:lnTo>
                  <a:lnTo>
                    <a:pt x="1" y="3420"/>
                  </a:lnTo>
                  <a:lnTo>
                    <a:pt x="40" y="3738"/>
                  </a:lnTo>
                  <a:lnTo>
                    <a:pt x="80" y="4096"/>
                  </a:lnTo>
                  <a:lnTo>
                    <a:pt x="160" y="4375"/>
                  </a:lnTo>
                  <a:lnTo>
                    <a:pt x="279" y="4693"/>
                  </a:lnTo>
                  <a:lnTo>
                    <a:pt x="438" y="4971"/>
                  </a:lnTo>
                  <a:lnTo>
                    <a:pt x="597" y="5249"/>
                  </a:lnTo>
                  <a:lnTo>
                    <a:pt x="796" y="5528"/>
                  </a:lnTo>
                  <a:lnTo>
                    <a:pt x="1034" y="5766"/>
                  </a:lnTo>
                  <a:lnTo>
                    <a:pt x="1273" y="5965"/>
                  </a:lnTo>
                  <a:lnTo>
                    <a:pt x="1512" y="6164"/>
                  </a:lnTo>
                  <a:lnTo>
                    <a:pt x="1830" y="6323"/>
                  </a:lnTo>
                  <a:lnTo>
                    <a:pt x="2108" y="6482"/>
                  </a:lnTo>
                  <a:lnTo>
                    <a:pt x="2466" y="6601"/>
                  </a:lnTo>
                  <a:lnTo>
                    <a:pt x="2784" y="6641"/>
                  </a:lnTo>
                  <a:lnTo>
                    <a:pt x="3102" y="6721"/>
                  </a:lnTo>
                  <a:lnTo>
                    <a:pt x="3460" y="6721"/>
                  </a:lnTo>
                  <a:lnTo>
                    <a:pt x="3778" y="6681"/>
                  </a:lnTo>
                  <a:lnTo>
                    <a:pt x="4096" y="6641"/>
                  </a:lnTo>
                  <a:lnTo>
                    <a:pt x="4414" y="6562"/>
                  </a:lnTo>
                  <a:lnTo>
                    <a:pt x="4732" y="6442"/>
                  </a:lnTo>
                  <a:lnTo>
                    <a:pt x="5011" y="6283"/>
                  </a:lnTo>
                  <a:lnTo>
                    <a:pt x="5289" y="6124"/>
                  </a:lnTo>
                  <a:lnTo>
                    <a:pt x="5528" y="5925"/>
                  </a:lnTo>
                  <a:lnTo>
                    <a:pt x="5766" y="5687"/>
                  </a:lnTo>
                  <a:lnTo>
                    <a:pt x="6005" y="5448"/>
                  </a:lnTo>
                  <a:lnTo>
                    <a:pt x="6204" y="5210"/>
                  </a:lnTo>
                  <a:lnTo>
                    <a:pt x="6363" y="4892"/>
                  </a:lnTo>
                  <a:lnTo>
                    <a:pt x="6482" y="4613"/>
                  </a:lnTo>
                  <a:lnTo>
                    <a:pt x="6601" y="4255"/>
                  </a:lnTo>
                  <a:lnTo>
                    <a:pt x="6681" y="3937"/>
                  </a:lnTo>
                  <a:lnTo>
                    <a:pt x="6720" y="3619"/>
                  </a:lnTo>
                  <a:lnTo>
                    <a:pt x="6720" y="3261"/>
                  </a:lnTo>
                  <a:lnTo>
                    <a:pt x="6720" y="2943"/>
                  </a:lnTo>
                  <a:lnTo>
                    <a:pt x="6641" y="2625"/>
                  </a:lnTo>
                  <a:lnTo>
                    <a:pt x="6561" y="2307"/>
                  </a:lnTo>
                  <a:lnTo>
                    <a:pt x="6442" y="1989"/>
                  </a:lnTo>
                  <a:lnTo>
                    <a:pt x="6323" y="1711"/>
                  </a:lnTo>
                  <a:lnTo>
                    <a:pt x="6124" y="1432"/>
                  </a:lnTo>
                  <a:lnTo>
                    <a:pt x="5965" y="1194"/>
                  </a:lnTo>
                  <a:lnTo>
                    <a:pt x="5726" y="955"/>
                  </a:lnTo>
                  <a:lnTo>
                    <a:pt x="5488" y="716"/>
                  </a:lnTo>
                  <a:lnTo>
                    <a:pt x="5209" y="557"/>
                  </a:lnTo>
                  <a:lnTo>
                    <a:pt x="4931" y="359"/>
                  </a:lnTo>
                  <a:lnTo>
                    <a:pt x="4613" y="239"/>
                  </a:lnTo>
                  <a:lnTo>
                    <a:pt x="4295" y="120"/>
                  </a:lnTo>
                  <a:lnTo>
                    <a:pt x="3977" y="40"/>
                  </a:lnTo>
                  <a:lnTo>
                    <a:pt x="36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115"/>
            <p:cNvSpPr/>
            <p:nvPr/>
          </p:nvSpPr>
          <p:spPr>
            <a:xfrm>
              <a:off x="3068425" y="4078200"/>
              <a:ext cx="139175" cy="140200"/>
            </a:xfrm>
            <a:custGeom>
              <a:rect b="b" l="l" r="r" t="t"/>
              <a:pathLst>
                <a:path extrusionOk="0" h="5608" w="5567">
                  <a:moveTo>
                    <a:pt x="2704" y="1"/>
                  </a:moveTo>
                  <a:lnTo>
                    <a:pt x="2426" y="40"/>
                  </a:lnTo>
                  <a:lnTo>
                    <a:pt x="2187" y="80"/>
                  </a:lnTo>
                  <a:lnTo>
                    <a:pt x="1909" y="160"/>
                  </a:lnTo>
                  <a:lnTo>
                    <a:pt x="1670" y="239"/>
                  </a:lnTo>
                  <a:lnTo>
                    <a:pt x="1432" y="359"/>
                  </a:lnTo>
                  <a:lnTo>
                    <a:pt x="1193" y="518"/>
                  </a:lnTo>
                  <a:lnTo>
                    <a:pt x="994" y="677"/>
                  </a:lnTo>
                  <a:lnTo>
                    <a:pt x="795" y="836"/>
                  </a:lnTo>
                  <a:lnTo>
                    <a:pt x="597" y="1035"/>
                  </a:lnTo>
                  <a:lnTo>
                    <a:pt x="437" y="1273"/>
                  </a:lnTo>
                  <a:lnTo>
                    <a:pt x="318" y="1512"/>
                  </a:lnTo>
                  <a:lnTo>
                    <a:pt x="199" y="1750"/>
                  </a:lnTo>
                  <a:lnTo>
                    <a:pt x="80" y="2029"/>
                  </a:lnTo>
                  <a:lnTo>
                    <a:pt x="40" y="2307"/>
                  </a:lnTo>
                  <a:lnTo>
                    <a:pt x="0" y="2585"/>
                  </a:lnTo>
                  <a:lnTo>
                    <a:pt x="0" y="2864"/>
                  </a:lnTo>
                  <a:lnTo>
                    <a:pt x="0" y="3142"/>
                  </a:lnTo>
                  <a:lnTo>
                    <a:pt x="40" y="3420"/>
                  </a:lnTo>
                  <a:lnTo>
                    <a:pt x="119" y="3659"/>
                  </a:lnTo>
                  <a:lnTo>
                    <a:pt x="199" y="3937"/>
                  </a:lnTo>
                  <a:lnTo>
                    <a:pt x="318" y="4176"/>
                  </a:lnTo>
                  <a:lnTo>
                    <a:pt x="477" y="4375"/>
                  </a:lnTo>
                  <a:lnTo>
                    <a:pt x="636" y="4613"/>
                  </a:lnTo>
                  <a:lnTo>
                    <a:pt x="835" y="4812"/>
                  </a:lnTo>
                  <a:lnTo>
                    <a:pt x="1034" y="4971"/>
                  </a:lnTo>
                  <a:lnTo>
                    <a:pt x="1233" y="5130"/>
                  </a:lnTo>
                  <a:lnTo>
                    <a:pt x="1471" y="5289"/>
                  </a:lnTo>
                  <a:lnTo>
                    <a:pt x="1750" y="5408"/>
                  </a:lnTo>
                  <a:lnTo>
                    <a:pt x="2028" y="5488"/>
                  </a:lnTo>
                  <a:lnTo>
                    <a:pt x="2306" y="5568"/>
                  </a:lnTo>
                  <a:lnTo>
                    <a:pt x="2585" y="5607"/>
                  </a:lnTo>
                  <a:lnTo>
                    <a:pt x="2863" y="5607"/>
                  </a:lnTo>
                  <a:lnTo>
                    <a:pt x="3102" y="5568"/>
                  </a:lnTo>
                  <a:lnTo>
                    <a:pt x="3380" y="5528"/>
                  </a:lnTo>
                  <a:lnTo>
                    <a:pt x="3658" y="5448"/>
                  </a:lnTo>
                  <a:lnTo>
                    <a:pt x="3897" y="5369"/>
                  </a:lnTo>
                  <a:lnTo>
                    <a:pt x="4135" y="5249"/>
                  </a:lnTo>
                  <a:lnTo>
                    <a:pt x="4374" y="5090"/>
                  </a:lnTo>
                  <a:lnTo>
                    <a:pt x="4573" y="4931"/>
                  </a:lnTo>
                  <a:lnTo>
                    <a:pt x="4772" y="4772"/>
                  </a:lnTo>
                  <a:lnTo>
                    <a:pt x="4970" y="4573"/>
                  </a:lnTo>
                  <a:lnTo>
                    <a:pt x="5129" y="4335"/>
                  </a:lnTo>
                  <a:lnTo>
                    <a:pt x="5249" y="4096"/>
                  </a:lnTo>
                  <a:lnTo>
                    <a:pt x="5368" y="3858"/>
                  </a:lnTo>
                  <a:lnTo>
                    <a:pt x="5448" y="3579"/>
                  </a:lnTo>
                  <a:lnTo>
                    <a:pt x="5527" y="3301"/>
                  </a:lnTo>
                  <a:lnTo>
                    <a:pt x="5567" y="3023"/>
                  </a:lnTo>
                  <a:lnTo>
                    <a:pt x="5567" y="2744"/>
                  </a:lnTo>
                  <a:lnTo>
                    <a:pt x="5567" y="2466"/>
                  </a:lnTo>
                  <a:lnTo>
                    <a:pt x="5487" y="2188"/>
                  </a:lnTo>
                  <a:lnTo>
                    <a:pt x="5448" y="1949"/>
                  </a:lnTo>
                  <a:lnTo>
                    <a:pt x="5328" y="1711"/>
                  </a:lnTo>
                  <a:lnTo>
                    <a:pt x="5209" y="1432"/>
                  </a:lnTo>
                  <a:lnTo>
                    <a:pt x="5090" y="1233"/>
                  </a:lnTo>
                  <a:lnTo>
                    <a:pt x="4931" y="995"/>
                  </a:lnTo>
                  <a:lnTo>
                    <a:pt x="4732" y="796"/>
                  </a:lnTo>
                  <a:lnTo>
                    <a:pt x="4533" y="637"/>
                  </a:lnTo>
                  <a:lnTo>
                    <a:pt x="4294" y="478"/>
                  </a:lnTo>
                  <a:lnTo>
                    <a:pt x="4056" y="319"/>
                  </a:lnTo>
                  <a:lnTo>
                    <a:pt x="3817" y="200"/>
                  </a:lnTo>
                  <a:lnTo>
                    <a:pt x="3539" y="120"/>
                  </a:lnTo>
                  <a:lnTo>
                    <a:pt x="3261" y="40"/>
                  </a:lnTo>
                  <a:lnTo>
                    <a:pt x="2982" y="40"/>
                  </a:lnTo>
                  <a:lnTo>
                    <a:pt x="27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115"/>
            <p:cNvSpPr/>
            <p:nvPr/>
          </p:nvSpPr>
          <p:spPr>
            <a:xfrm>
              <a:off x="2567400" y="3906225"/>
              <a:ext cx="117325" cy="118325"/>
            </a:xfrm>
            <a:custGeom>
              <a:rect b="b" l="l" r="r" t="t"/>
              <a:pathLst>
                <a:path extrusionOk="0" h="4733" w="4693">
                  <a:moveTo>
                    <a:pt x="2546" y="1"/>
                  </a:moveTo>
                  <a:lnTo>
                    <a:pt x="2068" y="41"/>
                  </a:lnTo>
                  <a:lnTo>
                    <a:pt x="1631" y="120"/>
                  </a:lnTo>
                  <a:lnTo>
                    <a:pt x="1233" y="319"/>
                  </a:lnTo>
                  <a:lnTo>
                    <a:pt x="836" y="557"/>
                  </a:lnTo>
                  <a:lnTo>
                    <a:pt x="518" y="876"/>
                  </a:lnTo>
                  <a:lnTo>
                    <a:pt x="279" y="1273"/>
                  </a:lnTo>
                  <a:lnTo>
                    <a:pt x="160" y="1512"/>
                  </a:lnTo>
                  <a:lnTo>
                    <a:pt x="80" y="1711"/>
                  </a:lnTo>
                  <a:lnTo>
                    <a:pt x="40" y="1949"/>
                  </a:lnTo>
                  <a:lnTo>
                    <a:pt x="1" y="2188"/>
                  </a:lnTo>
                  <a:lnTo>
                    <a:pt x="40" y="2665"/>
                  </a:lnTo>
                  <a:lnTo>
                    <a:pt x="120" y="3102"/>
                  </a:lnTo>
                  <a:lnTo>
                    <a:pt x="319" y="3500"/>
                  </a:lnTo>
                  <a:lnTo>
                    <a:pt x="557" y="3898"/>
                  </a:lnTo>
                  <a:lnTo>
                    <a:pt x="875" y="4216"/>
                  </a:lnTo>
                  <a:lnTo>
                    <a:pt x="1273" y="4454"/>
                  </a:lnTo>
                  <a:lnTo>
                    <a:pt x="1472" y="4534"/>
                  </a:lnTo>
                  <a:lnTo>
                    <a:pt x="1710" y="4613"/>
                  </a:lnTo>
                  <a:lnTo>
                    <a:pt x="1949" y="4693"/>
                  </a:lnTo>
                  <a:lnTo>
                    <a:pt x="2188" y="4733"/>
                  </a:lnTo>
                  <a:lnTo>
                    <a:pt x="2665" y="4693"/>
                  </a:lnTo>
                  <a:lnTo>
                    <a:pt x="3102" y="4613"/>
                  </a:lnTo>
                  <a:lnTo>
                    <a:pt x="3500" y="4414"/>
                  </a:lnTo>
                  <a:lnTo>
                    <a:pt x="3858" y="4176"/>
                  </a:lnTo>
                  <a:lnTo>
                    <a:pt x="4176" y="3858"/>
                  </a:lnTo>
                  <a:lnTo>
                    <a:pt x="4454" y="3460"/>
                  </a:lnTo>
                  <a:lnTo>
                    <a:pt x="4534" y="3261"/>
                  </a:lnTo>
                  <a:lnTo>
                    <a:pt x="4613" y="3023"/>
                  </a:lnTo>
                  <a:lnTo>
                    <a:pt x="4693" y="2784"/>
                  </a:lnTo>
                  <a:lnTo>
                    <a:pt x="4693" y="2546"/>
                  </a:lnTo>
                  <a:lnTo>
                    <a:pt x="4693" y="2068"/>
                  </a:lnTo>
                  <a:lnTo>
                    <a:pt x="4613" y="1631"/>
                  </a:lnTo>
                  <a:lnTo>
                    <a:pt x="4414" y="1233"/>
                  </a:lnTo>
                  <a:lnTo>
                    <a:pt x="4176" y="836"/>
                  </a:lnTo>
                  <a:lnTo>
                    <a:pt x="3858" y="518"/>
                  </a:lnTo>
                  <a:lnTo>
                    <a:pt x="3460" y="279"/>
                  </a:lnTo>
                  <a:lnTo>
                    <a:pt x="3221" y="200"/>
                  </a:lnTo>
                  <a:lnTo>
                    <a:pt x="3023" y="120"/>
                  </a:lnTo>
                  <a:lnTo>
                    <a:pt x="2784" y="41"/>
                  </a:lnTo>
                  <a:lnTo>
                    <a:pt x="254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115"/>
            <p:cNvSpPr/>
            <p:nvPr/>
          </p:nvSpPr>
          <p:spPr>
            <a:xfrm>
              <a:off x="3448150" y="3110975"/>
              <a:ext cx="92475" cy="92475"/>
            </a:xfrm>
            <a:custGeom>
              <a:rect b="b" l="l" r="r" t="t"/>
              <a:pathLst>
                <a:path extrusionOk="0" h="3699" w="3699">
                  <a:moveTo>
                    <a:pt x="1829" y="1"/>
                  </a:moveTo>
                  <a:lnTo>
                    <a:pt x="1472" y="40"/>
                  </a:lnTo>
                  <a:lnTo>
                    <a:pt x="1114" y="160"/>
                  </a:lnTo>
                  <a:lnTo>
                    <a:pt x="796" y="319"/>
                  </a:lnTo>
                  <a:lnTo>
                    <a:pt x="517" y="557"/>
                  </a:lnTo>
                  <a:lnTo>
                    <a:pt x="319" y="796"/>
                  </a:lnTo>
                  <a:lnTo>
                    <a:pt x="120" y="1114"/>
                  </a:lnTo>
                  <a:lnTo>
                    <a:pt x="0" y="1472"/>
                  </a:lnTo>
                  <a:lnTo>
                    <a:pt x="0" y="1869"/>
                  </a:lnTo>
                  <a:lnTo>
                    <a:pt x="0" y="2227"/>
                  </a:lnTo>
                  <a:lnTo>
                    <a:pt x="120" y="2585"/>
                  </a:lnTo>
                  <a:lnTo>
                    <a:pt x="319" y="2903"/>
                  </a:lnTo>
                  <a:lnTo>
                    <a:pt x="517" y="3182"/>
                  </a:lnTo>
                  <a:lnTo>
                    <a:pt x="796" y="3380"/>
                  </a:lnTo>
                  <a:lnTo>
                    <a:pt x="1114" y="3579"/>
                  </a:lnTo>
                  <a:lnTo>
                    <a:pt x="1472" y="3659"/>
                  </a:lnTo>
                  <a:lnTo>
                    <a:pt x="1829" y="3698"/>
                  </a:lnTo>
                  <a:lnTo>
                    <a:pt x="2227" y="3659"/>
                  </a:lnTo>
                  <a:lnTo>
                    <a:pt x="2585" y="3579"/>
                  </a:lnTo>
                  <a:lnTo>
                    <a:pt x="2863" y="3380"/>
                  </a:lnTo>
                  <a:lnTo>
                    <a:pt x="3142" y="3182"/>
                  </a:lnTo>
                  <a:lnTo>
                    <a:pt x="3380" y="2903"/>
                  </a:lnTo>
                  <a:lnTo>
                    <a:pt x="3539" y="2585"/>
                  </a:lnTo>
                  <a:lnTo>
                    <a:pt x="3659" y="2227"/>
                  </a:lnTo>
                  <a:lnTo>
                    <a:pt x="3698" y="1869"/>
                  </a:lnTo>
                  <a:lnTo>
                    <a:pt x="3659" y="1472"/>
                  </a:lnTo>
                  <a:lnTo>
                    <a:pt x="3539" y="1114"/>
                  </a:lnTo>
                  <a:lnTo>
                    <a:pt x="3380" y="796"/>
                  </a:lnTo>
                  <a:lnTo>
                    <a:pt x="3142" y="557"/>
                  </a:lnTo>
                  <a:lnTo>
                    <a:pt x="2863" y="319"/>
                  </a:lnTo>
                  <a:lnTo>
                    <a:pt x="2585" y="160"/>
                  </a:lnTo>
                  <a:lnTo>
                    <a:pt x="2227" y="40"/>
                  </a:lnTo>
                  <a:lnTo>
                    <a:pt x="18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115"/>
            <p:cNvSpPr/>
            <p:nvPr/>
          </p:nvSpPr>
          <p:spPr>
            <a:xfrm>
              <a:off x="3764250" y="3208400"/>
              <a:ext cx="112375" cy="112350"/>
            </a:xfrm>
            <a:custGeom>
              <a:rect b="b" l="l" r="r" t="t"/>
              <a:pathLst>
                <a:path extrusionOk="0" h="4494" w="4495">
                  <a:moveTo>
                    <a:pt x="2267" y="0"/>
                  </a:moveTo>
                  <a:lnTo>
                    <a:pt x="1790" y="40"/>
                  </a:lnTo>
                  <a:lnTo>
                    <a:pt x="1393" y="199"/>
                  </a:lnTo>
                  <a:lnTo>
                    <a:pt x="995" y="398"/>
                  </a:lnTo>
                  <a:lnTo>
                    <a:pt x="677" y="676"/>
                  </a:lnTo>
                  <a:lnTo>
                    <a:pt x="399" y="994"/>
                  </a:lnTo>
                  <a:lnTo>
                    <a:pt x="200" y="1392"/>
                  </a:lnTo>
                  <a:lnTo>
                    <a:pt x="41" y="1790"/>
                  </a:lnTo>
                  <a:lnTo>
                    <a:pt x="1" y="2267"/>
                  </a:lnTo>
                  <a:lnTo>
                    <a:pt x="41" y="2704"/>
                  </a:lnTo>
                  <a:lnTo>
                    <a:pt x="200" y="3142"/>
                  </a:lnTo>
                  <a:lnTo>
                    <a:pt x="399" y="3499"/>
                  </a:lnTo>
                  <a:lnTo>
                    <a:pt x="677" y="3857"/>
                  </a:lnTo>
                  <a:lnTo>
                    <a:pt x="995" y="4136"/>
                  </a:lnTo>
                  <a:lnTo>
                    <a:pt x="1393" y="4334"/>
                  </a:lnTo>
                  <a:lnTo>
                    <a:pt x="1790" y="4454"/>
                  </a:lnTo>
                  <a:lnTo>
                    <a:pt x="2267" y="4493"/>
                  </a:lnTo>
                  <a:lnTo>
                    <a:pt x="2705" y="4454"/>
                  </a:lnTo>
                  <a:lnTo>
                    <a:pt x="3142" y="4334"/>
                  </a:lnTo>
                  <a:lnTo>
                    <a:pt x="3500" y="4136"/>
                  </a:lnTo>
                  <a:lnTo>
                    <a:pt x="3858" y="3857"/>
                  </a:lnTo>
                  <a:lnTo>
                    <a:pt x="4136" y="3499"/>
                  </a:lnTo>
                  <a:lnTo>
                    <a:pt x="4335" y="3142"/>
                  </a:lnTo>
                  <a:lnTo>
                    <a:pt x="4454" y="2704"/>
                  </a:lnTo>
                  <a:lnTo>
                    <a:pt x="4494" y="2267"/>
                  </a:lnTo>
                  <a:lnTo>
                    <a:pt x="4454" y="1790"/>
                  </a:lnTo>
                  <a:lnTo>
                    <a:pt x="4335" y="1392"/>
                  </a:lnTo>
                  <a:lnTo>
                    <a:pt x="4136" y="994"/>
                  </a:lnTo>
                  <a:lnTo>
                    <a:pt x="3858" y="676"/>
                  </a:lnTo>
                  <a:lnTo>
                    <a:pt x="3500" y="398"/>
                  </a:lnTo>
                  <a:lnTo>
                    <a:pt x="3142" y="199"/>
                  </a:lnTo>
                  <a:lnTo>
                    <a:pt x="2705" y="40"/>
                  </a:lnTo>
                  <a:lnTo>
                    <a:pt x="22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115"/>
            <p:cNvSpPr/>
            <p:nvPr/>
          </p:nvSpPr>
          <p:spPr>
            <a:xfrm>
              <a:off x="1820850" y="3036425"/>
              <a:ext cx="118325" cy="119300"/>
            </a:xfrm>
            <a:custGeom>
              <a:rect b="b" l="l" r="r" t="t"/>
              <a:pathLst>
                <a:path extrusionOk="0" h="4772" w="4733">
                  <a:moveTo>
                    <a:pt x="2546" y="0"/>
                  </a:moveTo>
                  <a:lnTo>
                    <a:pt x="2069" y="40"/>
                  </a:lnTo>
                  <a:lnTo>
                    <a:pt x="1631" y="120"/>
                  </a:lnTo>
                  <a:lnTo>
                    <a:pt x="1234" y="318"/>
                  </a:lnTo>
                  <a:lnTo>
                    <a:pt x="836" y="557"/>
                  </a:lnTo>
                  <a:lnTo>
                    <a:pt x="518" y="915"/>
                  </a:lnTo>
                  <a:lnTo>
                    <a:pt x="240" y="1312"/>
                  </a:lnTo>
                  <a:lnTo>
                    <a:pt x="160" y="1511"/>
                  </a:lnTo>
                  <a:lnTo>
                    <a:pt x="80" y="1750"/>
                  </a:lnTo>
                  <a:lnTo>
                    <a:pt x="41" y="1988"/>
                  </a:lnTo>
                  <a:lnTo>
                    <a:pt x="1" y="2227"/>
                  </a:lnTo>
                  <a:lnTo>
                    <a:pt x="1" y="2704"/>
                  </a:lnTo>
                  <a:lnTo>
                    <a:pt x="120" y="3142"/>
                  </a:lnTo>
                  <a:lnTo>
                    <a:pt x="279" y="3539"/>
                  </a:lnTo>
                  <a:lnTo>
                    <a:pt x="558" y="3937"/>
                  </a:lnTo>
                  <a:lnTo>
                    <a:pt x="876" y="4255"/>
                  </a:lnTo>
                  <a:lnTo>
                    <a:pt x="1273" y="4494"/>
                  </a:lnTo>
                  <a:lnTo>
                    <a:pt x="1472" y="4613"/>
                  </a:lnTo>
                  <a:lnTo>
                    <a:pt x="1711" y="4692"/>
                  </a:lnTo>
                  <a:lnTo>
                    <a:pt x="1949" y="4732"/>
                  </a:lnTo>
                  <a:lnTo>
                    <a:pt x="2188" y="4772"/>
                  </a:lnTo>
                  <a:lnTo>
                    <a:pt x="2665" y="4772"/>
                  </a:lnTo>
                  <a:lnTo>
                    <a:pt x="3102" y="4653"/>
                  </a:lnTo>
                  <a:lnTo>
                    <a:pt x="3540" y="4494"/>
                  </a:lnTo>
                  <a:lnTo>
                    <a:pt x="3898" y="4215"/>
                  </a:lnTo>
                  <a:lnTo>
                    <a:pt x="4216" y="3897"/>
                  </a:lnTo>
                  <a:lnTo>
                    <a:pt x="4494" y="3499"/>
                  </a:lnTo>
                  <a:lnTo>
                    <a:pt x="4574" y="3301"/>
                  </a:lnTo>
                  <a:lnTo>
                    <a:pt x="4653" y="3062"/>
                  </a:lnTo>
                  <a:lnTo>
                    <a:pt x="4733" y="2823"/>
                  </a:lnTo>
                  <a:lnTo>
                    <a:pt x="4733" y="2585"/>
                  </a:lnTo>
                  <a:lnTo>
                    <a:pt x="4733" y="2108"/>
                  </a:lnTo>
                  <a:lnTo>
                    <a:pt x="4653" y="1670"/>
                  </a:lnTo>
                  <a:lnTo>
                    <a:pt x="4454" y="1233"/>
                  </a:lnTo>
                  <a:lnTo>
                    <a:pt x="4216" y="875"/>
                  </a:lnTo>
                  <a:lnTo>
                    <a:pt x="3858" y="557"/>
                  </a:lnTo>
                  <a:lnTo>
                    <a:pt x="3460" y="279"/>
                  </a:lnTo>
                  <a:lnTo>
                    <a:pt x="3261" y="199"/>
                  </a:lnTo>
                  <a:lnTo>
                    <a:pt x="3023" y="120"/>
                  </a:lnTo>
                  <a:lnTo>
                    <a:pt x="2784" y="40"/>
                  </a:lnTo>
                  <a:lnTo>
                    <a:pt x="25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115"/>
            <p:cNvSpPr/>
            <p:nvPr/>
          </p:nvSpPr>
          <p:spPr>
            <a:xfrm>
              <a:off x="3957100" y="2074150"/>
              <a:ext cx="95475" cy="95475"/>
            </a:xfrm>
            <a:custGeom>
              <a:rect b="b" l="l" r="r" t="t"/>
              <a:pathLst>
                <a:path extrusionOk="0" h="3819" w="3819">
                  <a:moveTo>
                    <a:pt x="1909" y="1"/>
                  </a:moveTo>
                  <a:lnTo>
                    <a:pt x="1552" y="41"/>
                  </a:lnTo>
                  <a:lnTo>
                    <a:pt x="1194" y="160"/>
                  </a:lnTo>
                  <a:lnTo>
                    <a:pt x="876" y="359"/>
                  </a:lnTo>
                  <a:lnTo>
                    <a:pt x="597" y="558"/>
                  </a:lnTo>
                  <a:lnTo>
                    <a:pt x="359" y="876"/>
                  </a:lnTo>
                  <a:lnTo>
                    <a:pt x="160" y="1194"/>
                  </a:lnTo>
                  <a:lnTo>
                    <a:pt x="41" y="1552"/>
                  </a:lnTo>
                  <a:lnTo>
                    <a:pt x="1" y="1910"/>
                  </a:lnTo>
                  <a:lnTo>
                    <a:pt x="41" y="2307"/>
                  </a:lnTo>
                  <a:lnTo>
                    <a:pt x="160" y="2665"/>
                  </a:lnTo>
                  <a:lnTo>
                    <a:pt x="359" y="2983"/>
                  </a:lnTo>
                  <a:lnTo>
                    <a:pt x="597" y="3261"/>
                  </a:lnTo>
                  <a:lnTo>
                    <a:pt x="876" y="3500"/>
                  </a:lnTo>
                  <a:lnTo>
                    <a:pt x="1194" y="3699"/>
                  </a:lnTo>
                  <a:lnTo>
                    <a:pt x="1552" y="3778"/>
                  </a:lnTo>
                  <a:lnTo>
                    <a:pt x="1909" y="3818"/>
                  </a:lnTo>
                  <a:lnTo>
                    <a:pt x="2307" y="3778"/>
                  </a:lnTo>
                  <a:lnTo>
                    <a:pt x="2665" y="3699"/>
                  </a:lnTo>
                  <a:lnTo>
                    <a:pt x="2983" y="3500"/>
                  </a:lnTo>
                  <a:lnTo>
                    <a:pt x="3261" y="3261"/>
                  </a:lnTo>
                  <a:lnTo>
                    <a:pt x="3500" y="2983"/>
                  </a:lnTo>
                  <a:lnTo>
                    <a:pt x="3699" y="2665"/>
                  </a:lnTo>
                  <a:lnTo>
                    <a:pt x="3778" y="2307"/>
                  </a:lnTo>
                  <a:lnTo>
                    <a:pt x="3818" y="1910"/>
                  </a:lnTo>
                  <a:lnTo>
                    <a:pt x="3778" y="1552"/>
                  </a:lnTo>
                  <a:lnTo>
                    <a:pt x="3699" y="1194"/>
                  </a:lnTo>
                  <a:lnTo>
                    <a:pt x="3500" y="876"/>
                  </a:lnTo>
                  <a:lnTo>
                    <a:pt x="3261" y="558"/>
                  </a:lnTo>
                  <a:lnTo>
                    <a:pt x="2983" y="359"/>
                  </a:lnTo>
                  <a:lnTo>
                    <a:pt x="2665" y="160"/>
                  </a:lnTo>
                  <a:lnTo>
                    <a:pt x="2307" y="41"/>
                  </a:lnTo>
                  <a:lnTo>
                    <a:pt x="19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6" name="Google Shape;3526;p115"/>
          <p:cNvGrpSpPr/>
          <p:nvPr/>
        </p:nvGrpSpPr>
        <p:grpSpPr>
          <a:xfrm rot="-2700000">
            <a:off x="11566" y="3977770"/>
            <a:ext cx="1755181" cy="1699685"/>
            <a:chOff x="1196600" y="239100"/>
            <a:chExt cx="2608450" cy="2525975"/>
          </a:xfrm>
        </p:grpSpPr>
        <p:sp>
          <p:nvSpPr>
            <p:cNvPr id="3527" name="Google Shape;3527;p115"/>
            <p:cNvSpPr/>
            <p:nvPr/>
          </p:nvSpPr>
          <p:spPr>
            <a:xfrm>
              <a:off x="1213475" y="271900"/>
              <a:ext cx="2059750" cy="2462350"/>
            </a:xfrm>
            <a:custGeom>
              <a:rect b="b" l="l" r="r" t="t"/>
              <a:pathLst>
                <a:path extrusionOk="0" h="98494" w="82390">
                  <a:moveTo>
                    <a:pt x="14037" y="1035"/>
                  </a:moveTo>
                  <a:lnTo>
                    <a:pt x="35827" y="10975"/>
                  </a:lnTo>
                  <a:lnTo>
                    <a:pt x="17019" y="26801"/>
                  </a:lnTo>
                  <a:lnTo>
                    <a:pt x="14037" y="1035"/>
                  </a:lnTo>
                  <a:close/>
                  <a:moveTo>
                    <a:pt x="16542" y="28034"/>
                  </a:moveTo>
                  <a:lnTo>
                    <a:pt x="17457" y="36185"/>
                  </a:lnTo>
                  <a:lnTo>
                    <a:pt x="2466" y="39883"/>
                  </a:lnTo>
                  <a:lnTo>
                    <a:pt x="16542" y="28034"/>
                  </a:lnTo>
                  <a:close/>
                  <a:moveTo>
                    <a:pt x="41513" y="54158"/>
                  </a:moveTo>
                  <a:lnTo>
                    <a:pt x="46523" y="56305"/>
                  </a:lnTo>
                  <a:lnTo>
                    <a:pt x="48074" y="66246"/>
                  </a:lnTo>
                  <a:lnTo>
                    <a:pt x="48074" y="66246"/>
                  </a:lnTo>
                  <a:lnTo>
                    <a:pt x="41513" y="54158"/>
                  </a:lnTo>
                  <a:close/>
                  <a:moveTo>
                    <a:pt x="42467" y="30698"/>
                  </a:moveTo>
                  <a:lnTo>
                    <a:pt x="46404" y="55550"/>
                  </a:lnTo>
                  <a:lnTo>
                    <a:pt x="40082" y="52885"/>
                  </a:lnTo>
                  <a:lnTo>
                    <a:pt x="49307" y="69785"/>
                  </a:lnTo>
                  <a:lnTo>
                    <a:pt x="47199" y="56583"/>
                  </a:lnTo>
                  <a:lnTo>
                    <a:pt x="60559" y="62230"/>
                  </a:lnTo>
                  <a:lnTo>
                    <a:pt x="81196" y="97738"/>
                  </a:lnTo>
                  <a:lnTo>
                    <a:pt x="24614" y="92131"/>
                  </a:lnTo>
                  <a:lnTo>
                    <a:pt x="18172" y="36662"/>
                  </a:lnTo>
                  <a:lnTo>
                    <a:pt x="42467" y="30698"/>
                  </a:lnTo>
                  <a:close/>
                  <a:moveTo>
                    <a:pt x="13282" y="1"/>
                  </a:moveTo>
                  <a:lnTo>
                    <a:pt x="16423" y="27278"/>
                  </a:lnTo>
                  <a:lnTo>
                    <a:pt x="1" y="41116"/>
                  </a:lnTo>
                  <a:lnTo>
                    <a:pt x="17536" y="36821"/>
                  </a:lnTo>
                  <a:lnTo>
                    <a:pt x="24057" y="92688"/>
                  </a:lnTo>
                  <a:lnTo>
                    <a:pt x="82389" y="98493"/>
                  </a:lnTo>
                  <a:lnTo>
                    <a:pt x="61037" y="61832"/>
                  </a:lnTo>
                  <a:lnTo>
                    <a:pt x="60997" y="61753"/>
                  </a:lnTo>
                  <a:lnTo>
                    <a:pt x="47080" y="55828"/>
                  </a:lnTo>
                  <a:lnTo>
                    <a:pt x="42984" y="29942"/>
                  </a:lnTo>
                  <a:lnTo>
                    <a:pt x="18093" y="36026"/>
                  </a:lnTo>
                  <a:lnTo>
                    <a:pt x="17099" y="27557"/>
                  </a:lnTo>
                  <a:lnTo>
                    <a:pt x="37020" y="10816"/>
                  </a:lnTo>
                  <a:lnTo>
                    <a:pt x="1328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115"/>
            <p:cNvSpPr/>
            <p:nvPr/>
          </p:nvSpPr>
          <p:spPr>
            <a:xfrm>
              <a:off x="1242325" y="534350"/>
              <a:ext cx="2532900" cy="2075650"/>
            </a:xfrm>
            <a:custGeom>
              <a:rect b="b" l="l" r="r" t="t"/>
              <a:pathLst>
                <a:path extrusionOk="0" h="83026" w="101316">
                  <a:moveTo>
                    <a:pt x="35349" y="41950"/>
                  </a:moveTo>
                  <a:lnTo>
                    <a:pt x="39206" y="43222"/>
                  </a:lnTo>
                  <a:lnTo>
                    <a:pt x="25090" y="76583"/>
                  </a:lnTo>
                  <a:lnTo>
                    <a:pt x="35349" y="41950"/>
                  </a:lnTo>
                  <a:close/>
                  <a:moveTo>
                    <a:pt x="35707" y="756"/>
                  </a:moveTo>
                  <a:lnTo>
                    <a:pt x="91414" y="7436"/>
                  </a:lnTo>
                  <a:lnTo>
                    <a:pt x="75748" y="19484"/>
                  </a:lnTo>
                  <a:lnTo>
                    <a:pt x="75708" y="19524"/>
                  </a:lnTo>
                  <a:lnTo>
                    <a:pt x="46483" y="58372"/>
                  </a:lnTo>
                  <a:lnTo>
                    <a:pt x="24096" y="80560"/>
                  </a:lnTo>
                  <a:lnTo>
                    <a:pt x="40081" y="42825"/>
                  </a:lnTo>
                  <a:lnTo>
                    <a:pt x="35548" y="41314"/>
                  </a:lnTo>
                  <a:lnTo>
                    <a:pt x="41910" y="19842"/>
                  </a:lnTo>
                  <a:lnTo>
                    <a:pt x="35707" y="756"/>
                  </a:lnTo>
                  <a:close/>
                  <a:moveTo>
                    <a:pt x="97617" y="42348"/>
                  </a:moveTo>
                  <a:lnTo>
                    <a:pt x="24931" y="80639"/>
                  </a:lnTo>
                  <a:lnTo>
                    <a:pt x="48033" y="57736"/>
                  </a:lnTo>
                  <a:lnTo>
                    <a:pt x="47954" y="57656"/>
                  </a:lnTo>
                  <a:lnTo>
                    <a:pt x="59724" y="51811"/>
                  </a:lnTo>
                  <a:lnTo>
                    <a:pt x="97617" y="42348"/>
                  </a:lnTo>
                  <a:close/>
                  <a:moveTo>
                    <a:pt x="34792" y="0"/>
                  </a:moveTo>
                  <a:lnTo>
                    <a:pt x="41234" y="19842"/>
                  </a:lnTo>
                  <a:lnTo>
                    <a:pt x="34912" y="41115"/>
                  </a:lnTo>
                  <a:lnTo>
                    <a:pt x="199" y="29703"/>
                  </a:lnTo>
                  <a:lnTo>
                    <a:pt x="0" y="30300"/>
                  </a:lnTo>
                  <a:lnTo>
                    <a:pt x="34753" y="41751"/>
                  </a:lnTo>
                  <a:lnTo>
                    <a:pt x="22864" y="81792"/>
                  </a:lnTo>
                  <a:lnTo>
                    <a:pt x="22546" y="82588"/>
                  </a:lnTo>
                  <a:lnTo>
                    <a:pt x="22665" y="82548"/>
                  </a:lnTo>
                  <a:lnTo>
                    <a:pt x="22506" y="83025"/>
                  </a:lnTo>
                  <a:lnTo>
                    <a:pt x="23381" y="82150"/>
                  </a:lnTo>
                  <a:lnTo>
                    <a:pt x="101236" y="41155"/>
                  </a:lnTo>
                  <a:lnTo>
                    <a:pt x="101315" y="41115"/>
                  </a:lnTo>
                  <a:lnTo>
                    <a:pt x="101315" y="41036"/>
                  </a:lnTo>
                  <a:lnTo>
                    <a:pt x="101315" y="40916"/>
                  </a:lnTo>
                  <a:lnTo>
                    <a:pt x="101236" y="40837"/>
                  </a:lnTo>
                  <a:lnTo>
                    <a:pt x="101196" y="40797"/>
                  </a:lnTo>
                  <a:lnTo>
                    <a:pt x="101117" y="40797"/>
                  </a:lnTo>
                  <a:lnTo>
                    <a:pt x="59525" y="51175"/>
                  </a:lnTo>
                  <a:lnTo>
                    <a:pt x="48590" y="56623"/>
                  </a:lnTo>
                  <a:lnTo>
                    <a:pt x="76185" y="19961"/>
                  </a:lnTo>
                  <a:lnTo>
                    <a:pt x="93045" y="6999"/>
                  </a:lnTo>
                  <a:lnTo>
                    <a:pt x="347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115"/>
            <p:cNvSpPr/>
            <p:nvPr/>
          </p:nvSpPr>
          <p:spPr>
            <a:xfrm>
              <a:off x="2120075" y="537325"/>
              <a:ext cx="1637250" cy="2199900"/>
            </a:xfrm>
            <a:custGeom>
              <a:rect b="b" l="l" r="r" t="t"/>
              <a:pathLst>
                <a:path extrusionOk="0" h="87996" w="65490">
                  <a:moveTo>
                    <a:pt x="57259" y="8907"/>
                  </a:moveTo>
                  <a:lnTo>
                    <a:pt x="64655" y="40439"/>
                  </a:lnTo>
                  <a:lnTo>
                    <a:pt x="54078" y="31016"/>
                  </a:lnTo>
                  <a:lnTo>
                    <a:pt x="57259" y="8907"/>
                  </a:lnTo>
                  <a:close/>
                  <a:moveTo>
                    <a:pt x="40320" y="19962"/>
                  </a:moveTo>
                  <a:lnTo>
                    <a:pt x="24494" y="50698"/>
                  </a:lnTo>
                  <a:lnTo>
                    <a:pt x="6999" y="20041"/>
                  </a:lnTo>
                  <a:lnTo>
                    <a:pt x="40320" y="19962"/>
                  </a:lnTo>
                  <a:close/>
                  <a:moveTo>
                    <a:pt x="53998" y="31771"/>
                  </a:moveTo>
                  <a:lnTo>
                    <a:pt x="64734" y="41354"/>
                  </a:lnTo>
                  <a:lnTo>
                    <a:pt x="46324" y="85212"/>
                  </a:lnTo>
                  <a:lnTo>
                    <a:pt x="53998" y="31771"/>
                  </a:lnTo>
                  <a:close/>
                  <a:moveTo>
                    <a:pt x="239" y="1"/>
                  </a:moveTo>
                  <a:lnTo>
                    <a:pt x="1" y="597"/>
                  </a:lnTo>
                  <a:lnTo>
                    <a:pt x="39564" y="19325"/>
                  </a:lnTo>
                  <a:lnTo>
                    <a:pt x="5925" y="19405"/>
                  </a:lnTo>
                  <a:lnTo>
                    <a:pt x="24534" y="52050"/>
                  </a:lnTo>
                  <a:lnTo>
                    <a:pt x="40916" y="20121"/>
                  </a:lnTo>
                  <a:lnTo>
                    <a:pt x="53402" y="31254"/>
                  </a:lnTo>
                  <a:lnTo>
                    <a:pt x="45330" y="87638"/>
                  </a:lnTo>
                  <a:lnTo>
                    <a:pt x="45330" y="87757"/>
                  </a:lnTo>
                  <a:lnTo>
                    <a:pt x="45409" y="87837"/>
                  </a:lnTo>
                  <a:lnTo>
                    <a:pt x="45489" y="87916"/>
                  </a:lnTo>
                  <a:lnTo>
                    <a:pt x="45568" y="87956"/>
                  </a:lnTo>
                  <a:lnTo>
                    <a:pt x="45688" y="87996"/>
                  </a:lnTo>
                  <a:lnTo>
                    <a:pt x="45767" y="87956"/>
                  </a:lnTo>
                  <a:lnTo>
                    <a:pt x="45887" y="87876"/>
                  </a:lnTo>
                  <a:lnTo>
                    <a:pt x="45926" y="87797"/>
                  </a:lnTo>
                  <a:lnTo>
                    <a:pt x="65450" y="41274"/>
                  </a:lnTo>
                  <a:lnTo>
                    <a:pt x="65490" y="41274"/>
                  </a:lnTo>
                  <a:lnTo>
                    <a:pt x="65490" y="41235"/>
                  </a:lnTo>
                  <a:lnTo>
                    <a:pt x="65490" y="41195"/>
                  </a:lnTo>
                  <a:lnTo>
                    <a:pt x="65490" y="41155"/>
                  </a:lnTo>
                  <a:lnTo>
                    <a:pt x="57100" y="5448"/>
                  </a:lnTo>
                  <a:lnTo>
                    <a:pt x="53521" y="30499"/>
                  </a:lnTo>
                  <a:lnTo>
                    <a:pt x="41672" y="19922"/>
                  </a:lnTo>
                  <a:lnTo>
                    <a:pt x="42387" y="19922"/>
                  </a:lnTo>
                  <a:lnTo>
                    <a:pt x="40877" y="19246"/>
                  </a:lnTo>
                  <a:lnTo>
                    <a:pt x="40717" y="19087"/>
                  </a:lnTo>
                  <a:lnTo>
                    <a:pt x="40717" y="19166"/>
                  </a:lnTo>
                  <a:lnTo>
                    <a:pt x="2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115"/>
            <p:cNvSpPr/>
            <p:nvPr/>
          </p:nvSpPr>
          <p:spPr>
            <a:xfrm>
              <a:off x="3218525" y="2685525"/>
              <a:ext cx="79550" cy="79550"/>
            </a:xfrm>
            <a:custGeom>
              <a:rect b="b" l="l" r="r" t="t"/>
              <a:pathLst>
                <a:path extrusionOk="0" h="3182" w="3182">
                  <a:moveTo>
                    <a:pt x="1511" y="0"/>
                  </a:moveTo>
                  <a:lnTo>
                    <a:pt x="1193" y="40"/>
                  </a:lnTo>
                  <a:lnTo>
                    <a:pt x="915" y="159"/>
                  </a:lnTo>
                  <a:lnTo>
                    <a:pt x="636" y="318"/>
                  </a:lnTo>
                  <a:lnTo>
                    <a:pt x="438" y="517"/>
                  </a:lnTo>
                  <a:lnTo>
                    <a:pt x="239" y="756"/>
                  </a:lnTo>
                  <a:lnTo>
                    <a:pt x="120" y="1074"/>
                  </a:lnTo>
                  <a:lnTo>
                    <a:pt x="40" y="1392"/>
                  </a:lnTo>
                  <a:lnTo>
                    <a:pt x="0" y="1710"/>
                  </a:lnTo>
                  <a:lnTo>
                    <a:pt x="80" y="1988"/>
                  </a:lnTo>
                  <a:lnTo>
                    <a:pt x="159" y="2267"/>
                  </a:lnTo>
                  <a:lnTo>
                    <a:pt x="318" y="2545"/>
                  </a:lnTo>
                  <a:lnTo>
                    <a:pt x="517" y="2783"/>
                  </a:lnTo>
                  <a:lnTo>
                    <a:pt x="795" y="2942"/>
                  </a:lnTo>
                  <a:lnTo>
                    <a:pt x="1074" y="3102"/>
                  </a:lnTo>
                  <a:lnTo>
                    <a:pt x="1392" y="3181"/>
                  </a:lnTo>
                  <a:lnTo>
                    <a:pt x="1710" y="3181"/>
                  </a:lnTo>
                  <a:lnTo>
                    <a:pt x="1988" y="3141"/>
                  </a:lnTo>
                  <a:lnTo>
                    <a:pt x="2306" y="3022"/>
                  </a:lnTo>
                  <a:lnTo>
                    <a:pt x="2545" y="2863"/>
                  </a:lnTo>
                  <a:lnTo>
                    <a:pt x="2784" y="2664"/>
                  </a:lnTo>
                  <a:lnTo>
                    <a:pt x="2982" y="2426"/>
                  </a:lnTo>
                  <a:lnTo>
                    <a:pt x="3102" y="2107"/>
                  </a:lnTo>
                  <a:lnTo>
                    <a:pt x="3181" y="1829"/>
                  </a:lnTo>
                  <a:lnTo>
                    <a:pt x="3181" y="1511"/>
                  </a:lnTo>
                  <a:lnTo>
                    <a:pt x="3141" y="1193"/>
                  </a:lnTo>
                  <a:lnTo>
                    <a:pt x="3022" y="915"/>
                  </a:lnTo>
                  <a:lnTo>
                    <a:pt x="2863" y="636"/>
                  </a:lnTo>
                  <a:lnTo>
                    <a:pt x="2664" y="437"/>
                  </a:lnTo>
                  <a:lnTo>
                    <a:pt x="2426" y="239"/>
                  </a:lnTo>
                  <a:lnTo>
                    <a:pt x="2147" y="80"/>
                  </a:lnTo>
                  <a:lnTo>
                    <a:pt x="18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115"/>
            <p:cNvSpPr/>
            <p:nvPr/>
          </p:nvSpPr>
          <p:spPr>
            <a:xfrm>
              <a:off x="1196600" y="1236150"/>
              <a:ext cx="95450" cy="95475"/>
            </a:xfrm>
            <a:custGeom>
              <a:rect b="b" l="l" r="r" t="t"/>
              <a:pathLst>
                <a:path extrusionOk="0" h="3819" w="3818">
                  <a:moveTo>
                    <a:pt x="1789" y="1"/>
                  </a:moveTo>
                  <a:lnTo>
                    <a:pt x="1431" y="41"/>
                  </a:lnTo>
                  <a:lnTo>
                    <a:pt x="1074" y="200"/>
                  </a:lnTo>
                  <a:lnTo>
                    <a:pt x="795" y="359"/>
                  </a:lnTo>
                  <a:lnTo>
                    <a:pt x="517" y="637"/>
                  </a:lnTo>
                  <a:lnTo>
                    <a:pt x="278" y="915"/>
                  </a:lnTo>
                  <a:lnTo>
                    <a:pt x="119" y="1273"/>
                  </a:lnTo>
                  <a:lnTo>
                    <a:pt x="40" y="1631"/>
                  </a:lnTo>
                  <a:lnTo>
                    <a:pt x="0" y="2029"/>
                  </a:lnTo>
                  <a:lnTo>
                    <a:pt x="80" y="2387"/>
                  </a:lnTo>
                  <a:lnTo>
                    <a:pt x="199" y="2744"/>
                  </a:lnTo>
                  <a:lnTo>
                    <a:pt x="398" y="3023"/>
                  </a:lnTo>
                  <a:lnTo>
                    <a:pt x="636" y="3301"/>
                  </a:lnTo>
                  <a:lnTo>
                    <a:pt x="915" y="3540"/>
                  </a:lnTo>
                  <a:lnTo>
                    <a:pt x="1272" y="3699"/>
                  </a:lnTo>
                  <a:lnTo>
                    <a:pt x="1670" y="3778"/>
                  </a:lnTo>
                  <a:lnTo>
                    <a:pt x="2028" y="3818"/>
                  </a:lnTo>
                  <a:lnTo>
                    <a:pt x="2386" y="3739"/>
                  </a:lnTo>
                  <a:lnTo>
                    <a:pt x="2744" y="3619"/>
                  </a:lnTo>
                  <a:lnTo>
                    <a:pt x="3062" y="3420"/>
                  </a:lnTo>
                  <a:lnTo>
                    <a:pt x="3340" y="3182"/>
                  </a:lnTo>
                  <a:lnTo>
                    <a:pt x="3539" y="2904"/>
                  </a:lnTo>
                  <a:lnTo>
                    <a:pt x="3698" y="2546"/>
                  </a:lnTo>
                  <a:lnTo>
                    <a:pt x="3817" y="2148"/>
                  </a:lnTo>
                  <a:lnTo>
                    <a:pt x="3817" y="1790"/>
                  </a:lnTo>
                  <a:lnTo>
                    <a:pt x="3777" y="1432"/>
                  </a:lnTo>
                  <a:lnTo>
                    <a:pt x="3618" y="1074"/>
                  </a:lnTo>
                  <a:lnTo>
                    <a:pt x="3459" y="756"/>
                  </a:lnTo>
                  <a:lnTo>
                    <a:pt x="3181" y="478"/>
                  </a:lnTo>
                  <a:lnTo>
                    <a:pt x="2903" y="279"/>
                  </a:lnTo>
                  <a:lnTo>
                    <a:pt x="2545" y="120"/>
                  </a:lnTo>
                  <a:lnTo>
                    <a:pt x="218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115"/>
            <p:cNvSpPr/>
            <p:nvPr/>
          </p:nvSpPr>
          <p:spPr>
            <a:xfrm>
              <a:off x="1750275" y="2517525"/>
              <a:ext cx="137225" cy="137200"/>
            </a:xfrm>
            <a:custGeom>
              <a:rect b="b" l="l" r="r" t="t"/>
              <a:pathLst>
                <a:path extrusionOk="0" h="5488" w="5489">
                  <a:moveTo>
                    <a:pt x="2546" y="0"/>
                  </a:moveTo>
                  <a:lnTo>
                    <a:pt x="2307" y="40"/>
                  </a:lnTo>
                  <a:lnTo>
                    <a:pt x="2029" y="80"/>
                  </a:lnTo>
                  <a:lnTo>
                    <a:pt x="1790" y="159"/>
                  </a:lnTo>
                  <a:lnTo>
                    <a:pt x="1552" y="278"/>
                  </a:lnTo>
                  <a:lnTo>
                    <a:pt x="1313" y="398"/>
                  </a:lnTo>
                  <a:lnTo>
                    <a:pt x="1114" y="557"/>
                  </a:lnTo>
                  <a:lnTo>
                    <a:pt x="876" y="716"/>
                  </a:lnTo>
                  <a:lnTo>
                    <a:pt x="717" y="915"/>
                  </a:lnTo>
                  <a:lnTo>
                    <a:pt x="518" y="1113"/>
                  </a:lnTo>
                  <a:lnTo>
                    <a:pt x="398" y="1312"/>
                  </a:lnTo>
                  <a:lnTo>
                    <a:pt x="239" y="1591"/>
                  </a:lnTo>
                  <a:lnTo>
                    <a:pt x="160" y="1829"/>
                  </a:lnTo>
                  <a:lnTo>
                    <a:pt x="80" y="2108"/>
                  </a:lnTo>
                  <a:lnTo>
                    <a:pt x="1" y="2386"/>
                  </a:lnTo>
                  <a:lnTo>
                    <a:pt x="1" y="2624"/>
                  </a:lnTo>
                  <a:lnTo>
                    <a:pt x="1" y="2903"/>
                  </a:lnTo>
                  <a:lnTo>
                    <a:pt x="41" y="3181"/>
                  </a:lnTo>
                  <a:lnTo>
                    <a:pt x="80" y="3420"/>
                  </a:lnTo>
                  <a:lnTo>
                    <a:pt x="160" y="3698"/>
                  </a:lnTo>
                  <a:lnTo>
                    <a:pt x="239" y="3937"/>
                  </a:lnTo>
                  <a:lnTo>
                    <a:pt x="398" y="4175"/>
                  </a:lnTo>
                  <a:lnTo>
                    <a:pt x="518" y="4374"/>
                  </a:lnTo>
                  <a:lnTo>
                    <a:pt x="717" y="4573"/>
                  </a:lnTo>
                  <a:lnTo>
                    <a:pt x="876" y="4772"/>
                  </a:lnTo>
                  <a:lnTo>
                    <a:pt x="1074" y="4931"/>
                  </a:lnTo>
                  <a:lnTo>
                    <a:pt x="1313" y="5090"/>
                  </a:lnTo>
                  <a:lnTo>
                    <a:pt x="1552" y="5209"/>
                  </a:lnTo>
                  <a:lnTo>
                    <a:pt x="1830" y="5328"/>
                  </a:lnTo>
                  <a:lnTo>
                    <a:pt x="2108" y="5408"/>
                  </a:lnTo>
                  <a:lnTo>
                    <a:pt x="2347" y="5448"/>
                  </a:lnTo>
                  <a:lnTo>
                    <a:pt x="2625" y="5487"/>
                  </a:lnTo>
                  <a:lnTo>
                    <a:pt x="2903" y="5487"/>
                  </a:lnTo>
                  <a:lnTo>
                    <a:pt x="3182" y="5448"/>
                  </a:lnTo>
                  <a:lnTo>
                    <a:pt x="3420" y="5408"/>
                  </a:lnTo>
                  <a:lnTo>
                    <a:pt x="3659" y="5328"/>
                  </a:lnTo>
                  <a:lnTo>
                    <a:pt x="3937" y="5209"/>
                  </a:lnTo>
                  <a:lnTo>
                    <a:pt x="4136" y="5090"/>
                  </a:lnTo>
                  <a:lnTo>
                    <a:pt x="4375" y="4931"/>
                  </a:lnTo>
                  <a:lnTo>
                    <a:pt x="4574" y="4772"/>
                  </a:lnTo>
                  <a:lnTo>
                    <a:pt x="4772" y="4573"/>
                  </a:lnTo>
                  <a:lnTo>
                    <a:pt x="4931" y="4374"/>
                  </a:lnTo>
                  <a:lnTo>
                    <a:pt x="5090" y="4175"/>
                  </a:lnTo>
                  <a:lnTo>
                    <a:pt x="5210" y="3897"/>
                  </a:lnTo>
                  <a:lnTo>
                    <a:pt x="5329" y="3658"/>
                  </a:lnTo>
                  <a:lnTo>
                    <a:pt x="5409" y="3380"/>
                  </a:lnTo>
                  <a:lnTo>
                    <a:pt x="5448" y="3102"/>
                  </a:lnTo>
                  <a:lnTo>
                    <a:pt x="5488" y="2863"/>
                  </a:lnTo>
                  <a:lnTo>
                    <a:pt x="5488" y="2585"/>
                  </a:lnTo>
                  <a:lnTo>
                    <a:pt x="5448" y="2306"/>
                  </a:lnTo>
                  <a:lnTo>
                    <a:pt x="5369" y="2068"/>
                  </a:lnTo>
                  <a:lnTo>
                    <a:pt x="5289" y="1789"/>
                  </a:lnTo>
                  <a:lnTo>
                    <a:pt x="5210" y="1551"/>
                  </a:lnTo>
                  <a:lnTo>
                    <a:pt x="5090" y="1312"/>
                  </a:lnTo>
                  <a:lnTo>
                    <a:pt x="4931" y="1113"/>
                  </a:lnTo>
                  <a:lnTo>
                    <a:pt x="4772" y="915"/>
                  </a:lnTo>
                  <a:lnTo>
                    <a:pt x="4574" y="716"/>
                  </a:lnTo>
                  <a:lnTo>
                    <a:pt x="4375" y="557"/>
                  </a:lnTo>
                  <a:lnTo>
                    <a:pt x="4136" y="398"/>
                  </a:lnTo>
                  <a:lnTo>
                    <a:pt x="3898" y="278"/>
                  </a:lnTo>
                  <a:lnTo>
                    <a:pt x="3659" y="159"/>
                  </a:lnTo>
                  <a:lnTo>
                    <a:pt x="3381" y="80"/>
                  </a:lnTo>
                  <a:lnTo>
                    <a:pt x="3102" y="40"/>
                  </a:lnTo>
                  <a:lnTo>
                    <a:pt x="28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115"/>
            <p:cNvSpPr/>
            <p:nvPr/>
          </p:nvSpPr>
          <p:spPr>
            <a:xfrm>
              <a:off x="2386475" y="1930025"/>
              <a:ext cx="94475" cy="95450"/>
            </a:xfrm>
            <a:custGeom>
              <a:rect b="b" l="l" r="r" t="t"/>
              <a:pathLst>
                <a:path extrusionOk="0" h="3818" w="3779">
                  <a:moveTo>
                    <a:pt x="1790" y="0"/>
                  </a:moveTo>
                  <a:lnTo>
                    <a:pt x="1393" y="40"/>
                  </a:lnTo>
                  <a:lnTo>
                    <a:pt x="1074" y="199"/>
                  </a:lnTo>
                  <a:lnTo>
                    <a:pt x="756" y="358"/>
                  </a:lnTo>
                  <a:lnTo>
                    <a:pt x="478" y="597"/>
                  </a:lnTo>
                  <a:lnTo>
                    <a:pt x="239" y="915"/>
                  </a:lnTo>
                  <a:lnTo>
                    <a:pt x="80" y="1273"/>
                  </a:lnTo>
                  <a:lnTo>
                    <a:pt x="1" y="1631"/>
                  </a:lnTo>
                  <a:lnTo>
                    <a:pt x="1" y="2028"/>
                  </a:lnTo>
                  <a:lnTo>
                    <a:pt x="41" y="2386"/>
                  </a:lnTo>
                  <a:lnTo>
                    <a:pt x="160" y="2744"/>
                  </a:lnTo>
                  <a:lnTo>
                    <a:pt x="359" y="3022"/>
                  </a:lnTo>
                  <a:lnTo>
                    <a:pt x="597" y="3301"/>
                  </a:lnTo>
                  <a:lnTo>
                    <a:pt x="915" y="3539"/>
                  </a:lnTo>
                  <a:lnTo>
                    <a:pt x="1273" y="3698"/>
                  </a:lnTo>
                  <a:lnTo>
                    <a:pt x="1631" y="3778"/>
                  </a:lnTo>
                  <a:lnTo>
                    <a:pt x="1989" y="3818"/>
                  </a:lnTo>
                  <a:lnTo>
                    <a:pt x="2387" y="3738"/>
                  </a:lnTo>
                  <a:lnTo>
                    <a:pt x="2705" y="3619"/>
                  </a:lnTo>
                  <a:lnTo>
                    <a:pt x="3023" y="3420"/>
                  </a:lnTo>
                  <a:lnTo>
                    <a:pt x="3301" y="3181"/>
                  </a:lnTo>
                  <a:lnTo>
                    <a:pt x="3540" y="2903"/>
                  </a:lnTo>
                  <a:lnTo>
                    <a:pt x="3699" y="2545"/>
                  </a:lnTo>
                  <a:lnTo>
                    <a:pt x="3778" y="2147"/>
                  </a:lnTo>
                  <a:lnTo>
                    <a:pt x="3778" y="1790"/>
                  </a:lnTo>
                  <a:lnTo>
                    <a:pt x="3739" y="1432"/>
                  </a:lnTo>
                  <a:lnTo>
                    <a:pt x="3619" y="1074"/>
                  </a:lnTo>
                  <a:lnTo>
                    <a:pt x="3420" y="756"/>
                  </a:lnTo>
                  <a:lnTo>
                    <a:pt x="3182" y="477"/>
                  </a:lnTo>
                  <a:lnTo>
                    <a:pt x="2864" y="279"/>
                  </a:lnTo>
                  <a:lnTo>
                    <a:pt x="2506" y="120"/>
                  </a:lnTo>
                  <a:lnTo>
                    <a:pt x="21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115"/>
            <p:cNvSpPr/>
            <p:nvPr/>
          </p:nvSpPr>
          <p:spPr>
            <a:xfrm>
              <a:off x="2236375" y="978700"/>
              <a:ext cx="94475" cy="95450"/>
            </a:xfrm>
            <a:custGeom>
              <a:rect b="b" l="l" r="r" t="t"/>
              <a:pathLst>
                <a:path extrusionOk="0" h="3818" w="3779">
                  <a:moveTo>
                    <a:pt x="1790" y="0"/>
                  </a:moveTo>
                  <a:lnTo>
                    <a:pt x="1392" y="80"/>
                  </a:lnTo>
                  <a:lnTo>
                    <a:pt x="1074" y="199"/>
                  </a:lnTo>
                  <a:lnTo>
                    <a:pt x="756" y="398"/>
                  </a:lnTo>
                  <a:lnTo>
                    <a:pt x="478" y="636"/>
                  </a:lnTo>
                  <a:lnTo>
                    <a:pt x="239" y="915"/>
                  </a:lnTo>
                  <a:lnTo>
                    <a:pt x="80" y="1273"/>
                  </a:lnTo>
                  <a:lnTo>
                    <a:pt x="1" y="1670"/>
                  </a:lnTo>
                  <a:lnTo>
                    <a:pt x="1" y="2028"/>
                  </a:lnTo>
                  <a:lnTo>
                    <a:pt x="40" y="2386"/>
                  </a:lnTo>
                  <a:lnTo>
                    <a:pt x="160" y="2744"/>
                  </a:lnTo>
                  <a:lnTo>
                    <a:pt x="359" y="3062"/>
                  </a:lnTo>
                  <a:lnTo>
                    <a:pt x="597" y="3340"/>
                  </a:lnTo>
                  <a:lnTo>
                    <a:pt x="915" y="3539"/>
                  </a:lnTo>
                  <a:lnTo>
                    <a:pt x="1273" y="3698"/>
                  </a:lnTo>
                  <a:lnTo>
                    <a:pt x="1631" y="3818"/>
                  </a:lnTo>
                  <a:lnTo>
                    <a:pt x="2029" y="3818"/>
                  </a:lnTo>
                  <a:lnTo>
                    <a:pt x="2386" y="3778"/>
                  </a:lnTo>
                  <a:lnTo>
                    <a:pt x="2705" y="3619"/>
                  </a:lnTo>
                  <a:lnTo>
                    <a:pt x="3023" y="3460"/>
                  </a:lnTo>
                  <a:lnTo>
                    <a:pt x="3301" y="3181"/>
                  </a:lnTo>
                  <a:lnTo>
                    <a:pt x="3540" y="2903"/>
                  </a:lnTo>
                  <a:lnTo>
                    <a:pt x="3699" y="2545"/>
                  </a:lnTo>
                  <a:lnTo>
                    <a:pt x="3778" y="2187"/>
                  </a:lnTo>
                  <a:lnTo>
                    <a:pt x="3778" y="1790"/>
                  </a:lnTo>
                  <a:lnTo>
                    <a:pt x="3738" y="1432"/>
                  </a:lnTo>
                  <a:lnTo>
                    <a:pt x="3619" y="1074"/>
                  </a:lnTo>
                  <a:lnTo>
                    <a:pt x="3420" y="796"/>
                  </a:lnTo>
                  <a:lnTo>
                    <a:pt x="3182" y="517"/>
                  </a:lnTo>
                  <a:lnTo>
                    <a:pt x="2864" y="279"/>
                  </a:lnTo>
                  <a:lnTo>
                    <a:pt x="2546" y="120"/>
                  </a:lnTo>
                  <a:lnTo>
                    <a:pt x="2148" y="40"/>
                  </a:lnTo>
                  <a:lnTo>
                    <a:pt x="17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115"/>
            <p:cNvSpPr/>
            <p:nvPr/>
          </p:nvSpPr>
          <p:spPr>
            <a:xfrm>
              <a:off x="2175750" y="1551275"/>
              <a:ext cx="117325" cy="117325"/>
            </a:xfrm>
            <a:custGeom>
              <a:rect b="b" l="l" r="r" t="t"/>
              <a:pathLst>
                <a:path extrusionOk="0" h="4693" w="4693">
                  <a:moveTo>
                    <a:pt x="2187" y="1"/>
                  </a:moveTo>
                  <a:lnTo>
                    <a:pt x="1750" y="40"/>
                  </a:lnTo>
                  <a:lnTo>
                    <a:pt x="1312" y="199"/>
                  </a:lnTo>
                  <a:lnTo>
                    <a:pt x="955" y="438"/>
                  </a:lnTo>
                  <a:lnTo>
                    <a:pt x="597" y="756"/>
                  </a:lnTo>
                  <a:lnTo>
                    <a:pt x="318" y="1114"/>
                  </a:lnTo>
                  <a:lnTo>
                    <a:pt x="199" y="1353"/>
                  </a:lnTo>
                  <a:lnTo>
                    <a:pt x="119" y="1551"/>
                  </a:lnTo>
                  <a:lnTo>
                    <a:pt x="40" y="1790"/>
                  </a:lnTo>
                  <a:lnTo>
                    <a:pt x="0" y="2029"/>
                  </a:lnTo>
                  <a:lnTo>
                    <a:pt x="0" y="2466"/>
                  </a:lnTo>
                  <a:lnTo>
                    <a:pt x="80" y="2943"/>
                  </a:lnTo>
                  <a:lnTo>
                    <a:pt x="239" y="3381"/>
                  </a:lnTo>
                  <a:lnTo>
                    <a:pt x="438" y="3738"/>
                  </a:lnTo>
                  <a:lnTo>
                    <a:pt x="756" y="4096"/>
                  </a:lnTo>
                  <a:lnTo>
                    <a:pt x="1114" y="4375"/>
                  </a:lnTo>
                  <a:lnTo>
                    <a:pt x="1352" y="4494"/>
                  </a:lnTo>
                  <a:lnTo>
                    <a:pt x="1551" y="4573"/>
                  </a:lnTo>
                  <a:lnTo>
                    <a:pt x="1790" y="4653"/>
                  </a:lnTo>
                  <a:lnTo>
                    <a:pt x="2028" y="4693"/>
                  </a:lnTo>
                  <a:lnTo>
                    <a:pt x="2505" y="4693"/>
                  </a:lnTo>
                  <a:lnTo>
                    <a:pt x="2943" y="4613"/>
                  </a:lnTo>
                  <a:lnTo>
                    <a:pt x="3380" y="4454"/>
                  </a:lnTo>
                  <a:lnTo>
                    <a:pt x="3738" y="4216"/>
                  </a:lnTo>
                  <a:lnTo>
                    <a:pt x="4096" y="3937"/>
                  </a:lnTo>
                  <a:lnTo>
                    <a:pt x="4374" y="3540"/>
                  </a:lnTo>
                  <a:lnTo>
                    <a:pt x="4493" y="3341"/>
                  </a:lnTo>
                  <a:lnTo>
                    <a:pt x="4573" y="3142"/>
                  </a:lnTo>
                  <a:lnTo>
                    <a:pt x="4652" y="2903"/>
                  </a:lnTo>
                  <a:lnTo>
                    <a:pt x="4692" y="2665"/>
                  </a:lnTo>
                  <a:lnTo>
                    <a:pt x="4692" y="2188"/>
                  </a:lnTo>
                  <a:lnTo>
                    <a:pt x="4613" y="1750"/>
                  </a:lnTo>
                  <a:lnTo>
                    <a:pt x="4493" y="1313"/>
                  </a:lnTo>
                  <a:lnTo>
                    <a:pt x="4255" y="915"/>
                  </a:lnTo>
                  <a:lnTo>
                    <a:pt x="3937" y="597"/>
                  </a:lnTo>
                  <a:lnTo>
                    <a:pt x="3579" y="319"/>
                  </a:lnTo>
                  <a:lnTo>
                    <a:pt x="3340" y="199"/>
                  </a:lnTo>
                  <a:lnTo>
                    <a:pt x="3141" y="120"/>
                  </a:lnTo>
                  <a:lnTo>
                    <a:pt x="2903" y="40"/>
                  </a:lnTo>
                  <a:lnTo>
                    <a:pt x="26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115"/>
            <p:cNvSpPr/>
            <p:nvPr/>
          </p:nvSpPr>
          <p:spPr>
            <a:xfrm>
              <a:off x="3687725" y="1511525"/>
              <a:ext cx="117325" cy="117325"/>
            </a:xfrm>
            <a:custGeom>
              <a:rect b="b" l="l" r="r" t="t"/>
              <a:pathLst>
                <a:path extrusionOk="0" h="4693" w="4693">
                  <a:moveTo>
                    <a:pt x="2187" y="0"/>
                  </a:moveTo>
                  <a:lnTo>
                    <a:pt x="1750" y="40"/>
                  </a:lnTo>
                  <a:lnTo>
                    <a:pt x="1312" y="199"/>
                  </a:lnTo>
                  <a:lnTo>
                    <a:pt x="955" y="438"/>
                  </a:lnTo>
                  <a:lnTo>
                    <a:pt x="597" y="756"/>
                  </a:lnTo>
                  <a:lnTo>
                    <a:pt x="318" y="1114"/>
                  </a:lnTo>
                  <a:lnTo>
                    <a:pt x="199" y="1312"/>
                  </a:lnTo>
                  <a:lnTo>
                    <a:pt x="119" y="1551"/>
                  </a:lnTo>
                  <a:lnTo>
                    <a:pt x="40" y="1789"/>
                  </a:lnTo>
                  <a:lnTo>
                    <a:pt x="0" y="2028"/>
                  </a:lnTo>
                  <a:lnTo>
                    <a:pt x="0" y="2465"/>
                  </a:lnTo>
                  <a:lnTo>
                    <a:pt x="80" y="2943"/>
                  </a:lnTo>
                  <a:lnTo>
                    <a:pt x="199" y="3340"/>
                  </a:lnTo>
                  <a:lnTo>
                    <a:pt x="438" y="3738"/>
                  </a:lnTo>
                  <a:lnTo>
                    <a:pt x="756" y="4056"/>
                  </a:lnTo>
                  <a:lnTo>
                    <a:pt x="1114" y="4334"/>
                  </a:lnTo>
                  <a:lnTo>
                    <a:pt x="1352" y="4454"/>
                  </a:lnTo>
                  <a:lnTo>
                    <a:pt x="1551" y="4533"/>
                  </a:lnTo>
                  <a:lnTo>
                    <a:pt x="1790" y="4613"/>
                  </a:lnTo>
                  <a:lnTo>
                    <a:pt x="2028" y="4652"/>
                  </a:lnTo>
                  <a:lnTo>
                    <a:pt x="2465" y="4692"/>
                  </a:lnTo>
                  <a:lnTo>
                    <a:pt x="2943" y="4613"/>
                  </a:lnTo>
                  <a:lnTo>
                    <a:pt x="3340" y="4454"/>
                  </a:lnTo>
                  <a:lnTo>
                    <a:pt x="3738" y="4215"/>
                  </a:lnTo>
                  <a:lnTo>
                    <a:pt x="4096" y="3897"/>
                  </a:lnTo>
                  <a:lnTo>
                    <a:pt x="4374" y="3539"/>
                  </a:lnTo>
                  <a:lnTo>
                    <a:pt x="4454" y="3340"/>
                  </a:lnTo>
                  <a:lnTo>
                    <a:pt x="4573" y="3102"/>
                  </a:lnTo>
                  <a:lnTo>
                    <a:pt x="4613" y="2863"/>
                  </a:lnTo>
                  <a:lnTo>
                    <a:pt x="4692" y="2664"/>
                  </a:lnTo>
                  <a:lnTo>
                    <a:pt x="4692" y="2187"/>
                  </a:lnTo>
                  <a:lnTo>
                    <a:pt x="4613" y="1750"/>
                  </a:lnTo>
                  <a:lnTo>
                    <a:pt x="4454" y="1312"/>
                  </a:lnTo>
                  <a:lnTo>
                    <a:pt x="4215" y="915"/>
                  </a:lnTo>
                  <a:lnTo>
                    <a:pt x="3937" y="597"/>
                  </a:lnTo>
                  <a:lnTo>
                    <a:pt x="3539" y="318"/>
                  </a:lnTo>
                  <a:lnTo>
                    <a:pt x="3340" y="199"/>
                  </a:lnTo>
                  <a:lnTo>
                    <a:pt x="3141" y="119"/>
                  </a:lnTo>
                  <a:lnTo>
                    <a:pt x="2903" y="40"/>
                  </a:lnTo>
                  <a:lnTo>
                    <a:pt x="26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115"/>
            <p:cNvSpPr/>
            <p:nvPr/>
          </p:nvSpPr>
          <p:spPr>
            <a:xfrm>
              <a:off x="2675750" y="1764000"/>
              <a:ext cx="117325" cy="117325"/>
            </a:xfrm>
            <a:custGeom>
              <a:rect b="b" l="l" r="r" t="t"/>
              <a:pathLst>
                <a:path extrusionOk="0" h="4693" w="4693">
                  <a:moveTo>
                    <a:pt x="2188" y="1"/>
                  </a:moveTo>
                  <a:lnTo>
                    <a:pt x="1750" y="80"/>
                  </a:lnTo>
                  <a:lnTo>
                    <a:pt x="1313" y="239"/>
                  </a:lnTo>
                  <a:lnTo>
                    <a:pt x="915" y="478"/>
                  </a:lnTo>
                  <a:lnTo>
                    <a:pt x="597" y="796"/>
                  </a:lnTo>
                  <a:lnTo>
                    <a:pt x="319" y="1154"/>
                  </a:lnTo>
                  <a:lnTo>
                    <a:pt x="200" y="1353"/>
                  </a:lnTo>
                  <a:lnTo>
                    <a:pt x="120" y="1591"/>
                  </a:lnTo>
                  <a:lnTo>
                    <a:pt x="41" y="1830"/>
                  </a:lnTo>
                  <a:lnTo>
                    <a:pt x="1" y="2029"/>
                  </a:lnTo>
                  <a:lnTo>
                    <a:pt x="1" y="2506"/>
                  </a:lnTo>
                  <a:lnTo>
                    <a:pt x="41" y="2943"/>
                  </a:lnTo>
                  <a:lnTo>
                    <a:pt x="200" y="3381"/>
                  </a:lnTo>
                  <a:lnTo>
                    <a:pt x="438" y="3778"/>
                  </a:lnTo>
                  <a:lnTo>
                    <a:pt x="756" y="4096"/>
                  </a:lnTo>
                  <a:lnTo>
                    <a:pt x="1114" y="4375"/>
                  </a:lnTo>
                  <a:lnTo>
                    <a:pt x="1313" y="4494"/>
                  </a:lnTo>
                  <a:lnTo>
                    <a:pt x="1552" y="4574"/>
                  </a:lnTo>
                  <a:lnTo>
                    <a:pt x="1790" y="4653"/>
                  </a:lnTo>
                  <a:lnTo>
                    <a:pt x="2029" y="4693"/>
                  </a:lnTo>
                  <a:lnTo>
                    <a:pt x="2466" y="4693"/>
                  </a:lnTo>
                  <a:lnTo>
                    <a:pt x="2943" y="4653"/>
                  </a:lnTo>
                  <a:lnTo>
                    <a:pt x="3341" y="4494"/>
                  </a:lnTo>
                  <a:lnTo>
                    <a:pt x="3739" y="4256"/>
                  </a:lnTo>
                  <a:lnTo>
                    <a:pt x="4057" y="3937"/>
                  </a:lnTo>
                  <a:lnTo>
                    <a:pt x="4335" y="3580"/>
                  </a:lnTo>
                  <a:lnTo>
                    <a:pt x="4454" y="3381"/>
                  </a:lnTo>
                  <a:lnTo>
                    <a:pt x="4534" y="3142"/>
                  </a:lnTo>
                  <a:lnTo>
                    <a:pt x="4613" y="2904"/>
                  </a:lnTo>
                  <a:lnTo>
                    <a:pt x="4653" y="2665"/>
                  </a:lnTo>
                  <a:lnTo>
                    <a:pt x="4693" y="2228"/>
                  </a:lnTo>
                  <a:lnTo>
                    <a:pt x="4613" y="1750"/>
                  </a:lnTo>
                  <a:lnTo>
                    <a:pt x="4454" y="1353"/>
                  </a:lnTo>
                  <a:lnTo>
                    <a:pt x="4216" y="955"/>
                  </a:lnTo>
                  <a:lnTo>
                    <a:pt x="3898" y="637"/>
                  </a:lnTo>
                  <a:lnTo>
                    <a:pt x="3540" y="359"/>
                  </a:lnTo>
                  <a:lnTo>
                    <a:pt x="3341" y="239"/>
                  </a:lnTo>
                  <a:lnTo>
                    <a:pt x="3102" y="160"/>
                  </a:lnTo>
                  <a:lnTo>
                    <a:pt x="2864" y="80"/>
                  </a:lnTo>
                  <a:lnTo>
                    <a:pt x="2665" y="41"/>
                  </a:lnTo>
                  <a:lnTo>
                    <a:pt x="218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115"/>
            <p:cNvSpPr/>
            <p:nvPr/>
          </p:nvSpPr>
          <p:spPr>
            <a:xfrm>
              <a:off x="2067400" y="484650"/>
              <a:ext cx="115325" cy="116325"/>
            </a:xfrm>
            <a:custGeom>
              <a:rect b="b" l="l" r="r" t="t"/>
              <a:pathLst>
                <a:path extrusionOk="0" h="4653" w="4613">
                  <a:moveTo>
                    <a:pt x="2147" y="0"/>
                  </a:moveTo>
                  <a:lnTo>
                    <a:pt x="1710" y="80"/>
                  </a:lnTo>
                  <a:lnTo>
                    <a:pt x="1312" y="239"/>
                  </a:lnTo>
                  <a:lnTo>
                    <a:pt x="915" y="477"/>
                  </a:lnTo>
                  <a:lnTo>
                    <a:pt x="597" y="756"/>
                  </a:lnTo>
                  <a:lnTo>
                    <a:pt x="318" y="1114"/>
                  </a:lnTo>
                  <a:lnTo>
                    <a:pt x="199" y="1352"/>
                  </a:lnTo>
                  <a:lnTo>
                    <a:pt x="119" y="1551"/>
                  </a:lnTo>
                  <a:lnTo>
                    <a:pt x="40" y="1790"/>
                  </a:lnTo>
                  <a:lnTo>
                    <a:pt x="0" y="2028"/>
                  </a:lnTo>
                  <a:lnTo>
                    <a:pt x="0" y="2465"/>
                  </a:lnTo>
                  <a:lnTo>
                    <a:pt x="80" y="2903"/>
                  </a:lnTo>
                  <a:lnTo>
                    <a:pt x="239" y="3340"/>
                  </a:lnTo>
                  <a:lnTo>
                    <a:pt x="437" y="3698"/>
                  </a:lnTo>
                  <a:lnTo>
                    <a:pt x="756" y="4056"/>
                  </a:lnTo>
                  <a:lnTo>
                    <a:pt x="1113" y="4295"/>
                  </a:lnTo>
                  <a:lnTo>
                    <a:pt x="1312" y="4414"/>
                  </a:lnTo>
                  <a:lnTo>
                    <a:pt x="1551" y="4493"/>
                  </a:lnTo>
                  <a:lnTo>
                    <a:pt x="1750" y="4573"/>
                  </a:lnTo>
                  <a:lnTo>
                    <a:pt x="1988" y="4613"/>
                  </a:lnTo>
                  <a:lnTo>
                    <a:pt x="2465" y="4652"/>
                  </a:lnTo>
                  <a:lnTo>
                    <a:pt x="2903" y="4573"/>
                  </a:lnTo>
                  <a:lnTo>
                    <a:pt x="3300" y="4414"/>
                  </a:lnTo>
                  <a:lnTo>
                    <a:pt x="3698" y="4175"/>
                  </a:lnTo>
                  <a:lnTo>
                    <a:pt x="4016" y="3897"/>
                  </a:lnTo>
                  <a:lnTo>
                    <a:pt x="4294" y="3499"/>
                  </a:lnTo>
                  <a:lnTo>
                    <a:pt x="4414" y="3300"/>
                  </a:lnTo>
                  <a:lnTo>
                    <a:pt x="4493" y="3102"/>
                  </a:lnTo>
                  <a:lnTo>
                    <a:pt x="4573" y="2863"/>
                  </a:lnTo>
                  <a:lnTo>
                    <a:pt x="4613" y="2625"/>
                  </a:lnTo>
                  <a:lnTo>
                    <a:pt x="4613" y="2187"/>
                  </a:lnTo>
                  <a:lnTo>
                    <a:pt x="4533" y="1750"/>
                  </a:lnTo>
                  <a:lnTo>
                    <a:pt x="4374" y="1312"/>
                  </a:lnTo>
                  <a:lnTo>
                    <a:pt x="4175" y="954"/>
                  </a:lnTo>
                  <a:lnTo>
                    <a:pt x="3857" y="597"/>
                  </a:lnTo>
                  <a:lnTo>
                    <a:pt x="3499" y="358"/>
                  </a:lnTo>
                  <a:lnTo>
                    <a:pt x="3300" y="239"/>
                  </a:lnTo>
                  <a:lnTo>
                    <a:pt x="3062" y="159"/>
                  </a:lnTo>
                  <a:lnTo>
                    <a:pt x="2863" y="80"/>
                  </a:lnTo>
                  <a:lnTo>
                    <a:pt x="2624" y="40"/>
                  </a:lnTo>
                  <a:lnTo>
                    <a:pt x="21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115"/>
            <p:cNvSpPr/>
            <p:nvPr/>
          </p:nvSpPr>
          <p:spPr>
            <a:xfrm>
              <a:off x="3489900" y="655625"/>
              <a:ext cx="119300" cy="119300"/>
            </a:xfrm>
            <a:custGeom>
              <a:rect b="b" l="l" r="r" t="t"/>
              <a:pathLst>
                <a:path extrusionOk="0" h="4772" w="4772">
                  <a:moveTo>
                    <a:pt x="2227" y="0"/>
                  </a:moveTo>
                  <a:lnTo>
                    <a:pt x="1790" y="80"/>
                  </a:lnTo>
                  <a:lnTo>
                    <a:pt x="1352" y="239"/>
                  </a:lnTo>
                  <a:lnTo>
                    <a:pt x="955" y="438"/>
                  </a:lnTo>
                  <a:lnTo>
                    <a:pt x="637" y="756"/>
                  </a:lnTo>
                  <a:lnTo>
                    <a:pt x="358" y="1154"/>
                  </a:lnTo>
                  <a:lnTo>
                    <a:pt x="239" y="1352"/>
                  </a:lnTo>
                  <a:lnTo>
                    <a:pt x="120" y="1591"/>
                  </a:lnTo>
                  <a:lnTo>
                    <a:pt x="80" y="1829"/>
                  </a:lnTo>
                  <a:lnTo>
                    <a:pt x="40" y="2068"/>
                  </a:lnTo>
                  <a:lnTo>
                    <a:pt x="0" y="2505"/>
                  </a:lnTo>
                  <a:lnTo>
                    <a:pt x="80" y="2983"/>
                  </a:lnTo>
                  <a:lnTo>
                    <a:pt x="239" y="3420"/>
                  </a:lnTo>
                  <a:lnTo>
                    <a:pt x="478" y="3778"/>
                  </a:lnTo>
                  <a:lnTo>
                    <a:pt x="796" y="4136"/>
                  </a:lnTo>
                  <a:lnTo>
                    <a:pt x="1154" y="4414"/>
                  </a:lnTo>
                  <a:lnTo>
                    <a:pt x="1352" y="4533"/>
                  </a:lnTo>
                  <a:lnTo>
                    <a:pt x="1591" y="4613"/>
                  </a:lnTo>
                  <a:lnTo>
                    <a:pt x="1830" y="4692"/>
                  </a:lnTo>
                  <a:lnTo>
                    <a:pt x="2068" y="4732"/>
                  </a:lnTo>
                  <a:lnTo>
                    <a:pt x="2545" y="4772"/>
                  </a:lnTo>
                  <a:lnTo>
                    <a:pt x="2983" y="4692"/>
                  </a:lnTo>
                  <a:lnTo>
                    <a:pt x="3420" y="4533"/>
                  </a:lnTo>
                  <a:lnTo>
                    <a:pt x="3818" y="4295"/>
                  </a:lnTo>
                  <a:lnTo>
                    <a:pt x="4136" y="3977"/>
                  </a:lnTo>
                  <a:lnTo>
                    <a:pt x="4414" y="3619"/>
                  </a:lnTo>
                  <a:lnTo>
                    <a:pt x="4533" y="3380"/>
                  </a:lnTo>
                  <a:lnTo>
                    <a:pt x="4653" y="3181"/>
                  </a:lnTo>
                  <a:lnTo>
                    <a:pt x="4692" y="2943"/>
                  </a:lnTo>
                  <a:lnTo>
                    <a:pt x="4732" y="2704"/>
                  </a:lnTo>
                  <a:lnTo>
                    <a:pt x="4772" y="2227"/>
                  </a:lnTo>
                  <a:lnTo>
                    <a:pt x="4692" y="1790"/>
                  </a:lnTo>
                  <a:lnTo>
                    <a:pt x="4533" y="1352"/>
                  </a:lnTo>
                  <a:lnTo>
                    <a:pt x="4295" y="955"/>
                  </a:lnTo>
                  <a:lnTo>
                    <a:pt x="3977" y="597"/>
                  </a:lnTo>
                  <a:lnTo>
                    <a:pt x="3619" y="318"/>
                  </a:lnTo>
                  <a:lnTo>
                    <a:pt x="3420" y="199"/>
                  </a:lnTo>
                  <a:lnTo>
                    <a:pt x="3181" y="120"/>
                  </a:lnTo>
                  <a:lnTo>
                    <a:pt x="2943" y="40"/>
                  </a:lnTo>
                  <a:lnTo>
                    <a:pt x="270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115"/>
            <p:cNvSpPr/>
            <p:nvPr/>
          </p:nvSpPr>
          <p:spPr>
            <a:xfrm>
              <a:off x="3094250" y="981675"/>
              <a:ext cx="95475" cy="95450"/>
            </a:xfrm>
            <a:custGeom>
              <a:rect b="b" l="l" r="r" t="t"/>
              <a:pathLst>
                <a:path extrusionOk="0" h="3818" w="3819">
                  <a:moveTo>
                    <a:pt x="1790" y="1"/>
                  </a:moveTo>
                  <a:lnTo>
                    <a:pt x="1432" y="40"/>
                  </a:lnTo>
                  <a:lnTo>
                    <a:pt x="1074" y="160"/>
                  </a:lnTo>
                  <a:lnTo>
                    <a:pt x="756" y="358"/>
                  </a:lnTo>
                  <a:lnTo>
                    <a:pt x="478" y="597"/>
                  </a:lnTo>
                  <a:lnTo>
                    <a:pt x="279" y="915"/>
                  </a:lnTo>
                  <a:lnTo>
                    <a:pt x="80" y="1273"/>
                  </a:lnTo>
                  <a:lnTo>
                    <a:pt x="1" y="1631"/>
                  </a:lnTo>
                  <a:lnTo>
                    <a:pt x="1" y="2028"/>
                  </a:lnTo>
                  <a:lnTo>
                    <a:pt x="41" y="2386"/>
                  </a:lnTo>
                  <a:lnTo>
                    <a:pt x="160" y="2744"/>
                  </a:lnTo>
                  <a:lnTo>
                    <a:pt x="359" y="3023"/>
                  </a:lnTo>
                  <a:lnTo>
                    <a:pt x="597" y="3301"/>
                  </a:lnTo>
                  <a:lnTo>
                    <a:pt x="915" y="3539"/>
                  </a:lnTo>
                  <a:lnTo>
                    <a:pt x="1273" y="3699"/>
                  </a:lnTo>
                  <a:lnTo>
                    <a:pt x="1631" y="3778"/>
                  </a:lnTo>
                  <a:lnTo>
                    <a:pt x="2029" y="3818"/>
                  </a:lnTo>
                  <a:lnTo>
                    <a:pt x="2387" y="3738"/>
                  </a:lnTo>
                  <a:lnTo>
                    <a:pt x="2705" y="3619"/>
                  </a:lnTo>
                  <a:lnTo>
                    <a:pt x="3023" y="3420"/>
                  </a:lnTo>
                  <a:lnTo>
                    <a:pt x="3301" y="3182"/>
                  </a:lnTo>
                  <a:lnTo>
                    <a:pt x="3540" y="2864"/>
                  </a:lnTo>
                  <a:lnTo>
                    <a:pt x="3699" y="2545"/>
                  </a:lnTo>
                  <a:lnTo>
                    <a:pt x="3778" y="2148"/>
                  </a:lnTo>
                  <a:lnTo>
                    <a:pt x="3818" y="1790"/>
                  </a:lnTo>
                  <a:lnTo>
                    <a:pt x="3739" y="1432"/>
                  </a:lnTo>
                  <a:lnTo>
                    <a:pt x="3619" y="1074"/>
                  </a:lnTo>
                  <a:lnTo>
                    <a:pt x="3420" y="756"/>
                  </a:lnTo>
                  <a:lnTo>
                    <a:pt x="3182" y="478"/>
                  </a:lnTo>
                  <a:lnTo>
                    <a:pt x="2864" y="279"/>
                  </a:lnTo>
                  <a:lnTo>
                    <a:pt x="2546" y="120"/>
                  </a:lnTo>
                  <a:lnTo>
                    <a:pt x="21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115"/>
            <p:cNvSpPr/>
            <p:nvPr/>
          </p:nvSpPr>
          <p:spPr>
            <a:xfrm>
              <a:off x="1505750" y="239100"/>
              <a:ext cx="95450" cy="94475"/>
            </a:xfrm>
            <a:custGeom>
              <a:rect b="b" l="l" r="r" t="t"/>
              <a:pathLst>
                <a:path extrusionOk="0" h="3779" w="3818">
                  <a:moveTo>
                    <a:pt x="1790" y="1"/>
                  </a:moveTo>
                  <a:lnTo>
                    <a:pt x="1432" y="41"/>
                  </a:lnTo>
                  <a:lnTo>
                    <a:pt x="1074" y="160"/>
                  </a:lnTo>
                  <a:lnTo>
                    <a:pt x="756" y="359"/>
                  </a:lnTo>
                  <a:lnTo>
                    <a:pt x="477" y="597"/>
                  </a:lnTo>
                  <a:lnTo>
                    <a:pt x="279" y="915"/>
                  </a:lnTo>
                  <a:lnTo>
                    <a:pt x="80" y="1273"/>
                  </a:lnTo>
                  <a:lnTo>
                    <a:pt x="0" y="1631"/>
                  </a:lnTo>
                  <a:lnTo>
                    <a:pt x="0" y="1989"/>
                  </a:lnTo>
                  <a:lnTo>
                    <a:pt x="40" y="2387"/>
                  </a:lnTo>
                  <a:lnTo>
                    <a:pt x="159" y="2705"/>
                  </a:lnTo>
                  <a:lnTo>
                    <a:pt x="358" y="3023"/>
                  </a:lnTo>
                  <a:lnTo>
                    <a:pt x="597" y="3301"/>
                  </a:lnTo>
                  <a:lnTo>
                    <a:pt x="915" y="3540"/>
                  </a:lnTo>
                  <a:lnTo>
                    <a:pt x="1273" y="3699"/>
                  </a:lnTo>
                  <a:lnTo>
                    <a:pt x="1630" y="3778"/>
                  </a:lnTo>
                  <a:lnTo>
                    <a:pt x="2028" y="3778"/>
                  </a:lnTo>
                  <a:lnTo>
                    <a:pt x="2386" y="3738"/>
                  </a:lnTo>
                  <a:lnTo>
                    <a:pt x="2704" y="3619"/>
                  </a:lnTo>
                  <a:lnTo>
                    <a:pt x="3022" y="3420"/>
                  </a:lnTo>
                  <a:lnTo>
                    <a:pt x="3300" y="3182"/>
                  </a:lnTo>
                  <a:lnTo>
                    <a:pt x="3539" y="2864"/>
                  </a:lnTo>
                  <a:lnTo>
                    <a:pt x="3698" y="2506"/>
                  </a:lnTo>
                  <a:lnTo>
                    <a:pt x="3778" y="2148"/>
                  </a:lnTo>
                  <a:lnTo>
                    <a:pt x="3817" y="1790"/>
                  </a:lnTo>
                  <a:lnTo>
                    <a:pt x="3738" y="1392"/>
                  </a:lnTo>
                  <a:lnTo>
                    <a:pt x="3619" y="1074"/>
                  </a:lnTo>
                  <a:lnTo>
                    <a:pt x="3420" y="756"/>
                  </a:lnTo>
                  <a:lnTo>
                    <a:pt x="3181" y="478"/>
                  </a:lnTo>
                  <a:lnTo>
                    <a:pt x="2863" y="239"/>
                  </a:lnTo>
                  <a:lnTo>
                    <a:pt x="2545" y="80"/>
                  </a:lnTo>
                  <a:lnTo>
                    <a:pt x="21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2" name="Google Shape;3542;p115"/>
          <p:cNvSpPr/>
          <p:nvPr/>
        </p:nvSpPr>
        <p:spPr>
          <a:xfrm>
            <a:off x="-332325" y="-3263275"/>
            <a:ext cx="125244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115"/>
          <p:cNvSpPr/>
          <p:nvPr/>
        </p:nvSpPr>
        <p:spPr>
          <a:xfrm>
            <a:off x="9144000" y="-1294225"/>
            <a:ext cx="9948600" cy="71739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115"/>
          <p:cNvSpPr/>
          <p:nvPr/>
        </p:nvSpPr>
        <p:spPr>
          <a:xfrm>
            <a:off x="-5113275" y="5143500"/>
            <a:ext cx="150546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115"/>
          <p:cNvSpPr/>
          <p:nvPr/>
        </p:nvSpPr>
        <p:spPr>
          <a:xfrm>
            <a:off x="-5113275" y="-815825"/>
            <a:ext cx="5113200" cy="6277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A Mountain topo pattern edges, black">
  <p:cSld name="CUSTOM_23_1_1_1_1_1_1_1_1_1_1_1_1_1_1_1_1_1">
    <p:bg>
      <p:bgPr>
        <a:solidFill>
          <a:schemeClr val="dk1"/>
        </a:solidFill>
      </p:bgPr>
    </p:bg>
    <p:spTree>
      <p:nvGrpSpPr>
        <p:cNvPr id="3546" name="Shape 3546"/>
        <p:cNvGrpSpPr/>
        <p:nvPr/>
      </p:nvGrpSpPr>
      <p:grpSpPr>
        <a:xfrm>
          <a:off x="0" y="0"/>
          <a:ext cx="0" cy="0"/>
          <a:chOff x="0" y="0"/>
          <a:chExt cx="0" cy="0"/>
        </a:xfrm>
      </p:grpSpPr>
      <p:grpSp>
        <p:nvGrpSpPr>
          <p:cNvPr id="3547" name="Google Shape;3547;p116"/>
          <p:cNvGrpSpPr/>
          <p:nvPr/>
        </p:nvGrpSpPr>
        <p:grpSpPr>
          <a:xfrm>
            <a:off x="4835313" y="-2210885"/>
            <a:ext cx="7143750" cy="4509800"/>
            <a:chOff x="238125" y="602600"/>
            <a:chExt cx="7143750" cy="4509800"/>
          </a:xfrm>
        </p:grpSpPr>
        <p:sp>
          <p:nvSpPr>
            <p:cNvPr id="3548" name="Google Shape;3548;p116"/>
            <p:cNvSpPr/>
            <p:nvPr/>
          </p:nvSpPr>
          <p:spPr>
            <a:xfrm>
              <a:off x="2514425" y="1130250"/>
              <a:ext cx="218325" cy="579250"/>
            </a:xfrm>
            <a:custGeom>
              <a:rect b="b" l="l" r="r" t="t"/>
              <a:pathLst>
                <a:path extrusionOk="0" h="23170" w="8733">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116"/>
            <p:cNvSpPr/>
            <p:nvPr/>
          </p:nvSpPr>
          <p:spPr>
            <a:xfrm>
              <a:off x="1900100" y="1539425"/>
              <a:ext cx="342275" cy="551825"/>
            </a:xfrm>
            <a:custGeom>
              <a:rect b="b" l="l" r="r" t="t"/>
              <a:pathLst>
                <a:path extrusionOk="0" h="22073" w="13691">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116"/>
            <p:cNvSpPr/>
            <p:nvPr/>
          </p:nvSpPr>
          <p:spPr>
            <a:xfrm>
              <a:off x="2455175" y="1144500"/>
              <a:ext cx="289650" cy="673600"/>
            </a:xfrm>
            <a:custGeom>
              <a:rect b="b" l="l" r="r" t="t"/>
              <a:pathLst>
                <a:path extrusionOk="0" h="26944" w="11586">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116"/>
            <p:cNvSpPr/>
            <p:nvPr/>
          </p:nvSpPr>
          <p:spPr>
            <a:xfrm>
              <a:off x="2189700" y="2124150"/>
              <a:ext cx="25" cy="25"/>
            </a:xfrm>
            <a:custGeom>
              <a:rect b="b" l="l" r="r" t="t"/>
              <a:pathLst>
                <a:path extrusionOk="0" h="1" w="1">
                  <a:moveTo>
                    <a:pt x="0" y="0"/>
                  </a:moveTo>
                  <a:lnTo>
                    <a:pt x="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116"/>
            <p:cNvSpPr/>
            <p:nvPr/>
          </p:nvSpPr>
          <p:spPr>
            <a:xfrm>
              <a:off x="2189700" y="2124150"/>
              <a:ext cx="25" cy="25"/>
            </a:xfrm>
            <a:custGeom>
              <a:rect b="b" l="l" r="r" t="t"/>
              <a:pathLst>
                <a:path extrusionOk="0" fill="none" h="1" w="1">
                  <a:moveTo>
                    <a:pt x="0" y="0"/>
                  </a:moveTo>
                  <a:lnTo>
                    <a:pt x="0" y="0"/>
                  </a:lnTo>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116"/>
            <p:cNvSpPr/>
            <p:nvPr/>
          </p:nvSpPr>
          <p:spPr>
            <a:xfrm>
              <a:off x="2390450" y="1169750"/>
              <a:ext cx="283050" cy="636275"/>
            </a:xfrm>
            <a:custGeom>
              <a:rect b="b" l="l" r="r" t="t"/>
              <a:pathLst>
                <a:path extrusionOk="0" h="25451" w="11322">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116"/>
            <p:cNvSpPr/>
            <p:nvPr/>
          </p:nvSpPr>
          <p:spPr>
            <a:xfrm>
              <a:off x="2312575" y="1160975"/>
              <a:ext cx="334600" cy="736100"/>
            </a:xfrm>
            <a:custGeom>
              <a:rect b="b" l="l" r="r" t="t"/>
              <a:pathLst>
                <a:path extrusionOk="0" h="29444" w="13384">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116"/>
            <p:cNvSpPr/>
            <p:nvPr/>
          </p:nvSpPr>
          <p:spPr>
            <a:xfrm>
              <a:off x="3607050" y="1646950"/>
              <a:ext cx="2156750" cy="843625"/>
            </a:xfrm>
            <a:custGeom>
              <a:rect b="b" l="l" r="r" t="t"/>
              <a:pathLst>
                <a:path extrusionOk="0" h="33745" w="8627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116"/>
            <p:cNvSpPr/>
            <p:nvPr/>
          </p:nvSpPr>
          <p:spPr>
            <a:xfrm>
              <a:off x="3588400" y="602600"/>
              <a:ext cx="724050" cy="816175"/>
            </a:xfrm>
            <a:custGeom>
              <a:rect b="b" l="l" r="r" t="t"/>
              <a:pathLst>
                <a:path extrusionOk="0" h="32647" w="28962">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116"/>
            <p:cNvSpPr/>
            <p:nvPr/>
          </p:nvSpPr>
          <p:spPr>
            <a:xfrm>
              <a:off x="3593875" y="1881700"/>
              <a:ext cx="2005375" cy="782200"/>
            </a:xfrm>
            <a:custGeom>
              <a:rect b="b" l="l" r="r" t="t"/>
              <a:pathLst>
                <a:path extrusionOk="0" h="31288" w="80215">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116"/>
            <p:cNvSpPr/>
            <p:nvPr/>
          </p:nvSpPr>
          <p:spPr>
            <a:xfrm>
              <a:off x="3578525" y="772625"/>
              <a:ext cx="221625" cy="436625"/>
            </a:xfrm>
            <a:custGeom>
              <a:rect b="b" l="l" r="r" t="t"/>
              <a:pathLst>
                <a:path extrusionOk="0" h="17465" w="8865">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116"/>
            <p:cNvSpPr/>
            <p:nvPr/>
          </p:nvSpPr>
          <p:spPr>
            <a:xfrm>
              <a:off x="3094725" y="818700"/>
              <a:ext cx="223825" cy="558400"/>
            </a:xfrm>
            <a:custGeom>
              <a:rect b="b" l="l" r="r" t="t"/>
              <a:pathLst>
                <a:path extrusionOk="0" h="22336" w="8953">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116"/>
            <p:cNvSpPr/>
            <p:nvPr/>
          </p:nvSpPr>
          <p:spPr>
            <a:xfrm>
              <a:off x="2789775" y="804425"/>
              <a:ext cx="392750" cy="774525"/>
            </a:xfrm>
            <a:custGeom>
              <a:rect b="b" l="l" r="r" t="t"/>
              <a:pathLst>
                <a:path extrusionOk="0" h="30981" w="1571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116"/>
            <p:cNvSpPr/>
            <p:nvPr/>
          </p:nvSpPr>
          <p:spPr>
            <a:xfrm>
              <a:off x="2674575" y="1020550"/>
              <a:ext cx="230400" cy="590225"/>
            </a:xfrm>
            <a:custGeom>
              <a:rect b="b" l="l" r="r" t="t"/>
              <a:pathLst>
                <a:path extrusionOk="0" h="23609" w="9216">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116"/>
            <p:cNvSpPr/>
            <p:nvPr/>
          </p:nvSpPr>
          <p:spPr>
            <a:xfrm>
              <a:off x="2044900" y="1165350"/>
              <a:ext cx="481600" cy="961000"/>
            </a:xfrm>
            <a:custGeom>
              <a:rect b="b" l="l" r="r" t="t"/>
              <a:pathLst>
                <a:path extrusionOk="0" h="38440" w="19264">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116"/>
            <p:cNvSpPr/>
            <p:nvPr/>
          </p:nvSpPr>
          <p:spPr>
            <a:xfrm>
              <a:off x="3057425" y="781400"/>
              <a:ext cx="247950" cy="648350"/>
            </a:xfrm>
            <a:custGeom>
              <a:rect b="b" l="l" r="r" t="t"/>
              <a:pathLst>
                <a:path extrusionOk="0" h="25934" w="9918">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116"/>
            <p:cNvSpPr/>
            <p:nvPr/>
          </p:nvSpPr>
          <p:spPr>
            <a:xfrm>
              <a:off x="3021225" y="785800"/>
              <a:ext cx="255650" cy="654925"/>
            </a:xfrm>
            <a:custGeom>
              <a:rect b="b" l="l" r="r" t="t"/>
              <a:pathLst>
                <a:path extrusionOk="0" h="26197" w="10226">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116"/>
            <p:cNvSpPr/>
            <p:nvPr/>
          </p:nvSpPr>
          <p:spPr>
            <a:xfrm>
              <a:off x="2918125" y="827475"/>
              <a:ext cx="313750" cy="633000"/>
            </a:xfrm>
            <a:custGeom>
              <a:rect b="b" l="l" r="r" t="t"/>
              <a:pathLst>
                <a:path extrusionOk="0" h="25320" w="1255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116"/>
            <p:cNvSpPr/>
            <p:nvPr/>
          </p:nvSpPr>
          <p:spPr>
            <a:xfrm>
              <a:off x="2828150" y="830775"/>
              <a:ext cx="373025" cy="702100"/>
            </a:xfrm>
            <a:custGeom>
              <a:rect b="b" l="l" r="r" t="t"/>
              <a:pathLst>
                <a:path extrusionOk="0" h="28084" w="14921">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116"/>
            <p:cNvSpPr/>
            <p:nvPr/>
          </p:nvSpPr>
          <p:spPr>
            <a:xfrm>
              <a:off x="2789775" y="802250"/>
              <a:ext cx="359825" cy="736100"/>
            </a:xfrm>
            <a:custGeom>
              <a:rect b="b" l="l" r="r" t="t"/>
              <a:pathLst>
                <a:path extrusionOk="0" h="29444" w="14393">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116"/>
            <p:cNvSpPr/>
            <p:nvPr/>
          </p:nvSpPr>
          <p:spPr>
            <a:xfrm>
              <a:off x="2754650" y="825275"/>
              <a:ext cx="332425" cy="722950"/>
            </a:xfrm>
            <a:custGeom>
              <a:rect b="b" l="l" r="r" t="t"/>
              <a:pathLst>
                <a:path extrusionOk="0" h="28918" w="13297">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116"/>
            <p:cNvSpPr/>
            <p:nvPr/>
          </p:nvSpPr>
          <p:spPr>
            <a:xfrm>
              <a:off x="2734925" y="958025"/>
              <a:ext cx="270975" cy="606675"/>
            </a:xfrm>
            <a:custGeom>
              <a:rect b="b" l="l" r="r" t="t"/>
              <a:pathLst>
                <a:path extrusionOk="0" h="24267" w="10839">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116"/>
            <p:cNvSpPr/>
            <p:nvPr/>
          </p:nvSpPr>
          <p:spPr>
            <a:xfrm>
              <a:off x="2697625" y="973375"/>
              <a:ext cx="265500" cy="607775"/>
            </a:xfrm>
            <a:custGeom>
              <a:rect b="b" l="l" r="r" t="t"/>
              <a:pathLst>
                <a:path extrusionOk="0" h="24311" w="1062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116"/>
            <p:cNvSpPr/>
            <p:nvPr/>
          </p:nvSpPr>
          <p:spPr>
            <a:xfrm>
              <a:off x="2630700" y="1103925"/>
              <a:ext cx="223825" cy="530975"/>
            </a:xfrm>
            <a:custGeom>
              <a:rect b="b" l="l" r="r" t="t"/>
              <a:pathLst>
                <a:path extrusionOk="0" h="21239" w="8953">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116"/>
            <p:cNvSpPr/>
            <p:nvPr/>
          </p:nvSpPr>
          <p:spPr>
            <a:xfrm>
              <a:off x="2619725" y="1124775"/>
              <a:ext cx="194200" cy="436625"/>
            </a:xfrm>
            <a:custGeom>
              <a:rect b="b" l="l" r="r" t="t"/>
              <a:pathLst>
                <a:path extrusionOk="0" h="17465" w="7768">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116"/>
            <p:cNvSpPr/>
            <p:nvPr/>
          </p:nvSpPr>
          <p:spPr>
            <a:xfrm>
              <a:off x="2592300" y="1141225"/>
              <a:ext cx="183225" cy="483800"/>
            </a:xfrm>
            <a:custGeom>
              <a:rect b="b" l="l" r="r" t="t"/>
              <a:pathLst>
                <a:path extrusionOk="0" h="19352" w="7329">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116"/>
            <p:cNvSpPr/>
            <p:nvPr/>
          </p:nvSpPr>
          <p:spPr>
            <a:xfrm>
              <a:off x="2263200" y="1174125"/>
              <a:ext cx="342300" cy="810725"/>
            </a:xfrm>
            <a:custGeom>
              <a:rect b="b" l="l" r="r" t="t"/>
              <a:pathLst>
                <a:path extrusionOk="0" h="32429" w="13692">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116"/>
            <p:cNvSpPr/>
            <p:nvPr/>
          </p:nvSpPr>
          <p:spPr>
            <a:xfrm>
              <a:off x="3125450" y="769325"/>
              <a:ext cx="242475" cy="648375"/>
            </a:xfrm>
            <a:custGeom>
              <a:rect b="b" l="l" r="r" t="t"/>
              <a:pathLst>
                <a:path extrusionOk="0" h="25935" w="9699">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116"/>
            <p:cNvSpPr/>
            <p:nvPr/>
          </p:nvSpPr>
          <p:spPr>
            <a:xfrm>
              <a:off x="3734300" y="758375"/>
              <a:ext cx="1192475" cy="1433800"/>
            </a:xfrm>
            <a:custGeom>
              <a:rect b="b" l="l" r="r" t="t"/>
              <a:pathLst>
                <a:path extrusionOk="0" h="57352" w="47699">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116"/>
            <p:cNvSpPr/>
            <p:nvPr/>
          </p:nvSpPr>
          <p:spPr>
            <a:xfrm>
              <a:off x="3959175" y="763850"/>
              <a:ext cx="850225" cy="1129950"/>
            </a:xfrm>
            <a:custGeom>
              <a:rect b="b" l="l" r="r" t="t"/>
              <a:pathLst>
                <a:path extrusionOk="0" h="45198" w="34009">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116"/>
            <p:cNvSpPr/>
            <p:nvPr/>
          </p:nvSpPr>
          <p:spPr>
            <a:xfrm>
              <a:off x="4266350" y="884525"/>
              <a:ext cx="417975" cy="879825"/>
            </a:xfrm>
            <a:custGeom>
              <a:rect b="b" l="l" r="r" t="t"/>
              <a:pathLst>
                <a:path extrusionOk="0" h="35193" w="16719">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116"/>
            <p:cNvSpPr/>
            <p:nvPr/>
          </p:nvSpPr>
          <p:spPr>
            <a:xfrm>
              <a:off x="3635575" y="1464825"/>
              <a:ext cx="1480975" cy="864475"/>
            </a:xfrm>
            <a:custGeom>
              <a:rect b="b" l="l" r="r" t="t"/>
              <a:pathLst>
                <a:path extrusionOk="0" h="34579" w="59239">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116"/>
            <p:cNvSpPr/>
            <p:nvPr/>
          </p:nvSpPr>
          <p:spPr>
            <a:xfrm>
              <a:off x="3659700" y="642075"/>
              <a:ext cx="701025" cy="988425"/>
            </a:xfrm>
            <a:custGeom>
              <a:rect b="b" l="l" r="r" t="t"/>
              <a:pathLst>
                <a:path extrusionOk="0" h="39537" w="28041">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116"/>
            <p:cNvSpPr/>
            <p:nvPr/>
          </p:nvSpPr>
          <p:spPr>
            <a:xfrm>
              <a:off x="3591675" y="2170200"/>
              <a:ext cx="1783775" cy="624225"/>
            </a:xfrm>
            <a:custGeom>
              <a:rect b="b" l="l" r="r" t="t"/>
              <a:pathLst>
                <a:path extrusionOk="0" h="24969" w="71351">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116"/>
            <p:cNvSpPr/>
            <p:nvPr/>
          </p:nvSpPr>
          <p:spPr>
            <a:xfrm>
              <a:off x="3359125" y="762750"/>
              <a:ext cx="284150" cy="616550"/>
            </a:xfrm>
            <a:custGeom>
              <a:rect b="b" l="l" r="r" t="t"/>
              <a:pathLst>
                <a:path extrusionOk="0" h="24662" w="11366">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116"/>
            <p:cNvSpPr/>
            <p:nvPr/>
          </p:nvSpPr>
          <p:spPr>
            <a:xfrm>
              <a:off x="4291575" y="2578300"/>
              <a:ext cx="465150" cy="155800"/>
            </a:xfrm>
            <a:custGeom>
              <a:rect b="b" l="l" r="r" t="t"/>
              <a:pathLst>
                <a:path extrusionOk="0" h="6232" w="18606">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116"/>
            <p:cNvSpPr/>
            <p:nvPr/>
          </p:nvSpPr>
          <p:spPr>
            <a:xfrm>
              <a:off x="3631175" y="2837200"/>
              <a:ext cx="446500" cy="66925"/>
            </a:xfrm>
            <a:custGeom>
              <a:rect b="b" l="l" r="r" t="t"/>
              <a:pathLst>
                <a:path extrusionOk="0" h="2677" w="1786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116"/>
            <p:cNvSpPr/>
            <p:nvPr/>
          </p:nvSpPr>
          <p:spPr>
            <a:xfrm>
              <a:off x="3229675" y="767150"/>
              <a:ext cx="275375" cy="654925"/>
            </a:xfrm>
            <a:custGeom>
              <a:rect b="b" l="l" r="r" t="t"/>
              <a:pathLst>
                <a:path extrusionOk="0" h="26197" w="11015">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116"/>
            <p:cNvSpPr/>
            <p:nvPr/>
          </p:nvSpPr>
          <p:spPr>
            <a:xfrm>
              <a:off x="4717225" y="1245425"/>
              <a:ext cx="38425" cy="278675"/>
            </a:xfrm>
            <a:custGeom>
              <a:rect b="b" l="l" r="r" t="t"/>
              <a:pathLst>
                <a:path extrusionOk="0" h="11147" w="1537">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116"/>
            <p:cNvSpPr/>
            <p:nvPr/>
          </p:nvSpPr>
          <p:spPr>
            <a:xfrm>
              <a:off x="4744650" y="1146700"/>
              <a:ext cx="39500" cy="377400"/>
            </a:xfrm>
            <a:custGeom>
              <a:rect b="b" l="l" r="r" t="t"/>
              <a:pathLst>
                <a:path extrusionOk="0" h="15096" w="158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116"/>
            <p:cNvSpPr/>
            <p:nvPr/>
          </p:nvSpPr>
          <p:spPr>
            <a:xfrm>
              <a:off x="4788525" y="1242150"/>
              <a:ext cx="43900" cy="303900"/>
            </a:xfrm>
            <a:custGeom>
              <a:rect b="b" l="l" r="r" t="t"/>
              <a:pathLst>
                <a:path extrusionOk="0" h="12156" w="1756">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116"/>
            <p:cNvSpPr/>
            <p:nvPr/>
          </p:nvSpPr>
          <p:spPr>
            <a:xfrm>
              <a:off x="4784125" y="1313450"/>
              <a:ext cx="79025" cy="276475"/>
            </a:xfrm>
            <a:custGeom>
              <a:rect b="b" l="l" r="r" t="t"/>
              <a:pathLst>
                <a:path extrusionOk="0" h="11059" w="3161">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116"/>
            <p:cNvSpPr/>
            <p:nvPr/>
          </p:nvSpPr>
          <p:spPr>
            <a:xfrm>
              <a:off x="4800600" y="1323325"/>
              <a:ext cx="74600" cy="277575"/>
            </a:xfrm>
            <a:custGeom>
              <a:rect b="b" l="l" r="r" t="t"/>
              <a:pathLst>
                <a:path extrusionOk="0" h="11103" w="2984">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116"/>
            <p:cNvSpPr/>
            <p:nvPr/>
          </p:nvSpPr>
          <p:spPr>
            <a:xfrm>
              <a:off x="4826925" y="1334300"/>
              <a:ext cx="77900" cy="245750"/>
            </a:xfrm>
            <a:custGeom>
              <a:rect b="b" l="l" r="r" t="t"/>
              <a:pathLst>
                <a:path extrusionOk="0" h="9830" w="3116">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116"/>
            <p:cNvSpPr/>
            <p:nvPr/>
          </p:nvSpPr>
          <p:spPr>
            <a:xfrm>
              <a:off x="4873000" y="1356225"/>
              <a:ext cx="89975" cy="206275"/>
            </a:xfrm>
            <a:custGeom>
              <a:rect b="b" l="l" r="r" t="t"/>
              <a:pathLst>
                <a:path extrusionOk="0" h="8251" w="3599">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116"/>
            <p:cNvSpPr/>
            <p:nvPr/>
          </p:nvSpPr>
          <p:spPr>
            <a:xfrm>
              <a:off x="4878475" y="1401200"/>
              <a:ext cx="130575" cy="183225"/>
            </a:xfrm>
            <a:custGeom>
              <a:rect b="b" l="l" r="r" t="t"/>
              <a:pathLst>
                <a:path extrusionOk="0" h="7329" w="5223">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116"/>
            <p:cNvSpPr/>
            <p:nvPr/>
          </p:nvSpPr>
          <p:spPr>
            <a:xfrm>
              <a:off x="4888350" y="1411075"/>
              <a:ext cx="178850" cy="188725"/>
            </a:xfrm>
            <a:custGeom>
              <a:rect b="b" l="l" r="r" t="t"/>
              <a:pathLst>
                <a:path extrusionOk="0" h="7549" w="7154">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116"/>
            <p:cNvSpPr/>
            <p:nvPr/>
          </p:nvSpPr>
          <p:spPr>
            <a:xfrm>
              <a:off x="4890550" y="1412175"/>
              <a:ext cx="208450" cy="215050"/>
            </a:xfrm>
            <a:custGeom>
              <a:rect b="b" l="l" r="r" t="t"/>
              <a:pathLst>
                <a:path extrusionOk="0" h="8602" w="8338">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116"/>
            <p:cNvSpPr/>
            <p:nvPr/>
          </p:nvSpPr>
          <p:spPr>
            <a:xfrm>
              <a:off x="4878475" y="1464825"/>
              <a:ext cx="342300" cy="254550"/>
            </a:xfrm>
            <a:custGeom>
              <a:rect b="b" l="l" r="r" t="t"/>
              <a:pathLst>
                <a:path extrusionOk="0" h="10182" w="13692">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116"/>
            <p:cNvSpPr/>
            <p:nvPr/>
          </p:nvSpPr>
          <p:spPr>
            <a:xfrm>
              <a:off x="5782425" y="1462650"/>
              <a:ext cx="54875" cy="228200"/>
            </a:xfrm>
            <a:custGeom>
              <a:rect b="b" l="l" r="r" t="t"/>
              <a:pathLst>
                <a:path extrusionOk="0" h="9128" w="2195">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116"/>
            <p:cNvSpPr/>
            <p:nvPr/>
          </p:nvSpPr>
          <p:spPr>
            <a:xfrm>
              <a:off x="4857625" y="1459350"/>
              <a:ext cx="669225" cy="314875"/>
            </a:xfrm>
            <a:custGeom>
              <a:rect b="b" l="l" r="r" t="t"/>
              <a:pathLst>
                <a:path extrusionOk="0" h="12595" w="26769">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116"/>
            <p:cNvSpPr/>
            <p:nvPr/>
          </p:nvSpPr>
          <p:spPr>
            <a:xfrm>
              <a:off x="4825825" y="1509825"/>
              <a:ext cx="970875" cy="323625"/>
            </a:xfrm>
            <a:custGeom>
              <a:rect b="b" l="l" r="r" t="t"/>
              <a:pathLst>
                <a:path extrusionOk="0" h="12945" w="38835">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116"/>
            <p:cNvSpPr/>
            <p:nvPr/>
          </p:nvSpPr>
          <p:spPr>
            <a:xfrm>
              <a:off x="4788525" y="1581125"/>
              <a:ext cx="993925" cy="304975"/>
            </a:xfrm>
            <a:custGeom>
              <a:rect b="b" l="l" r="r" t="t"/>
              <a:pathLst>
                <a:path extrusionOk="0" h="12199" w="39757">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116"/>
            <p:cNvSpPr/>
            <p:nvPr/>
          </p:nvSpPr>
          <p:spPr>
            <a:xfrm>
              <a:off x="4156650" y="690350"/>
              <a:ext cx="140425" cy="190900"/>
            </a:xfrm>
            <a:custGeom>
              <a:rect b="b" l="l" r="r" t="t"/>
              <a:pathLst>
                <a:path extrusionOk="0" h="7636" w="5617">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116"/>
            <p:cNvSpPr/>
            <p:nvPr/>
          </p:nvSpPr>
          <p:spPr>
            <a:xfrm>
              <a:off x="3612525" y="2067100"/>
              <a:ext cx="822775" cy="311575"/>
            </a:xfrm>
            <a:custGeom>
              <a:rect b="b" l="l" r="r" t="t"/>
              <a:pathLst>
                <a:path extrusionOk="0" h="12463" w="32911">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116"/>
            <p:cNvSpPr/>
            <p:nvPr/>
          </p:nvSpPr>
          <p:spPr>
            <a:xfrm>
              <a:off x="3644350" y="658525"/>
              <a:ext cx="620925" cy="835950"/>
            </a:xfrm>
            <a:custGeom>
              <a:rect b="b" l="l" r="r" t="t"/>
              <a:pathLst>
                <a:path extrusionOk="0" h="33438" w="24837">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116"/>
            <p:cNvSpPr/>
            <p:nvPr/>
          </p:nvSpPr>
          <p:spPr>
            <a:xfrm>
              <a:off x="3615825" y="2072575"/>
              <a:ext cx="833750" cy="351075"/>
            </a:xfrm>
            <a:custGeom>
              <a:rect b="b" l="l" r="r" t="t"/>
              <a:pathLst>
                <a:path extrusionOk="0" h="14043" w="3335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116"/>
            <p:cNvSpPr/>
            <p:nvPr/>
          </p:nvSpPr>
          <p:spPr>
            <a:xfrm>
              <a:off x="3615825" y="642075"/>
              <a:ext cx="642875" cy="845825"/>
            </a:xfrm>
            <a:custGeom>
              <a:rect b="b" l="l" r="r" t="t"/>
              <a:pathLst>
                <a:path extrusionOk="0" h="33833" w="25715">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116"/>
            <p:cNvSpPr/>
            <p:nvPr/>
          </p:nvSpPr>
          <p:spPr>
            <a:xfrm>
              <a:off x="3589500" y="2073675"/>
              <a:ext cx="884200" cy="377400"/>
            </a:xfrm>
            <a:custGeom>
              <a:rect b="b" l="l" r="r" t="t"/>
              <a:pathLst>
                <a:path extrusionOk="0" h="15096" w="35368">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116"/>
            <p:cNvSpPr/>
            <p:nvPr/>
          </p:nvSpPr>
          <p:spPr>
            <a:xfrm>
              <a:off x="3598275" y="630025"/>
              <a:ext cx="656025" cy="832650"/>
            </a:xfrm>
            <a:custGeom>
              <a:rect b="b" l="l" r="r" t="t"/>
              <a:pathLst>
                <a:path extrusionOk="0" h="33306" w="26241">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116"/>
            <p:cNvSpPr/>
            <p:nvPr/>
          </p:nvSpPr>
          <p:spPr>
            <a:xfrm>
              <a:off x="3611425" y="1686425"/>
              <a:ext cx="2121650" cy="846925"/>
            </a:xfrm>
            <a:custGeom>
              <a:rect b="b" l="l" r="r" t="t"/>
              <a:pathLst>
                <a:path extrusionOk="0" h="33877" w="84866">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116"/>
            <p:cNvSpPr/>
            <p:nvPr/>
          </p:nvSpPr>
          <p:spPr>
            <a:xfrm>
              <a:off x="3555475" y="722150"/>
              <a:ext cx="443225" cy="703225"/>
            </a:xfrm>
            <a:custGeom>
              <a:rect b="b" l="l" r="r" t="t"/>
              <a:pathLst>
                <a:path extrusionOk="0" h="28129" w="17729">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116"/>
            <p:cNvSpPr/>
            <p:nvPr/>
          </p:nvSpPr>
          <p:spPr>
            <a:xfrm>
              <a:off x="3597175" y="1741275"/>
              <a:ext cx="2098600" cy="818400"/>
            </a:xfrm>
            <a:custGeom>
              <a:rect b="b" l="l" r="r" t="t"/>
              <a:pathLst>
                <a:path extrusionOk="0" h="32736" w="83944">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116"/>
            <p:cNvSpPr/>
            <p:nvPr/>
          </p:nvSpPr>
          <p:spPr>
            <a:xfrm>
              <a:off x="3524775" y="759450"/>
              <a:ext cx="388350" cy="654950"/>
            </a:xfrm>
            <a:custGeom>
              <a:rect b="b" l="l" r="r" t="t"/>
              <a:pathLst>
                <a:path extrusionOk="0" h="26198" w="15534">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116"/>
            <p:cNvSpPr/>
            <p:nvPr/>
          </p:nvSpPr>
          <p:spPr>
            <a:xfrm>
              <a:off x="3586200" y="1781875"/>
              <a:ext cx="2077775" cy="817300"/>
            </a:xfrm>
            <a:custGeom>
              <a:rect b="b" l="l" r="r" t="t"/>
              <a:pathLst>
                <a:path extrusionOk="0" h="32692" w="83111">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116"/>
            <p:cNvSpPr/>
            <p:nvPr/>
          </p:nvSpPr>
          <p:spPr>
            <a:xfrm>
              <a:off x="3491850" y="750675"/>
              <a:ext cx="392750" cy="747100"/>
            </a:xfrm>
            <a:custGeom>
              <a:rect b="b" l="l" r="r" t="t"/>
              <a:pathLst>
                <a:path extrusionOk="0" h="29884" w="1571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116"/>
            <p:cNvSpPr/>
            <p:nvPr/>
          </p:nvSpPr>
          <p:spPr>
            <a:xfrm>
              <a:off x="3630075" y="1825750"/>
              <a:ext cx="1999875" cy="810725"/>
            </a:xfrm>
            <a:custGeom>
              <a:rect b="b" l="l" r="r" t="t"/>
              <a:pathLst>
                <a:path extrusionOk="0" h="32429" w="79995">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116"/>
            <p:cNvSpPr/>
            <p:nvPr/>
          </p:nvSpPr>
          <p:spPr>
            <a:xfrm>
              <a:off x="3466625" y="829675"/>
              <a:ext cx="329125" cy="579250"/>
            </a:xfrm>
            <a:custGeom>
              <a:rect b="b" l="l" r="r" t="t"/>
              <a:pathLst>
                <a:path extrusionOk="0" h="23170" w="13165">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116"/>
            <p:cNvSpPr/>
            <p:nvPr/>
          </p:nvSpPr>
          <p:spPr>
            <a:xfrm>
              <a:off x="3663000" y="692550"/>
              <a:ext cx="735000" cy="1528150"/>
            </a:xfrm>
            <a:custGeom>
              <a:rect b="b" l="l" r="r" t="t"/>
              <a:pathLst>
                <a:path extrusionOk="0" h="61126" w="2940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116"/>
            <p:cNvSpPr/>
            <p:nvPr/>
          </p:nvSpPr>
          <p:spPr>
            <a:xfrm>
              <a:off x="3625700" y="691450"/>
              <a:ext cx="766825" cy="1557775"/>
            </a:xfrm>
            <a:custGeom>
              <a:rect b="b" l="l" r="r" t="t"/>
              <a:pathLst>
                <a:path extrusionOk="0" h="62311" w="30673">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116"/>
            <p:cNvSpPr/>
            <p:nvPr/>
          </p:nvSpPr>
          <p:spPr>
            <a:xfrm>
              <a:off x="3681625" y="1993600"/>
              <a:ext cx="702125" cy="310475"/>
            </a:xfrm>
            <a:custGeom>
              <a:rect b="b" l="l" r="r" t="t"/>
              <a:pathLst>
                <a:path extrusionOk="0" h="12419" w="28085">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116"/>
            <p:cNvSpPr/>
            <p:nvPr/>
          </p:nvSpPr>
          <p:spPr>
            <a:xfrm>
              <a:off x="3646525" y="689250"/>
              <a:ext cx="639600" cy="988425"/>
            </a:xfrm>
            <a:custGeom>
              <a:rect b="b" l="l" r="r" t="t"/>
              <a:pathLst>
                <a:path extrusionOk="0" h="39537" w="25584">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116"/>
            <p:cNvSpPr/>
            <p:nvPr/>
          </p:nvSpPr>
          <p:spPr>
            <a:xfrm>
              <a:off x="3650925" y="2049550"/>
              <a:ext cx="763550" cy="304975"/>
            </a:xfrm>
            <a:custGeom>
              <a:rect b="b" l="l" r="r" t="t"/>
              <a:pathLst>
                <a:path extrusionOk="0" h="12199" w="30542">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116"/>
            <p:cNvSpPr/>
            <p:nvPr/>
          </p:nvSpPr>
          <p:spPr>
            <a:xfrm>
              <a:off x="3678350" y="670600"/>
              <a:ext cx="591300" cy="788775"/>
            </a:xfrm>
            <a:custGeom>
              <a:rect b="b" l="l" r="r" t="t"/>
              <a:pathLst>
                <a:path extrusionOk="0" h="31551" w="23652">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116"/>
            <p:cNvSpPr/>
            <p:nvPr/>
          </p:nvSpPr>
          <p:spPr>
            <a:xfrm>
              <a:off x="4188450" y="866975"/>
              <a:ext cx="520025" cy="931375"/>
            </a:xfrm>
            <a:custGeom>
              <a:rect b="b" l="l" r="r" t="t"/>
              <a:pathLst>
                <a:path extrusionOk="0" h="37255" w="20801">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116"/>
            <p:cNvSpPr/>
            <p:nvPr/>
          </p:nvSpPr>
          <p:spPr>
            <a:xfrm>
              <a:off x="4063400" y="858200"/>
              <a:ext cx="670300" cy="974150"/>
            </a:xfrm>
            <a:custGeom>
              <a:rect b="b" l="l" r="r" t="t"/>
              <a:pathLst>
                <a:path extrusionOk="0" h="38966" w="26812">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116"/>
            <p:cNvSpPr/>
            <p:nvPr/>
          </p:nvSpPr>
          <p:spPr>
            <a:xfrm>
              <a:off x="4019525" y="841725"/>
              <a:ext cx="410300" cy="1012575"/>
            </a:xfrm>
            <a:custGeom>
              <a:rect b="b" l="l" r="r" t="t"/>
              <a:pathLst>
                <a:path extrusionOk="0" h="40503" w="16412">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116"/>
            <p:cNvSpPr/>
            <p:nvPr/>
          </p:nvSpPr>
          <p:spPr>
            <a:xfrm>
              <a:off x="3981125" y="801150"/>
              <a:ext cx="444300" cy="1074000"/>
            </a:xfrm>
            <a:custGeom>
              <a:rect b="b" l="l" r="r" t="t"/>
              <a:pathLst>
                <a:path extrusionOk="0" h="42960" w="17772">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116"/>
            <p:cNvSpPr/>
            <p:nvPr/>
          </p:nvSpPr>
          <p:spPr>
            <a:xfrm>
              <a:off x="3930650" y="715575"/>
              <a:ext cx="492600" cy="1197950"/>
            </a:xfrm>
            <a:custGeom>
              <a:rect b="b" l="l" r="r" t="t"/>
              <a:pathLst>
                <a:path extrusionOk="0" h="47918" w="19704">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116"/>
            <p:cNvSpPr/>
            <p:nvPr/>
          </p:nvSpPr>
          <p:spPr>
            <a:xfrm>
              <a:off x="3904325" y="661825"/>
              <a:ext cx="515625" cy="1271450"/>
            </a:xfrm>
            <a:custGeom>
              <a:rect b="b" l="l" r="r" t="t"/>
              <a:pathLst>
                <a:path extrusionOk="0" h="50858" w="20625">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116"/>
            <p:cNvSpPr/>
            <p:nvPr/>
          </p:nvSpPr>
          <p:spPr>
            <a:xfrm>
              <a:off x="3881300" y="681575"/>
              <a:ext cx="525475" cy="1276950"/>
            </a:xfrm>
            <a:custGeom>
              <a:rect b="b" l="l" r="r" t="t"/>
              <a:pathLst>
                <a:path extrusionOk="0" h="51078" w="21019">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116"/>
            <p:cNvSpPr/>
            <p:nvPr/>
          </p:nvSpPr>
          <p:spPr>
            <a:xfrm>
              <a:off x="3850575" y="669500"/>
              <a:ext cx="549625" cy="1310950"/>
            </a:xfrm>
            <a:custGeom>
              <a:rect b="b" l="l" r="r" t="t"/>
              <a:pathLst>
                <a:path extrusionOk="0" h="52438" w="21985">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116"/>
            <p:cNvSpPr/>
            <p:nvPr/>
          </p:nvSpPr>
          <p:spPr>
            <a:xfrm>
              <a:off x="3590575" y="1937650"/>
              <a:ext cx="1971375" cy="750375"/>
            </a:xfrm>
            <a:custGeom>
              <a:rect b="b" l="l" r="r" t="t"/>
              <a:pathLst>
                <a:path extrusionOk="0" h="30015" w="78855">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116"/>
            <p:cNvSpPr/>
            <p:nvPr/>
          </p:nvSpPr>
          <p:spPr>
            <a:xfrm>
              <a:off x="3469925" y="764950"/>
              <a:ext cx="299500" cy="582525"/>
            </a:xfrm>
            <a:custGeom>
              <a:rect b="b" l="l" r="r" t="t"/>
              <a:pathLst>
                <a:path extrusionOk="0" h="23301" w="1198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116"/>
            <p:cNvSpPr/>
            <p:nvPr/>
          </p:nvSpPr>
          <p:spPr>
            <a:xfrm>
              <a:off x="3619100" y="2026500"/>
              <a:ext cx="1900050" cy="686750"/>
            </a:xfrm>
            <a:custGeom>
              <a:rect b="b" l="l" r="r" t="t"/>
              <a:pathLst>
                <a:path extrusionOk="0" h="27470" w="76002">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116"/>
            <p:cNvSpPr/>
            <p:nvPr/>
          </p:nvSpPr>
          <p:spPr>
            <a:xfrm>
              <a:off x="3437000" y="785800"/>
              <a:ext cx="287450" cy="611050"/>
            </a:xfrm>
            <a:custGeom>
              <a:rect b="b" l="l" r="r" t="t"/>
              <a:pathLst>
                <a:path extrusionOk="0" h="24442" w="11498">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116"/>
            <p:cNvSpPr/>
            <p:nvPr/>
          </p:nvSpPr>
          <p:spPr>
            <a:xfrm>
              <a:off x="3586200" y="2096725"/>
              <a:ext cx="1884700" cy="640675"/>
            </a:xfrm>
            <a:custGeom>
              <a:rect b="b" l="l" r="r" t="t"/>
              <a:pathLst>
                <a:path extrusionOk="0" h="25627" w="75388">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116"/>
            <p:cNvSpPr/>
            <p:nvPr/>
          </p:nvSpPr>
          <p:spPr>
            <a:xfrm>
              <a:off x="3416150" y="761650"/>
              <a:ext cx="289650" cy="645075"/>
            </a:xfrm>
            <a:custGeom>
              <a:rect b="b" l="l" r="r" t="t"/>
              <a:pathLst>
                <a:path extrusionOk="0" h="25803" w="11586">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116"/>
            <p:cNvSpPr/>
            <p:nvPr/>
          </p:nvSpPr>
          <p:spPr>
            <a:xfrm>
              <a:off x="3602650" y="2266750"/>
              <a:ext cx="1732200" cy="549625"/>
            </a:xfrm>
            <a:custGeom>
              <a:rect b="b" l="l" r="r" t="t"/>
              <a:pathLst>
                <a:path extrusionOk="0" h="21985" w="69288">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116"/>
            <p:cNvSpPr/>
            <p:nvPr/>
          </p:nvSpPr>
          <p:spPr>
            <a:xfrm>
              <a:off x="3338275" y="741900"/>
              <a:ext cx="284150" cy="635200"/>
            </a:xfrm>
            <a:custGeom>
              <a:rect b="b" l="l" r="r" t="t"/>
              <a:pathLst>
                <a:path extrusionOk="0" h="25408" w="11366">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116"/>
            <p:cNvSpPr/>
            <p:nvPr/>
          </p:nvSpPr>
          <p:spPr>
            <a:xfrm>
              <a:off x="3628975" y="2341350"/>
              <a:ext cx="1621425" cy="496975"/>
            </a:xfrm>
            <a:custGeom>
              <a:rect b="b" l="l" r="r" t="t"/>
              <a:pathLst>
                <a:path extrusionOk="0" h="19879" w="64857">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116"/>
            <p:cNvSpPr/>
            <p:nvPr/>
          </p:nvSpPr>
          <p:spPr>
            <a:xfrm>
              <a:off x="3316325" y="744100"/>
              <a:ext cx="277575" cy="640675"/>
            </a:xfrm>
            <a:custGeom>
              <a:rect b="b" l="l" r="r" t="t"/>
              <a:pathLst>
                <a:path extrusionOk="0" h="25627" w="11103">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116"/>
            <p:cNvSpPr/>
            <p:nvPr/>
          </p:nvSpPr>
          <p:spPr>
            <a:xfrm>
              <a:off x="3616925" y="2404975"/>
              <a:ext cx="1567650" cy="455275"/>
            </a:xfrm>
            <a:custGeom>
              <a:rect b="b" l="l" r="r" t="t"/>
              <a:pathLst>
                <a:path extrusionOk="0" h="18211" w="62706">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116"/>
            <p:cNvSpPr/>
            <p:nvPr/>
          </p:nvSpPr>
          <p:spPr>
            <a:xfrm>
              <a:off x="3272450" y="748500"/>
              <a:ext cx="287450" cy="706500"/>
            </a:xfrm>
            <a:custGeom>
              <a:rect b="b" l="l" r="r" t="t"/>
              <a:pathLst>
                <a:path extrusionOk="0" h="28260" w="11498">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116"/>
            <p:cNvSpPr/>
            <p:nvPr/>
          </p:nvSpPr>
          <p:spPr>
            <a:xfrm>
              <a:off x="4211500" y="2486150"/>
              <a:ext cx="884200" cy="333525"/>
            </a:xfrm>
            <a:custGeom>
              <a:rect b="b" l="l" r="r" t="t"/>
              <a:pathLst>
                <a:path extrusionOk="0" h="13341" w="35368">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116"/>
            <p:cNvSpPr/>
            <p:nvPr/>
          </p:nvSpPr>
          <p:spPr>
            <a:xfrm>
              <a:off x="3623500" y="2804275"/>
              <a:ext cx="496975" cy="77925"/>
            </a:xfrm>
            <a:custGeom>
              <a:rect b="b" l="l" r="r" t="t"/>
              <a:pathLst>
                <a:path extrusionOk="0" h="3117" w="19879">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116"/>
            <p:cNvSpPr/>
            <p:nvPr/>
          </p:nvSpPr>
          <p:spPr>
            <a:xfrm>
              <a:off x="3251600" y="756175"/>
              <a:ext cx="275375" cy="692225"/>
            </a:xfrm>
            <a:custGeom>
              <a:rect b="b" l="l" r="r" t="t"/>
              <a:pathLst>
                <a:path extrusionOk="0" h="27689" w="11015">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116"/>
            <p:cNvSpPr/>
            <p:nvPr/>
          </p:nvSpPr>
          <p:spPr>
            <a:xfrm>
              <a:off x="3658600" y="1953000"/>
              <a:ext cx="737225" cy="323650"/>
            </a:xfrm>
            <a:custGeom>
              <a:rect b="b" l="l" r="r" t="t"/>
              <a:pathLst>
                <a:path extrusionOk="0" h="12946" w="29489">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116"/>
            <p:cNvSpPr/>
            <p:nvPr/>
          </p:nvSpPr>
          <p:spPr>
            <a:xfrm>
              <a:off x="3550000" y="2139500"/>
              <a:ext cx="25" cy="25"/>
            </a:xfrm>
            <a:custGeom>
              <a:rect b="b" l="l" r="r" t="t"/>
              <a:pathLst>
                <a:path extrusionOk="0" h="1" w="1">
                  <a:moveTo>
                    <a:pt x="0" y="0"/>
                  </a:moveTo>
                  <a:lnTo>
                    <a:pt x="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116"/>
            <p:cNvSpPr/>
            <p:nvPr/>
          </p:nvSpPr>
          <p:spPr>
            <a:xfrm>
              <a:off x="3550000" y="2139500"/>
              <a:ext cx="25" cy="25"/>
            </a:xfrm>
            <a:custGeom>
              <a:rect b="b" l="l" r="r" t="t"/>
              <a:pathLst>
                <a:path extrusionOk="0" fill="none" h="1" w="1">
                  <a:moveTo>
                    <a:pt x="0" y="0"/>
                  </a:moveTo>
                  <a:lnTo>
                    <a:pt x="0" y="0"/>
                  </a:lnTo>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116"/>
            <p:cNvSpPr/>
            <p:nvPr/>
          </p:nvSpPr>
          <p:spPr>
            <a:xfrm>
              <a:off x="3643250" y="872450"/>
              <a:ext cx="522200" cy="829375"/>
            </a:xfrm>
            <a:custGeom>
              <a:rect b="b" l="l" r="r" t="t"/>
              <a:pathLst>
                <a:path extrusionOk="0" h="33175" w="20888">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116"/>
            <p:cNvSpPr/>
            <p:nvPr/>
          </p:nvSpPr>
          <p:spPr>
            <a:xfrm>
              <a:off x="3612525" y="2141700"/>
              <a:ext cx="1811200" cy="630800"/>
            </a:xfrm>
            <a:custGeom>
              <a:rect b="b" l="l" r="r" t="t"/>
              <a:pathLst>
                <a:path extrusionOk="0" h="25232" w="72448">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116"/>
            <p:cNvSpPr/>
            <p:nvPr/>
          </p:nvSpPr>
          <p:spPr>
            <a:xfrm>
              <a:off x="3387650" y="738625"/>
              <a:ext cx="299500" cy="660425"/>
            </a:xfrm>
            <a:custGeom>
              <a:rect b="b" l="l" r="r" t="t"/>
              <a:pathLst>
                <a:path extrusionOk="0" h="26417" w="1198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116"/>
            <p:cNvSpPr/>
            <p:nvPr/>
          </p:nvSpPr>
          <p:spPr>
            <a:xfrm>
              <a:off x="4327775" y="2656175"/>
              <a:ext cx="230400" cy="66950"/>
            </a:xfrm>
            <a:custGeom>
              <a:rect b="b" l="l" r="r" t="t"/>
              <a:pathLst>
                <a:path extrusionOk="0" h="2678" w="9216">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116"/>
            <p:cNvSpPr/>
            <p:nvPr/>
          </p:nvSpPr>
          <p:spPr>
            <a:xfrm>
              <a:off x="3893350" y="2910700"/>
              <a:ext cx="171175" cy="15375"/>
            </a:xfrm>
            <a:custGeom>
              <a:rect b="b" l="l" r="r" t="t"/>
              <a:pathLst>
                <a:path extrusionOk="0" h="615" w="6847">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116"/>
            <p:cNvSpPr/>
            <p:nvPr/>
          </p:nvSpPr>
          <p:spPr>
            <a:xfrm>
              <a:off x="3224175" y="777000"/>
              <a:ext cx="230400" cy="580350"/>
            </a:xfrm>
            <a:custGeom>
              <a:rect b="b" l="l" r="r" t="t"/>
              <a:pathLst>
                <a:path extrusionOk="0" h="23214" w="9216">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116"/>
            <p:cNvSpPr/>
            <p:nvPr/>
          </p:nvSpPr>
          <p:spPr>
            <a:xfrm>
              <a:off x="4358500" y="2701175"/>
              <a:ext cx="82300" cy="30725"/>
            </a:xfrm>
            <a:custGeom>
              <a:rect b="b" l="l" r="r" t="t"/>
              <a:pathLst>
                <a:path extrusionOk="0" h="1229" w="3292">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116"/>
            <p:cNvSpPr/>
            <p:nvPr/>
          </p:nvSpPr>
          <p:spPr>
            <a:xfrm>
              <a:off x="3816575" y="2913975"/>
              <a:ext cx="229300" cy="34050"/>
            </a:xfrm>
            <a:custGeom>
              <a:rect b="b" l="l" r="r" t="t"/>
              <a:pathLst>
                <a:path extrusionOk="0" h="1362" w="9172">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116"/>
            <p:cNvSpPr/>
            <p:nvPr/>
          </p:nvSpPr>
          <p:spPr>
            <a:xfrm>
              <a:off x="3192375" y="766050"/>
              <a:ext cx="239175" cy="620925"/>
            </a:xfrm>
            <a:custGeom>
              <a:rect b="b" l="l" r="r" t="t"/>
              <a:pathLst>
                <a:path extrusionOk="0" h="24837" w="9567">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116"/>
            <p:cNvSpPr/>
            <p:nvPr/>
          </p:nvSpPr>
          <p:spPr>
            <a:xfrm>
              <a:off x="3859350" y="2946900"/>
              <a:ext cx="105350" cy="24150"/>
            </a:xfrm>
            <a:custGeom>
              <a:rect b="b" l="l" r="r" t="t"/>
              <a:pathLst>
                <a:path extrusionOk="0" h="966" w="4214">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116"/>
            <p:cNvSpPr/>
            <p:nvPr/>
          </p:nvSpPr>
          <p:spPr>
            <a:xfrm>
              <a:off x="3161650" y="766050"/>
              <a:ext cx="238075" cy="613250"/>
            </a:xfrm>
            <a:custGeom>
              <a:rect b="b" l="l" r="r" t="t"/>
              <a:pathLst>
                <a:path extrusionOk="0" h="24530" w="9523">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116"/>
            <p:cNvSpPr/>
            <p:nvPr/>
          </p:nvSpPr>
          <p:spPr>
            <a:xfrm>
              <a:off x="4527425" y="1110500"/>
              <a:ext cx="63650" cy="151425"/>
            </a:xfrm>
            <a:custGeom>
              <a:rect b="b" l="l" r="r" t="t"/>
              <a:pathLst>
                <a:path extrusionOk="0" h="6057" w="2546">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116"/>
            <p:cNvSpPr/>
            <p:nvPr/>
          </p:nvSpPr>
          <p:spPr>
            <a:xfrm>
              <a:off x="4484650" y="1084175"/>
              <a:ext cx="129475" cy="362025"/>
            </a:xfrm>
            <a:custGeom>
              <a:rect b="b" l="l" r="r" t="t"/>
              <a:pathLst>
                <a:path extrusionOk="0" h="14481" w="5179">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116"/>
            <p:cNvSpPr/>
            <p:nvPr/>
          </p:nvSpPr>
          <p:spPr>
            <a:xfrm>
              <a:off x="4367275" y="1051275"/>
              <a:ext cx="268800" cy="559500"/>
            </a:xfrm>
            <a:custGeom>
              <a:rect b="b" l="l" r="r" t="t"/>
              <a:pathLst>
                <a:path extrusionOk="0" h="22380" w="10752">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116"/>
            <p:cNvSpPr/>
            <p:nvPr/>
          </p:nvSpPr>
          <p:spPr>
            <a:xfrm>
              <a:off x="4316800" y="908650"/>
              <a:ext cx="344500" cy="822775"/>
            </a:xfrm>
            <a:custGeom>
              <a:rect b="b" l="l" r="r" t="t"/>
              <a:pathLst>
                <a:path extrusionOk="0" h="32911" w="1378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116"/>
            <p:cNvSpPr/>
            <p:nvPr/>
          </p:nvSpPr>
          <p:spPr>
            <a:xfrm>
              <a:off x="4111675" y="1612925"/>
              <a:ext cx="55975" cy="64750"/>
            </a:xfrm>
            <a:custGeom>
              <a:rect b="b" l="l" r="r" t="t"/>
              <a:pathLst>
                <a:path extrusionOk="0" h="2590" w="2239">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116"/>
            <p:cNvSpPr/>
            <p:nvPr/>
          </p:nvSpPr>
          <p:spPr>
            <a:xfrm>
              <a:off x="2076700" y="1162050"/>
              <a:ext cx="490400" cy="941275"/>
            </a:xfrm>
            <a:custGeom>
              <a:rect b="b" l="l" r="r" t="t"/>
              <a:pathLst>
                <a:path extrusionOk="0" h="37651" w="19616">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116"/>
            <p:cNvSpPr/>
            <p:nvPr/>
          </p:nvSpPr>
          <p:spPr>
            <a:xfrm>
              <a:off x="1913250" y="1401200"/>
              <a:ext cx="382875" cy="744900"/>
            </a:xfrm>
            <a:custGeom>
              <a:rect b="b" l="l" r="r" t="t"/>
              <a:pathLst>
                <a:path extrusionOk="0" h="29796" w="15315">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116"/>
            <p:cNvSpPr/>
            <p:nvPr/>
          </p:nvSpPr>
          <p:spPr>
            <a:xfrm>
              <a:off x="1927525" y="1297000"/>
              <a:ext cx="446500" cy="875425"/>
            </a:xfrm>
            <a:custGeom>
              <a:rect b="b" l="l" r="r" t="t"/>
              <a:pathLst>
                <a:path extrusionOk="0" h="35017" w="1786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116"/>
            <p:cNvSpPr/>
            <p:nvPr/>
          </p:nvSpPr>
          <p:spPr>
            <a:xfrm>
              <a:off x="1977975" y="1250925"/>
              <a:ext cx="449800" cy="917125"/>
            </a:xfrm>
            <a:custGeom>
              <a:rect b="b" l="l" r="r" t="t"/>
              <a:pathLst>
                <a:path extrusionOk="0" h="36685" w="17992">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116"/>
            <p:cNvSpPr/>
            <p:nvPr/>
          </p:nvSpPr>
          <p:spPr>
            <a:xfrm>
              <a:off x="2010875" y="1153275"/>
              <a:ext cx="468450" cy="980750"/>
            </a:xfrm>
            <a:custGeom>
              <a:rect b="b" l="l" r="r" t="t"/>
              <a:pathLst>
                <a:path extrusionOk="0" h="39230" w="18738">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116"/>
            <p:cNvSpPr/>
            <p:nvPr/>
          </p:nvSpPr>
          <p:spPr>
            <a:xfrm>
              <a:off x="1860600" y="1609650"/>
              <a:ext cx="307175" cy="510125"/>
            </a:xfrm>
            <a:custGeom>
              <a:rect b="b" l="l" r="r" t="t"/>
              <a:pathLst>
                <a:path extrusionOk="0" h="20405" w="12287">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116"/>
            <p:cNvSpPr/>
            <p:nvPr/>
          </p:nvSpPr>
          <p:spPr>
            <a:xfrm>
              <a:off x="3805600" y="1948625"/>
              <a:ext cx="105350" cy="186500"/>
            </a:xfrm>
            <a:custGeom>
              <a:rect b="b" l="l" r="r" t="t"/>
              <a:pathLst>
                <a:path extrusionOk="0" h="7460" w="4214">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116"/>
            <p:cNvSpPr/>
            <p:nvPr/>
          </p:nvSpPr>
          <p:spPr>
            <a:xfrm>
              <a:off x="3788050" y="1933250"/>
              <a:ext cx="133850" cy="229300"/>
            </a:xfrm>
            <a:custGeom>
              <a:rect b="b" l="l" r="r" t="t"/>
              <a:pathLst>
                <a:path extrusionOk="0" h="9172" w="5354">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116"/>
            <p:cNvSpPr/>
            <p:nvPr/>
          </p:nvSpPr>
          <p:spPr>
            <a:xfrm>
              <a:off x="3671775" y="2997350"/>
              <a:ext cx="187600" cy="399350"/>
            </a:xfrm>
            <a:custGeom>
              <a:rect b="b" l="l" r="r" t="t"/>
              <a:pathLst>
                <a:path extrusionOk="0" h="15974" w="7504">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116"/>
            <p:cNvSpPr/>
            <p:nvPr/>
          </p:nvSpPr>
          <p:spPr>
            <a:xfrm>
              <a:off x="3577425" y="2967725"/>
              <a:ext cx="311575" cy="471750"/>
            </a:xfrm>
            <a:custGeom>
              <a:rect b="b" l="l" r="r" t="t"/>
              <a:pathLst>
                <a:path extrusionOk="0" h="18870" w="12463">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116"/>
            <p:cNvSpPr/>
            <p:nvPr/>
          </p:nvSpPr>
          <p:spPr>
            <a:xfrm>
              <a:off x="3642150" y="2927150"/>
              <a:ext cx="329125" cy="352150"/>
            </a:xfrm>
            <a:custGeom>
              <a:rect b="b" l="l" r="r" t="t"/>
              <a:pathLst>
                <a:path extrusionOk="0" h="14086" w="13165">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116"/>
            <p:cNvSpPr/>
            <p:nvPr/>
          </p:nvSpPr>
          <p:spPr>
            <a:xfrm>
              <a:off x="3625700" y="2886550"/>
              <a:ext cx="275375" cy="360950"/>
            </a:xfrm>
            <a:custGeom>
              <a:rect b="b" l="l" r="r" t="t"/>
              <a:pathLst>
                <a:path extrusionOk="0" h="14438" w="11015">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116"/>
            <p:cNvSpPr/>
            <p:nvPr/>
          </p:nvSpPr>
          <p:spPr>
            <a:xfrm>
              <a:off x="3703575" y="3053300"/>
              <a:ext cx="118500" cy="174450"/>
            </a:xfrm>
            <a:custGeom>
              <a:rect b="b" l="l" r="r" t="t"/>
              <a:pathLst>
                <a:path extrusionOk="0" h="6978" w="474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116"/>
            <p:cNvSpPr/>
            <p:nvPr/>
          </p:nvSpPr>
          <p:spPr>
            <a:xfrm>
              <a:off x="3689325" y="3025875"/>
              <a:ext cx="149200" cy="218325"/>
            </a:xfrm>
            <a:custGeom>
              <a:rect b="b" l="l" r="r" t="t"/>
              <a:pathLst>
                <a:path extrusionOk="0" h="8733" w="5968">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116"/>
            <p:cNvSpPr/>
            <p:nvPr/>
          </p:nvSpPr>
          <p:spPr>
            <a:xfrm>
              <a:off x="3745275" y="2955675"/>
              <a:ext cx="168950" cy="217225"/>
            </a:xfrm>
            <a:custGeom>
              <a:rect b="b" l="l" r="r" t="t"/>
              <a:pathLst>
                <a:path extrusionOk="0" h="8689" w="6758">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116"/>
            <p:cNvSpPr/>
            <p:nvPr/>
          </p:nvSpPr>
          <p:spPr>
            <a:xfrm>
              <a:off x="3838500" y="2980900"/>
              <a:ext cx="96575" cy="170050"/>
            </a:xfrm>
            <a:custGeom>
              <a:rect b="b" l="l" r="r" t="t"/>
              <a:pathLst>
                <a:path extrusionOk="0" h="6802" w="3863">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116"/>
            <p:cNvSpPr/>
            <p:nvPr/>
          </p:nvSpPr>
          <p:spPr>
            <a:xfrm>
              <a:off x="6159800" y="3992350"/>
              <a:ext cx="10975" cy="43900"/>
            </a:xfrm>
            <a:custGeom>
              <a:rect b="b" l="l" r="r" t="t"/>
              <a:pathLst>
                <a:path extrusionOk="0" h="1756" w="439">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116"/>
            <p:cNvSpPr/>
            <p:nvPr/>
          </p:nvSpPr>
          <p:spPr>
            <a:xfrm>
              <a:off x="6108225" y="4190900"/>
              <a:ext cx="28550" cy="37325"/>
            </a:xfrm>
            <a:custGeom>
              <a:rect b="b" l="l" r="r" t="t"/>
              <a:pathLst>
                <a:path extrusionOk="0" h="1493" w="1142">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116"/>
            <p:cNvSpPr/>
            <p:nvPr/>
          </p:nvSpPr>
          <p:spPr>
            <a:xfrm>
              <a:off x="6367125" y="4108625"/>
              <a:ext cx="36225" cy="30750"/>
            </a:xfrm>
            <a:custGeom>
              <a:rect b="b" l="l" r="r" t="t"/>
              <a:pathLst>
                <a:path extrusionOk="0" h="1230" w="1449">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116"/>
            <p:cNvSpPr/>
            <p:nvPr/>
          </p:nvSpPr>
          <p:spPr>
            <a:xfrm>
              <a:off x="5861400" y="5099225"/>
              <a:ext cx="47200" cy="13175"/>
            </a:xfrm>
            <a:custGeom>
              <a:rect b="b" l="l" r="r" t="t"/>
              <a:pathLst>
                <a:path extrusionOk="0" h="527" w="1888">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116"/>
            <p:cNvSpPr/>
            <p:nvPr/>
          </p:nvSpPr>
          <p:spPr>
            <a:xfrm>
              <a:off x="5808750" y="4503550"/>
              <a:ext cx="879825" cy="324725"/>
            </a:xfrm>
            <a:custGeom>
              <a:rect b="b" l="l" r="r" t="t"/>
              <a:pathLst>
                <a:path extrusionOk="0" h="12989" w="35193">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116"/>
            <p:cNvSpPr/>
            <p:nvPr/>
          </p:nvSpPr>
          <p:spPr>
            <a:xfrm>
              <a:off x="5804350" y="4473925"/>
              <a:ext cx="934675" cy="337900"/>
            </a:xfrm>
            <a:custGeom>
              <a:rect b="b" l="l" r="r" t="t"/>
              <a:pathLst>
                <a:path extrusionOk="0" h="13516" w="37387">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116"/>
            <p:cNvSpPr/>
            <p:nvPr/>
          </p:nvSpPr>
          <p:spPr>
            <a:xfrm>
              <a:off x="5821900" y="4427850"/>
              <a:ext cx="1314250" cy="359850"/>
            </a:xfrm>
            <a:custGeom>
              <a:rect b="b" l="l" r="r" t="t"/>
              <a:pathLst>
                <a:path extrusionOk="0" h="14394" w="5257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116"/>
            <p:cNvSpPr/>
            <p:nvPr/>
          </p:nvSpPr>
          <p:spPr>
            <a:xfrm>
              <a:off x="5828500" y="4381775"/>
              <a:ext cx="1328500" cy="379600"/>
            </a:xfrm>
            <a:custGeom>
              <a:rect b="b" l="l" r="r" t="t"/>
              <a:pathLst>
                <a:path extrusionOk="0" h="15184" w="5314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116"/>
            <p:cNvSpPr/>
            <p:nvPr/>
          </p:nvSpPr>
          <p:spPr>
            <a:xfrm>
              <a:off x="5680400" y="4855700"/>
              <a:ext cx="42800" cy="15375"/>
            </a:xfrm>
            <a:custGeom>
              <a:rect b="b" l="l" r="r" t="t"/>
              <a:pathLst>
                <a:path extrusionOk="0" h="615" w="1712">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116"/>
            <p:cNvSpPr/>
            <p:nvPr/>
          </p:nvSpPr>
          <p:spPr>
            <a:xfrm>
              <a:off x="5660650" y="4828275"/>
              <a:ext cx="138250" cy="42800"/>
            </a:xfrm>
            <a:custGeom>
              <a:rect b="b" l="l" r="r" t="t"/>
              <a:pathLst>
                <a:path extrusionOk="0" h="1712" w="553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116"/>
            <p:cNvSpPr/>
            <p:nvPr/>
          </p:nvSpPr>
          <p:spPr>
            <a:xfrm>
              <a:off x="5656250" y="4808525"/>
              <a:ext cx="208475" cy="60350"/>
            </a:xfrm>
            <a:custGeom>
              <a:rect b="b" l="l" r="r" t="t"/>
              <a:pathLst>
                <a:path extrusionOk="0" h="2414" w="8339">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116"/>
            <p:cNvSpPr/>
            <p:nvPr/>
          </p:nvSpPr>
          <p:spPr>
            <a:xfrm>
              <a:off x="5636525" y="4793150"/>
              <a:ext cx="269875" cy="65850"/>
            </a:xfrm>
            <a:custGeom>
              <a:rect b="b" l="l" r="r" t="t"/>
              <a:pathLst>
                <a:path extrusionOk="0" h="2634" w="10795">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116"/>
            <p:cNvSpPr/>
            <p:nvPr/>
          </p:nvSpPr>
          <p:spPr>
            <a:xfrm>
              <a:off x="5527900" y="5054250"/>
              <a:ext cx="528800" cy="40600"/>
            </a:xfrm>
            <a:custGeom>
              <a:rect b="b" l="l" r="r" t="t"/>
              <a:pathLst>
                <a:path extrusionOk="0" h="1624" w="21152">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116"/>
            <p:cNvSpPr/>
            <p:nvPr/>
          </p:nvSpPr>
          <p:spPr>
            <a:xfrm>
              <a:off x="5946975" y="5033400"/>
              <a:ext cx="121775" cy="18675"/>
            </a:xfrm>
            <a:custGeom>
              <a:rect b="b" l="l" r="r" t="t"/>
              <a:pathLst>
                <a:path extrusionOk="0" h="747" w="4871">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116"/>
            <p:cNvSpPr/>
            <p:nvPr/>
          </p:nvSpPr>
          <p:spPr>
            <a:xfrm>
              <a:off x="5962325" y="5012550"/>
              <a:ext cx="120700" cy="18675"/>
            </a:xfrm>
            <a:custGeom>
              <a:rect b="b" l="l" r="r" t="t"/>
              <a:pathLst>
                <a:path extrusionOk="0" h="747" w="4828">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116"/>
            <p:cNvSpPr/>
            <p:nvPr/>
          </p:nvSpPr>
          <p:spPr>
            <a:xfrm>
              <a:off x="5977675" y="4991725"/>
              <a:ext cx="117425" cy="17575"/>
            </a:xfrm>
            <a:custGeom>
              <a:rect b="b" l="l" r="r" t="t"/>
              <a:pathLst>
                <a:path extrusionOk="0" h="703" w="4697">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116"/>
            <p:cNvSpPr/>
            <p:nvPr/>
          </p:nvSpPr>
          <p:spPr>
            <a:xfrm>
              <a:off x="6019375" y="4955525"/>
              <a:ext cx="16475" cy="9900"/>
            </a:xfrm>
            <a:custGeom>
              <a:rect b="b" l="l" r="r" t="t"/>
              <a:pathLst>
                <a:path extrusionOk="0" h="396" w="659">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116"/>
            <p:cNvSpPr/>
            <p:nvPr/>
          </p:nvSpPr>
          <p:spPr>
            <a:xfrm>
              <a:off x="6024850" y="4934675"/>
              <a:ext cx="25275" cy="13175"/>
            </a:xfrm>
            <a:custGeom>
              <a:rect b="b" l="l" r="r" t="t"/>
              <a:pathLst>
                <a:path extrusionOk="0" h="527" w="1011">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116"/>
            <p:cNvSpPr/>
            <p:nvPr/>
          </p:nvSpPr>
          <p:spPr>
            <a:xfrm>
              <a:off x="6041325" y="4908350"/>
              <a:ext cx="165650" cy="19775"/>
            </a:xfrm>
            <a:custGeom>
              <a:rect b="b" l="l" r="r" t="t"/>
              <a:pathLst>
                <a:path extrusionOk="0" h="791" w="6626">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116"/>
            <p:cNvSpPr/>
            <p:nvPr/>
          </p:nvSpPr>
          <p:spPr>
            <a:xfrm>
              <a:off x="6046800" y="4887500"/>
              <a:ext cx="165675" cy="23075"/>
            </a:xfrm>
            <a:custGeom>
              <a:rect b="b" l="l" r="r" t="t"/>
              <a:pathLst>
                <a:path extrusionOk="0" h="923" w="6627">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116"/>
            <p:cNvSpPr/>
            <p:nvPr/>
          </p:nvSpPr>
          <p:spPr>
            <a:xfrm>
              <a:off x="6097250" y="4844725"/>
              <a:ext cx="125100" cy="18675"/>
            </a:xfrm>
            <a:custGeom>
              <a:rect b="b" l="l" r="r" t="t"/>
              <a:pathLst>
                <a:path extrusionOk="0" h="747" w="5004">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116"/>
            <p:cNvSpPr/>
            <p:nvPr/>
          </p:nvSpPr>
          <p:spPr>
            <a:xfrm>
              <a:off x="6107125" y="4824975"/>
              <a:ext cx="120700" cy="20875"/>
            </a:xfrm>
            <a:custGeom>
              <a:rect b="b" l="l" r="r" t="t"/>
              <a:pathLst>
                <a:path extrusionOk="0" h="835" w="4828">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116"/>
            <p:cNvSpPr/>
            <p:nvPr/>
          </p:nvSpPr>
          <p:spPr>
            <a:xfrm>
              <a:off x="6100550" y="4800825"/>
              <a:ext cx="161275" cy="30750"/>
            </a:xfrm>
            <a:custGeom>
              <a:rect b="b" l="l" r="r" t="t"/>
              <a:pathLst>
                <a:path extrusionOk="0" h="1230" w="6451">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116"/>
            <p:cNvSpPr/>
            <p:nvPr/>
          </p:nvSpPr>
          <p:spPr>
            <a:xfrm>
              <a:off x="6098350" y="4774500"/>
              <a:ext cx="190900" cy="29650"/>
            </a:xfrm>
            <a:custGeom>
              <a:rect b="b" l="l" r="r" t="t"/>
              <a:pathLst>
                <a:path extrusionOk="0" h="1186" w="7636">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116"/>
            <p:cNvSpPr/>
            <p:nvPr/>
          </p:nvSpPr>
          <p:spPr>
            <a:xfrm>
              <a:off x="6109325" y="4682350"/>
              <a:ext cx="523300" cy="91075"/>
            </a:xfrm>
            <a:custGeom>
              <a:rect b="b" l="l" r="r" t="t"/>
              <a:pathLst>
                <a:path extrusionOk="0" h="3643" w="20932">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116"/>
            <p:cNvSpPr/>
            <p:nvPr/>
          </p:nvSpPr>
          <p:spPr>
            <a:xfrm>
              <a:off x="6085200" y="4649450"/>
              <a:ext cx="537550" cy="125075"/>
            </a:xfrm>
            <a:custGeom>
              <a:rect b="b" l="l" r="r" t="t"/>
              <a:pathLst>
                <a:path extrusionOk="0" h="5003" w="21502">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116"/>
            <p:cNvSpPr/>
            <p:nvPr/>
          </p:nvSpPr>
          <p:spPr>
            <a:xfrm>
              <a:off x="6057775" y="4612150"/>
              <a:ext cx="585825" cy="165675"/>
            </a:xfrm>
            <a:custGeom>
              <a:rect b="b" l="l" r="r" t="t"/>
              <a:pathLst>
                <a:path extrusionOk="0" h="6627" w="23433">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116"/>
            <p:cNvSpPr/>
            <p:nvPr/>
          </p:nvSpPr>
          <p:spPr>
            <a:xfrm>
              <a:off x="6038025" y="4574850"/>
              <a:ext cx="634100" cy="202975"/>
            </a:xfrm>
            <a:custGeom>
              <a:rect b="b" l="l" r="r" t="t"/>
              <a:pathLst>
                <a:path extrusionOk="0" h="8119" w="25364">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116"/>
            <p:cNvSpPr/>
            <p:nvPr/>
          </p:nvSpPr>
          <p:spPr>
            <a:xfrm>
              <a:off x="5408325" y="4697725"/>
              <a:ext cx="1298900" cy="349975"/>
            </a:xfrm>
            <a:custGeom>
              <a:rect b="b" l="l" r="r" t="t"/>
              <a:pathLst>
                <a:path extrusionOk="0" h="13999" w="51956">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116"/>
            <p:cNvSpPr/>
            <p:nvPr/>
          </p:nvSpPr>
          <p:spPr>
            <a:xfrm>
              <a:off x="5018900" y="3079625"/>
              <a:ext cx="854600" cy="1977925"/>
            </a:xfrm>
            <a:custGeom>
              <a:rect b="b" l="l" r="r" t="t"/>
              <a:pathLst>
                <a:path extrusionOk="0" h="79117" w="34184">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116"/>
            <p:cNvSpPr/>
            <p:nvPr/>
          </p:nvSpPr>
          <p:spPr>
            <a:xfrm>
              <a:off x="5485125" y="4868850"/>
              <a:ext cx="646175" cy="158000"/>
            </a:xfrm>
            <a:custGeom>
              <a:rect b="b" l="l" r="r" t="t"/>
              <a:pathLst>
                <a:path extrusionOk="0" h="6320" w="25847">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116"/>
            <p:cNvSpPr/>
            <p:nvPr/>
          </p:nvSpPr>
          <p:spPr>
            <a:xfrm>
              <a:off x="4868600" y="2894225"/>
              <a:ext cx="799750" cy="2106300"/>
            </a:xfrm>
            <a:custGeom>
              <a:rect b="b" l="l" r="r" t="t"/>
              <a:pathLst>
                <a:path extrusionOk="0" h="84252" w="3199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116"/>
            <p:cNvSpPr/>
            <p:nvPr/>
          </p:nvSpPr>
          <p:spPr>
            <a:xfrm>
              <a:off x="5491700" y="4970875"/>
              <a:ext cx="615450" cy="109725"/>
            </a:xfrm>
            <a:custGeom>
              <a:rect b="b" l="l" r="r" t="t"/>
              <a:pathLst>
                <a:path extrusionOk="0" h="4389" w="24618">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116"/>
            <p:cNvSpPr/>
            <p:nvPr/>
          </p:nvSpPr>
          <p:spPr>
            <a:xfrm>
              <a:off x="4734775" y="3421900"/>
              <a:ext cx="152500" cy="1580800"/>
            </a:xfrm>
            <a:custGeom>
              <a:rect b="b" l="l" r="r" t="t"/>
              <a:pathLst>
                <a:path extrusionOk="0" h="63232" w="610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116"/>
            <p:cNvSpPr/>
            <p:nvPr/>
          </p:nvSpPr>
          <p:spPr>
            <a:xfrm>
              <a:off x="5672725" y="5078375"/>
              <a:ext cx="263300" cy="31850"/>
            </a:xfrm>
            <a:custGeom>
              <a:rect b="b" l="l" r="r" t="t"/>
              <a:pathLst>
                <a:path extrusionOk="0" h="1274" w="10532">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116"/>
            <p:cNvSpPr/>
            <p:nvPr/>
          </p:nvSpPr>
          <p:spPr>
            <a:xfrm>
              <a:off x="4600925" y="3731250"/>
              <a:ext cx="119600" cy="1265975"/>
            </a:xfrm>
            <a:custGeom>
              <a:rect b="b" l="l" r="r" t="t"/>
              <a:pathLst>
                <a:path extrusionOk="0" h="50639" w="4784">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116"/>
            <p:cNvSpPr/>
            <p:nvPr/>
          </p:nvSpPr>
          <p:spPr>
            <a:xfrm>
              <a:off x="4181875" y="2871200"/>
              <a:ext cx="454200" cy="2112850"/>
            </a:xfrm>
            <a:custGeom>
              <a:rect b="b" l="l" r="r" t="t"/>
              <a:pathLst>
                <a:path extrusionOk="0" h="84514" w="18168">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116"/>
            <p:cNvSpPr/>
            <p:nvPr/>
          </p:nvSpPr>
          <p:spPr>
            <a:xfrm>
              <a:off x="4065600" y="2698975"/>
              <a:ext cx="527675" cy="2220375"/>
            </a:xfrm>
            <a:custGeom>
              <a:rect b="b" l="l" r="r" t="t"/>
              <a:pathLst>
                <a:path extrusionOk="0" h="88815" w="21107">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116"/>
            <p:cNvSpPr/>
            <p:nvPr/>
          </p:nvSpPr>
          <p:spPr>
            <a:xfrm>
              <a:off x="3837425" y="3370350"/>
              <a:ext cx="377375" cy="1344950"/>
            </a:xfrm>
            <a:custGeom>
              <a:rect b="b" l="l" r="r" t="t"/>
              <a:pathLst>
                <a:path extrusionOk="0" h="53798" w="15095">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116"/>
            <p:cNvSpPr/>
            <p:nvPr/>
          </p:nvSpPr>
          <p:spPr>
            <a:xfrm>
              <a:off x="3607050" y="3450425"/>
              <a:ext cx="547425" cy="1221000"/>
            </a:xfrm>
            <a:custGeom>
              <a:rect b="b" l="l" r="r" t="t"/>
              <a:pathLst>
                <a:path extrusionOk="0" h="48840" w="21897">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116"/>
            <p:cNvSpPr/>
            <p:nvPr/>
          </p:nvSpPr>
          <p:spPr>
            <a:xfrm>
              <a:off x="3672850" y="3530500"/>
              <a:ext cx="435550" cy="1108000"/>
            </a:xfrm>
            <a:custGeom>
              <a:rect b="b" l="l" r="r" t="t"/>
              <a:pathLst>
                <a:path extrusionOk="0" h="44320" w="17422">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116"/>
            <p:cNvSpPr/>
            <p:nvPr/>
          </p:nvSpPr>
          <p:spPr>
            <a:xfrm>
              <a:off x="6276075" y="3554625"/>
              <a:ext cx="204075" cy="110825"/>
            </a:xfrm>
            <a:custGeom>
              <a:rect b="b" l="l" r="r" t="t"/>
              <a:pathLst>
                <a:path extrusionOk="0" h="4433" w="8163">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116"/>
            <p:cNvSpPr/>
            <p:nvPr/>
          </p:nvSpPr>
          <p:spPr>
            <a:xfrm>
              <a:off x="6730225" y="3940775"/>
              <a:ext cx="561700" cy="625325"/>
            </a:xfrm>
            <a:custGeom>
              <a:rect b="b" l="l" r="r" t="t"/>
              <a:pathLst>
                <a:path extrusionOk="0" h="25013" w="22468">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116"/>
            <p:cNvSpPr/>
            <p:nvPr/>
          </p:nvSpPr>
          <p:spPr>
            <a:xfrm>
              <a:off x="6209150" y="3492100"/>
              <a:ext cx="307200" cy="221625"/>
            </a:xfrm>
            <a:custGeom>
              <a:rect b="b" l="l" r="r" t="t"/>
              <a:pathLst>
                <a:path extrusionOk="0" h="8865" w="12288">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116"/>
            <p:cNvSpPr/>
            <p:nvPr/>
          </p:nvSpPr>
          <p:spPr>
            <a:xfrm>
              <a:off x="6661125" y="3867275"/>
              <a:ext cx="603375" cy="716375"/>
            </a:xfrm>
            <a:custGeom>
              <a:rect b="b" l="l" r="r" t="t"/>
              <a:pathLst>
                <a:path extrusionOk="0" h="28655" w="24135">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116"/>
            <p:cNvSpPr/>
            <p:nvPr/>
          </p:nvSpPr>
          <p:spPr>
            <a:xfrm>
              <a:off x="6088475" y="3432875"/>
              <a:ext cx="1147500" cy="1171625"/>
            </a:xfrm>
            <a:custGeom>
              <a:rect b="b" l="l" r="r" t="t"/>
              <a:pathLst>
                <a:path extrusionOk="0" h="46865" w="4590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116"/>
            <p:cNvSpPr/>
            <p:nvPr/>
          </p:nvSpPr>
          <p:spPr>
            <a:xfrm>
              <a:off x="5247075" y="3384600"/>
              <a:ext cx="1963675" cy="1351550"/>
            </a:xfrm>
            <a:custGeom>
              <a:rect b="b" l="l" r="r" t="t"/>
              <a:pathLst>
                <a:path extrusionOk="0" h="54062" w="78547">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116"/>
            <p:cNvSpPr/>
            <p:nvPr/>
          </p:nvSpPr>
          <p:spPr>
            <a:xfrm>
              <a:off x="5232825" y="3337425"/>
              <a:ext cx="2084350" cy="1428325"/>
            </a:xfrm>
            <a:custGeom>
              <a:rect b="b" l="l" r="r" t="t"/>
              <a:pathLst>
                <a:path extrusionOk="0" h="57133" w="83374">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116"/>
            <p:cNvSpPr/>
            <p:nvPr/>
          </p:nvSpPr>
          <p:spPr>
            <a:xfrm>
              <a:off x="5156025" y="3211275"/>
              <a:ext cx="2045950" cy="1731100"/>
            </a:xfrm>
            <a:custGeom>
              <a:rect b="b" l="l" r="r" t="t"/>
              <a:pathLst>
                <a:path extrusionOk="0" h="69244" w="81838">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116"/>
            <p:cNvSpPr/>
            <p:nvPr/>
          </p:nvSpPr>
          <p:spPr>
            <a:xfrm>
              <a:off x="5473050" y="4092175"/>
              <a:ext cx="560600" cy="444300"/>
            </a:xfrm>
            <a:custGeom>
              <a:rect b="b" l="l" r="r" t="t"/>
              <a:pathLst>
                <a:path extrusionOk="0" h="17772" w="22424">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116"/>
            <p:cNvSpPr/>
            <p:nvPr/>
          </p:nvSpPr>
          <p:spPr>
            <a:xfrm>
              <a:off x="5446725" y="4038425"/>
              <a:ext cx="650550" cy="557300"/>
            </a:xfrm>
            <a:custGeom>
              <a:rect b="b" l="l" r="r" t="t"/>
              <a:pathLst>
                <a:path extrusionOk="0" h="22292" w="26022">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116"/>
            <p:cNvSpPr/>
            <p:nvPr/>
          </p:nvSpPr>
          <p:spPr>
            <a:xfrm>
              <a:off x="5262425" y="3874975"/>
              <a:ext cx="889700" cy="781075"/>
            </a:xfrm>
            <a:custGeom>
              <a:rect b="b" l="l" r="r" t="t"/>
              <a:pathLst>
                <a:path extrusionOk="0" h="31243" w="35588">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116"/>
            <p:cNvSpPr/>
            <p:nvPr/>
          </p:nvSpPr>
          <p:spPr>
            <a:xfrm>
              <a:off x="6038025" y="3987950"/>
              <a:ext cx="388375" cy="286350"/>
            </a:xfrm>
            <a:custGeom>
              <a:rect b="b" l="l" r="r" t="t"/>
              <a:pathLst>
                <a:path extrusionOk="0" h="11454" w="15535">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116"/>
            <p:cNvSpPr/>
            <p:nvPr/>
          </p:nvSpPr>
          <p:spPr>
            <a:xfrm>
              <a:off x="6096175" y="1773100"/>
              <a:ext cx="942350" cy="1522675"/>
            </a:xfrm>
            <a:custGeom>
              <a:rect b="b" l="l" r="r" t="t"/>
              <a:pathLst>
                <a:path extrusionOk="0" h="60907" w="37694">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116"/>
            <p:cNvSpPr/>
            <p:nvPr/>
          </p:nvSpPr>
          <p:spPr>
            <a:xfrm>
              <a:off x="6123600" y="1816975"/>
              <a:ext cx="957700" cy="1504025"/>
            </a:xfrm>
            <a:custGeom>
              <a:rect b="b" l="l" r="r" t="t"/>
              <a:pathLst>
                <a:path extrusionOk="0" h="60161" w="38308">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116"/>
            <p:cNvSpPr/>
            <p:nvPr/>
          </p:nvSpPr>
          <p:spPr>
            <a:xfrm>
              <a:off x="6392350" y="3454800"/>
              <a:ext cx="767950" cy="217250"/>
            </a:xfrm>
            <a:custGeom>
              <a:rect b="b" l="l" r="r" t="t"/>
              <a:pathLst>
                <a:path extrusionOk="0" h="8690" w="30718">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116"/>
            <p:cNvSpPr/>
            <p:nvPr/>
          </p:nvSpPr>
          <p:spPr>
            <a:xfrm>
              <a:off x="6322150" y="3238700"/>
              <a:ext cx="868850" cy="265500"/>
            </a:xfrm>
            <a:custGeom>
              <a:rect b="b" l="l" r="r" t="t"/>
              <a:pathLst>
                <a:path extrusionOk="0" h="10620" w="34754">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116"/>
            <p:cNvSpPr/>
            <p:nvPr/>
          </p:nvSpPr>
          <p:spPr>
            <a:xfrm>
              <a:off x="6256325" y="3037950"/>
              <a:ext cx="923700" cy="403725"/>
            </a:xfrm>
            <a:custGeom>
              <a:rect b="b" l="l" r="r" t="t"/>
              <a:pathLst>
                <a:path extrusionOk="0" h="16149" w="36948">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116"/>
            <p:cNvSpPr/>
            <p:nvPr/>
          </p:nvSpPr>
          <p:spPr>
            <a:xfrm>
              <a:off x="6203675" y="2736275"/>
              <a:ext cx="931375" cy="657125"/>
            </a:xfrm>
            <a:custGeom>
              <a:rect b="b" l="l" r="r" t="t"/>
              <a:pathLst>
                <a:path extrusionOk="0" h="26285" w="37255">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116"/>
            <p:cNvSpPr/>
            <p:nvPr/>
          </p:nvSpPr>
          <p:spPr>
            <a:xfrm>
              <a:off x="6895875" y="1781875"/>
              <a:ext cx="345600" cy="2234625"/>
            </a:xfrm>
            <a:custGeom>
              <a:rect b="b" l="l" r="r" t="t"/>
              <a:pathLst>
                <a:path extrusionOk="0" h="89385" w="13824">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116"/>
            <p:cNvSpPr/>
            <p:nvPr/>
          </p:nvSpPr>
          <p:spPr>
            <a:xfrm>
              <a:off x="6471350" y="3612775"/>
              <a:ext cx="385075" cy="336800"/>
            </a:xfrm>
            <a:custGeom>
              <a:rect b="b" l="l" r="r" t="t"/>
              <a:pathLst>
                <a:path extrusionOk="0" h="13472" w="15403">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116"/>
            <p:cNvSpPr/>
            <p:nvPr/>
          </p:nvSpPr>
          <p:spPr>
            <a:xfrm>
              <a:off x="6507550" y="3657750"/>
              <a:ext cx="242450" cy="218325"/>
            </a:xfrm>
            <a:custGeom>
              <a:rect b="b" l="l" r="r" t="t"/>
              <a:pathLst>
                <a:path extrusionOk="0" h="8733" w="9698">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116"/>
            <p:cNvSpPr/>
            <p:nvPr/>
          </p:nvSpPr>
          <p:spPr>
            <a:xfrm>
              <a:off x="6151025" y="1762125"/>
              <a:ext cx="1018050" cy="1584100"/>
            </a:xfrm>
            <a:custGeom>
              <a:rect b="b" l="l" r="r" t="t"/>
              <a:pathLst>
                <a:path extrusionOk="0" h="63364" w="40722">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116"/>
            <p:cNvSpPr/>
            <p:nvPr/>
          </p:nvSpPr>
          <p:spPr>
            <a:xfrm>
              <a:off x="6010600" y="1752250"/>
              <a:ext cx="930300" cy="1467825"/>
            </a:xfrm>
            <a:custGeom>
              <a:rect b="b" l="l" r="r" t="t"/>
              <a:pathLst>
                <a:path extrusionOk="0" h="58713" w="37212">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116"/>
            <p:cNvSpPr/>
            <p:nvPr/>
          </p:nvSpPr>
          <p:spPr>
            <a:xfrm>
              <a:off x="5864700" y="1744575"/>
              <a:ext cx="948925" cy="1343850"/>
            </a:xfrm>
            <a:custGeom>
              <a:rect b="b" l="l" r="r" t="t"/>
              <a:pathLst>
                <a:path extrusionOk="0" h="53754" w="37957">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116"/>
            <p:cNvSpPr/>
            <p:nvPr/>
          </p:nvSpPr>
          <p:spPr>
            <a:xfrm>
              <a:off x="5659550" y="1808200"/>
              <a:ext cx="1010375" cy="1094850"/>
            </a:xfrm>
            <a:custGeom>
              <a:rect b="b" l="l" r="r" t="t"/>
              <a:pathLst>
                <a:path extrusionOk="0" h="43794" w="40415">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116"/>
            <p:cNvSpPr/>
            <p:nvPr/>
          </p:nvSpPr>
          <p:spPr>
            <a:xfrm>
              <a:off x="5521325" y="1824650"/>
              <a:ext cx="982950" cy="954425"/>
            </a:xfrm>
            <a:custGeom>
              <a:rect b="b" l="l" r="r" t="t"/>
              <a:pathLst>
                <a:path extrusionOk="0" h="38177" w="39318">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116"/>
            <p:cNvSpPr/>
            <p:nvPr/>
          </p:nvSpPr>
          <p:spPr>
            <a:xfrm>
              <a:off x="5398475" y="1973850"/>
              <a:ext cx="866650" cy="695525"/>
            </a:xfrm>
            <a:custGeom>
              <a:rect b="b" l="l" r="r" t="t"/>
              <a:pathLst>
                <a:path extrusionOk="0" h="27821" w="34666">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116"/>
            <p:cNvSpPr/>
            <p:nvPr/>
          </p:nvSpPr>
          <p:spPr>
            <a:xfrm>
              <a:off x="5275600" y="2483950"/>
              <a:ext cx="133850" cy="74625"/>
            </a:xfrm>
            <a:custGeom>
              <a:rect b="b" l="l" r="r" t="t"/>
              <a:pathLst>
                <a:path extrusionOk="0" h="2985" w="5354">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116"/>
            <p:cNvSpPr/>
            <p:nvPr/>
          </p:nvSpPr>
          <p:spPr>
            <a:xfrm>
              <a:off x="6505350" y="3574375"/>
              <a:ext cx="121800" cy="43900"/>
            </a:xfrm>
            <a:custGeom>
              <a:rect b="b" l="l" r="r" t="t"/>
              <a:pathLst>
                <a:path extrusionOk="0" h="1756" w="4872">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116"/>
            <p:cNvSpPr/>
            <p:nvPr/>
          </p:nvSpPr>
          <p:spPr>
            <a:xfrm>
              <a:off x="4039275" y="2169125"/>
              <a:ext cx="3006925" cy="2565925"/>
            </a:xfrm>
            <a:custGeom>
              <a:rect b="b" l="l" r="r" t="t"/>
              <a:pathLst>
                <a:path extrusionOk="0" h="102637" w="120277">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116"/>
            <p:cNvSpPr/>
            <p:nvPr/>
          </p:nvSpPr>
          <p:spPr>
            <a:xfrm>
              <a:off x="4836800" y="3535975"/>
              <a:ext cx="125075" cy="1464550"/>
            </a:xfrm>
            <a:custGeom>
              <a:rect b="b" l="l" r="r" t="t"/>
              <a:pathLst>
                <a:path extrusionOk="0" h="58582" w="5003">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116"/>
            <p:cNvSpPr/>
            <p:nvPr/>
          </p:nvSpPr>
          <p:spPr>
            <a:xfrm>
              <a:off x="4802775" y="3543675"/>
              <a:ext cx="129475" cy="1510600"/>
            </a:xfrm>
            <a:custGeom>
              <a:rect b="b" l="l" r="r" t="t"/>
              <a:pathLst>
                <a:path extrusionOk="0" h="60424" w="5179">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116"/>
            <p:cNvSpPr/>
            <p:nvPr/>
          </p:nvSpPr>
          <p:spPr>
            <a:xfrm>
              <a:off x="4766575" y="3551350"/>
              <a:ext cx="129475" cy="1474400"/>
            </a:xfrm>
            <a:custGeom>
              <a:rect b="b" l="l" r="r" t="t"/>
              <a:pathLst>
                <a:path extrusionOk="0" h="58976" w="5179">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116"/>
            <p:cNvSpPr/>
            <p:nvPr/>
          </p:nvSpPr>
          <p:spPr>
            <a:xfrm>
              <a:off x="4751225" y="3587550"/>
              <a:ext cx="113025" cy="1464525"/>
            </a:xfrm>
            <a:custGeom>
              <a:rect b="b" l="l" r="r" t="t"/>
              <a:pathLst>
                <a:path extrusionOk="0" h="58581" w="4521">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116"/>
            <p:cNvSpPr/>
            <p:nvPr/>
          </p:nvSpPr>
          <p:spPr>
            <a:xfrm>
              <a:off x="4716125" y="4375200"/>
              <a:ext cx="64750" cy="674675"/>
            </a:xfrm>
            <a:custGeom>
              <a:rect b="b" l="l" r="r" t="t"/>
              <a:pathLst>
                <a:path extrusionOk="0" h="26987" w="259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116"/>
            <p:cNvSpPr/>
            <p:nvPr/>
          </p:nvSpPr>
          <p:spPr>
            <a:xfrm>
              <a:off x="4683200" y="4215025"/>
              <a:ext cx="64750" cy="781100"/>
            </a:xfrm>
            <a:custGeom>
              <a:rect b="b" l="l" r="r" t="t"/>
              <a:pathLst>
                <a:path extrusionOk="0" h="31244" w="259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116"/>
            <p:cNvSpPr/>
            <p:nvPr/>
          </p:nvSpPr>
          <p:spPr>
            <a:xfrm>
              <a:off x="4650300" y="4168950"/>
              <a:ext cx="75725" cy="786600"/>
            </a:xfrm>
            <a:custGeom>
              <a:rect b="b" l="l" r="r" t="t"/>
              <a:pathLst>
                <a:path extrusionOk="0" h="31464" w="3029">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116"/>
            <p:cNvSpPr/>
            <p:nvPr/>
          </p:nvSpPr>
          <p:spPr>
            <a:xfrm>
              <a:off x="4619575" y="4645050"/>
              <a:ext cx="51600" cy="285250"/>
            </a:xfrm>
            <a:custGeom>
              <a:rect b="b" l="l" r="r" t="t"/>
              <a:pathLst>
                <a:path extrusionOk="0" h="11410" w="2064">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116"/>
            <p:cNvSpPr/>
            <p:nvPr/>
          </p:nvSpPr>
          <p:spPr>
            <a:xfrm>
              <a:off x="4598750" y="4775600"/>
              <a:ext cx="26350" cy="111925"/>
            </a:xfrm>
            <a:custGeom>
              <a:rect b="b" l="l" r="r" t="t"/>
              <a:pathLst>
                <a:path extrusionOk="0" h="4477" w="1054">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116"/>
            <p:cNvSpPr/>
            <p:nvPr/>
          </p:nvSpPr>
          <p:spPr>
            <a:xfrm>
              <a:off x="5341425" y="4865550"/>
              <a:ext cx="95450" cy="49400"/>
            </a:xfrm>
            <a:custGeom>
              <a:rect b="b" l="l" r="r" t="t"/>
              <a:pathLst>
                <a:path extrusionOk="0" h="1976" w="3818">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116"/>
            <p:cNvSpPr/>
            <p:nvPr/>
          </p:nvSpPr>
          <p:spPr>
            <a:xfrm>
              <a:off x="5341425" y="4841425"/>
              <a:ext cx="97650" cy="45000"/>
            </a:xfrm>
            <a:custGeom>
              <a:rect b="b" l="l" r="r" t="t"/>
              <a:pathLst>
                <a:path extrusionOk="0" h="1800" w="3906">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116"/>
            <p:cNvSpPr/>
            <p:nvPr/>
          </p:nvSpPr>
          <p:spPr>
            <a:xfrm>
              <a:off x="5341425" y="4815100"/>
              <a:ext cx="127275" cy="43900"/>
            </a:xfrm>
            <a:custGeom>
              <a:rect b="b" l="l" r="r" t="t"/>
              <a:pathLst>
                <a:path extrusionOk="0" h="1756" w="5091">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116"/>
            <p:cNvSpPr/>
            <p:nvPr/>
          </p:nvSpPr>
          <p:spPr>
            <a:xfrm>
              <a:off x="5305225" y="4740500"/>
              <a:ext cx="241350" cy="79000"/>
            </a:xfrm>
            <a:custGeom>
              <a:rect b="b" l="l" r="r" t="t"/>
              <a:pathLst>
                <a:path extrusionOk="0" h="3160" w="9654">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116"/>
            <p:cNvSpPr/>
            <p:nvPr/>
          </p:nvSpPr>
          <p:spPr>
            <a:xfrm>
              <a:off x="5384200" y="5052050"/>
              <a:ext cx="25" cy="25"/>
            </a:xfrm>
            <a:custGeom>
              <a:rect b="b" l="l" r="r" t="t"/>
              <a:pathLst>
                <a:path extrusionOk="0" h="1" w="1">
                  <a:moveTo>
                    <a:pt x="1" y="1"/>
                  </a:moveTo>
                  <a:lnTo>
                    <a:pt x="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116"/>
            <p:cNvSpPr/>
            <p:nvPr/>
          </p:nvSpPr>
          <p:spPr>
            <a:xfrm>
              <a:off x="5384200" y="5052050"/>
              <a:ext cx="25" cy="25"/>
            </a:xfrm>
            <a:custGeom>
              <a:rect b="b" l="l" r="r" t="t"/>
              <a:pathLst>
                <a:path extrusionOk="0" fill="none" h="1" w="1">
                  <a:moveTo>
                    <a:pt x="1" y="1"/>
                  </a:moveTo>
                  <a:lnTo>
                    <a:pt x="1" y="1"/>
                  </a:lnTo>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116"/>
            <p:cNvSpPr/>
            <p:nvPr/>
          </p:nvSpPr>
          <p:spPr>
            <a:xfrm>
              <a:off x="5067175" y="3133375"/>
              <a:ext cx="866650" cy="1926375"/>
            </a:xfrm>
            <a:custGeom>
              <a:rect b="b" l="l" r="r" t="t"/>
              <a:pathLst>
                <a:path extrusionOk="0" h="77055" w="34666">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116"/>
            <p:cNvSpPr/>
            <p:nvPr/>
          </p:nvSpPr>
          <p:spPr>
            <a:xfrm>
              <a:off x="5041925" y="3105950"/>
              <a:ext cx="861200" cy="1932975"/>
            </a:xfrm>
            <a:custGeom>
              <a:rect b="b" l="l" r="r" t="t"/>
              <a:pathLst>
                <a:path extrusionOk="0" h="77319" w="34448">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116"/>
            <p:cNvSpPr/>
            <p:nvPr/>
          </p:nvSpPr>
          <p:spPr>
            <a:xfrm>
              <a:off x="4993675" y="3053300"/>
              <a:ext cx="851300" cy="1980125"/>
            </a:xfrm>
            <a:custGeom>
              <a:rect b="b" l="l" r="r" t="t"/>
              <a:pathLst>
                <a:path extrusionOk="0" h="79205" w="34052">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116"/>
            <p:cNvSpPr/>
            <p:nvPr/>
          </p:nvSpPr>
          <p:spPr>
            <a:xfrm>
              <a:off x="4962950" y="3026975"/>
              <a:ext cx="852400" cy="2017425"/>
            </a:xfrm>
            <a:custGeom>
              <a:rect b="b" l="l" r="r" t="t"/>
              <a:pathLst>
                <a:path extrusionOk="0" h="80697" w="34096">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116"/>
            <p:cNvSpPr/>
            <p:nvPr/>
          </p:nvSpPr>
          <p:spPr>
            <a:xfrm>
              <a:off x="4932225" y="2976525"/>
              <a:ext cx="827175" cy="2027275"/>
            </a:xfrm>
            <a:custGeom>
              <a:rect b="b" l="l" r="r" t="t"/>
              <a:pathLst>
                <a:path extrusionOk="0" h="81091" w="33087">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116"/>
            <p:cNvSpPr/>
            <p:nvPr/>
          </p:nvSpPr>
          <p:spPr>
            <a:xfrm>
              <a:off x="4899325" y="2920575"/>
              <a:ext cx="796450" cy="2115050"/>
            </a:xfrm>
            <a:custGeom>
              <a:rect b="b" l="l" r="r" t="t"/>
              <a:pathLst>
                <a:path extrusionOk="0" h="84602" w="31858">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116"/>
            <p:cNvSpPr/>
            <p:nvPr/>
          </p:nvSpPr>
          <p:spPr>
            <a:xfrm>
              <a:off x="5289850" y="2869000"/>
              <a:ext cx="349975" cy="388375"/>
            </a:xfrm>
            <a:custGeom>
              <a:rect b="b" l="l" r="r" t="t"/>
              <a:pathLst>
                <a:path extrusionOk="0" h="15535" w="13999">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116"/>
            <p:cNvSpPr/>
            <p:nvPr/>
          </p:nvSpPr>
          <p:spPr>
            <a:xfrm>
              <a:off x="5206475" y="2843775"/>
              <a:ext cx="405925" cy="426750"/>
            </a:xfrm>
            <a:custGeom>
              <a:rect b="b" l="l" r="r" t="t"/>
              <a:pathLst>
                <a:path extrusionOk="0" h="17070" w="16237">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116"/>
            <p:cNvSpPr/>
            <p:nvPr/>
          </p:nvSpPr>
          <p:spPr>
            <a:xfrm>
              <a:off x="5101175" y="2819650"/>
              <a:ext cx="483800" cy="494775"/>
            </a:xfrm>
            <a:custGeom>
              <a:rect b="b" l="l" r="r" t="t"/>
              <a:pathLst>
                <a:path extrusionOk="0" h="19791" w="19352">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116"/>
            <p:cNvSpPr/>
            <p:nvPr/>
          </p:nvSpPr>
          <p:spPr>
            <a:xfrm>
              <a:off x="3975625" y="3259550"/>
              <a:ext cx="584750" cy="1657600"/>
            </a:xfrm>
            <a:custGeom>
              <a:rect b="b" l="l" r="r" t="t"/>
              <a:pathLst>
                <a:path extrusionOk="0" h="66304" w="2339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116"/>
            <p:cNvSpPr/>
            <p:nvPr/>
          </p:nvSpPr>
          <p:spPr>
            <a:xfrm>
              <a:off x="3940525" y="2730775"/>
              <a:ext cx="589125" cy="2188575"/>
            </a:xfrm>
            <a:custGeom>
              <a:rect b="b" l="l" r="r" t="t"/>
              <a:pathLst>
                <a:path extrusionOk="0" h="87543" w="23565">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116"/>
            <p:cNvSpPr/>
            <p:nvPr/>
          </p:nvSpPr>
          <p:spPr>
            <a:xfrm>
              <a:off x="4021700" y="2610100"/>
              <a:ext cx="687875" cy="2200625"/>
            </a:xfrm>
            <a:custGeom>
              <a:rect b="b" l="l" r="r" t="t"/>
              <a:pathLst>
                <a:path extrusionOk="0" h="88025" w="27515">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116"/>
            <p:cNvSpPr/>
            <p:nvPr/>
          </p:nvSpPr>
          <p:spPr>
            <a:xfrm>
              <a:off x="3872525" y="2722000"/>
              <a:ext cx="510125" cy="2108475"/>
            </a:xfrm>
            <a:custGeom>
              <a:rect b="b" l="l" r="r" t="t"/>
              <a:pathLst>
                <a:path extrusionOk="0" h="84339" w="20405">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116"/>
            <p:cNvSpPr/>
            <p:nvPr/>
          </p:nvSpPr>
          <p:spPr>
            <a:xfrm>
              <a:off x="5263525" y="3312200"/>
              <a:ext cx="868875" cy="1159550"/>
            </a:xfrm>
            <a:custGeom>
              <a:rect b="b" l="l" r="r" t="t"/>
              <a:pathLst>
                <a:path extrusionOk="0" h="46382" w="34755">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116"/>
            <p:cNvSpPr/>
            <p:nvPr/>
          </p:nvSpPr>
          <p:spPr>
            <a:xfrm>
              <a:off x="5251475" y="3288075"/>
              <a:ext cx="853500" cy="1173800"/>
            </a:xfrm>
            <a:custGeom>
              <a:rect b="b" l="l" r="r" t="t"/>
              <a:pathLst>
                <a:path extrusionOk="0" h="46952" w="3414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116"/>
            <p:cNvSpPr/>
            <p:nvPr/>
          </p:nvSpPr>
          <p:spPr>
            <a:xfrm>
              <a:off x="5242675" y="3261725"/>
              <a:ext cx="833775" cy="1184800"/>
            </a:xfrm>
            <a:custGeom>
              <a:rect b="b" l="l" r="r" t="t"/>
              <a:pathLst>
                <a:path extrusionOk="0" h="47392" w="33351">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116"/>
            <p:cNvSpPr/>
            <p:nvPr/>
          </p:nvSpPr>
          <p:spPr>
            <a:xfrm>
              <a:off x="5230625" y="3236500"/>
              <a:ext cx="817300" cy="1199050"/>
            </a:xfrm>
            <a:custGeom>
              <a:rect b="b" l="l" r="r" t="t"/>
              <a:pathLst>
                <a:path extrusionOk="0" h="47962" w="32692">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116"/>
            <p:cNvSpPr/>
            <p:nvPr/>
          </p:nvSpPr>
          <p:spPr>
            <a:xfrm>
              <a:off x="5136275" y="3184950"/>
              <a:ext cx="854600" cy="1805700"/>
            </a:xfrm>
            <a:custGeom>
              <a:rect b="b" l="l" r="r" t="t"/>
              <a:pathLst>
                <a:path extrusionOk="0" h="72228" w="34184">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116"/>
            <p:cNvSpPr/>
            <p:nvPr/>
          </p:nvSpPr>
          <p:spPr>
            <a:xfrm>
              <a:off x="5101175" y="3159725"/>
              <a:ext cx="862275" cy="1886875"/>
            </a:xfrm>
            <a:custGeom>
              <a:rect b="b" l="l" r="r" t="t"/>
              <a:pathLst>
                <a:path extrusionOk="0" h="75475" w="34491">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116"/>
            <p:cNvSpPr/>
            <p:nvPr/>
          </p:nvSpPr>
          <p:spPr>
            <a:xfrm>
              <a:off x="5644200" y="4235875"/>
              <a:ext cx="110825" cy="70225"/>
            </a:xfrm>
            <a:custGeom>
              <a:rect b="b" l="l" r="r" t="t"/>
              <a:pathLst>
                <a:path extrusionOk="0" h="2809" w="4433">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116"/>
            <p:cNvSpPr/>
            <p:nvPr/>
          </p:nvSpPr>
          <p:spPr>
            <a:xfrm>
              <a:off x="5600325" y="4217225"/>
              <a:ext cx="172250" cy="154700"/>
            </a:xfrm>
            <a:custGeom>
              <a:rect b="b" l="l" r="r" t="t"/>
              <a:pathLst>
                <a:path extrusionOk="0" h="6188" w="689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116"/>
            <p:cNvSpPr/>
            <p:nvPr/>
          </p:nvSpPr>
          <p:spPr>
            <a:xfrm>
              <a:off x="5555325" y="4199675"/>
              <a:ext cx="240275" cy="216125"/>
            </a:xfrm>
            <a:custGeom>
              <a:rect b="b" l="l" r="r" t="t"/>
              <a:pathLst>
                <a:path extrusionOk="0" h="8645" w="9611">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116"/>
            <p:cNvSpPr/>
            <p:nvPr/>
          </p:nvSpPr>
          <p:spPr>
            <a:xfrm>
              <a:off x="5499400" y="4181025"/>
              <a:ext cx="342275" cy="296225"/>
            </a:xfrm>
            <a:custGeom>
              <a:rect b="b" l="l" r="r" t="t"/>
              <a:pathLst>
                <a:path extrusionOk="0" h="11849" w="13691">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116"/>
            <p:cNvSpPr/>
            <p:nvPr/>
          </p:nvSpPr>
          <p:spPr>
            <a:xfrm>
              <a:off x="5288750" y="4500250"/>
              <a:ext cx="79025" cy="51600"/>
            </a:xfrm>
            <a:custGeom>
              <a:rect b="b" l="l" r="r" t="t"/>
              <a:pathLst>
                <a:path extrusionOk="0" h="2064" w="3161">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116"/>
            <p:cNvSpPr/>
            <p:nvPr/>
          </p:nvSpPr>
          <p:spPr>
            <a:xfrm>
              <a:off x="5982075" y="1811500"/>
              <a:ext cx="928100" cy="1382250"/>
            </a:xfrm>
            <a:custGeom>
              <a:rect b="b" l="l" r="r" t="t"/>
              <a:pathLst>
                <a:path extrusionOk="0" h="55290" w="37124">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116"/>
            <p:cNvSpPr/>
            <p:nvPr/>
          </p:nvSpPr>
          <p:spPr>
            <a:xfrm>
              <a:off x="5954650" y="1809300"/>
              <a:ext cx="928100" cy="1359225"/>
            </a:xfrm>
            <a:custGeom>
              <a:rect b="b" l="l" r="r" t="t"/>
              <a:pathLst>
                <a:path extrusionOk="0" h="54369" w="37124">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116"/>
            <p:cNvSpPr/>
            <p:nvPr/>
          </p:nvSpPr>
          <p:spPr>
            <a:xfrm>
              <a:off x="5925025" y="1820275"/>
              <a:ext cx="932500" cy="1321900"/>
            </a:xfrm>
            <a:custGeom>
              <a:rect b="b" l="l" r="r" t="t"/>
              <a:pathLst>
                <a:path extrusionOk="0" h="52876" w="3730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116"/>
            <p:cNvSpPr/>
            <p:nvPr/>
          </p:nvSpPr>
          <p:spPr>
            <a:xfrm>
              <a:off x="5894325" y="1812575"/>
              <a:ext cx="942350" cy="1302175"/>
            </a:xfrm>
            <a:custGeom>
              <a:rect b="b" l="l" r="r" t="t"/>
              <a:pathLst>
                <a:path extrusionOk="0" h="52087" w="37694">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116"/>
            <p:cNvSpPr/>
            <p:nvPr/>
          </p:nvSpPr>
          <p:spPr>
            <a:xfrm>
              <a:off x="5836175" y="1785150"/>
              <a:ext cx="956625" cy="1276950"/>
            </a:xfrm>
            <a:custGeom>
              <a:rect b="b" l="l" r="r" t="t"/>
              <a:pathLst>
                <a:path extrusionOk="0" h="51078" w="38265">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116"/>
            <p:cNvSpPr/>
            <p:nvPr/>
          </p:nvSpPr>
          <p:spPr>
            <a:xfrm>
              <a:off x="5806550" y="1750050"/>
              <a:ext cx="970875" cy="1285725"/>
            </a:xfrm>
            <a:custGeom>
              <a:rect b="b" l="l" r="r" t="t"/>
              <a:pathLst>
                <a:path extrusionOk="0" h="51429" w="38835">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116"/>
            <p:cNvSpPr/>
            <p:nvPr/>
          </p:nvSpPr>
          <p:spPr>
            <a:xfrm>
              <a:off x="5750600" y="1745675"/>
              <a:ext cx="1006000" cy="1239650"/>
            </a:xfrm>
            <a:custGeom>
              <a:rect b="b" l="l" r="r" t="t"/>
              <a:pathLst>
                <a:path extrusionOk="0" h="49586" w="4024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116"/>
            <p:cNvSpPr/>
            <p:nvPr/>
          </p:nvSpPr>
          <p:spPr>
            <a:xfrm>
              <a:off x="5686975" y="1781875"/>
              <a:ext cx="1024625" cy="1146400"/>
            </a:xfrm>
            <a:custGeom>
              <a:rect b="b" l="l" r="r" t="t"/>
              <a:pathLst>
                <a:path extrusionOk="0" h="45856" w="40985">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116"/>
            <p:cNvSpPr/>
            <p:nvPr/>
          </p:nvSpPr>
          <p:spPr>
            <a:xfrm>
              <a:off x="5631025" y="1795025"/>
              <a:ext cx="1012575" cy="1082775"/>
            </a:xfrm>
            <a:custGeom>
              <a:rect b="b" l="l" r="r" t="t"/>
              <a:pathLst>
                <a:path extrusionOk="0" h="43311" w="40503">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116"/>
            <p:cNvSpPr/>
            <p:nvPr/>
          </p:nvSpPr>
          <p:spPr>
            <a:xfrm>
              <a:off x="5603600" y="1804900"/>
              <a:ext cx="1003800" cy="1047675"/>
            </a:xfrm>
            <a:custGeom>
              <a:rect b="b" l="l" r="r" t="t"/>
              <a:pathLst>
                <a:path extrusionOk="0" h="41907" w="40152">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116"/>
            <p:cNvSpPr/>
            <p:nvPr/>
          </p:nvSpPr>
          <p:spPr>
            <a:xfrm>
              <a:off x="5576175" y="1804900"/>
              <a:ext cx="998300" cy="1023550"/>
            </a:xfrm>
            <a:custGeom>
              <a:rect b="b" l="l" r="r" t="t"/>
              <a:pathLst>
                <a:path extrusionOk="0" h="40942" w="39932">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116"/>
            <p:cNvSpPr/>
            <p:nvPr/>
          </p:nvSpPr>
          <p:spPr>
            <a:xfrm>
              <a:off x="5548750" y="1803800"/>
              <a:ext cx="995025" cy="1000500"/>
            </a:xfrm>
            <a:custGeom>
              <a:rect b="b" l="l" r="r" t="t"/>
              <a:pathLst>
                <a:path extrusionOk="0" h="40020" w="39801">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116"/>
            <p:cNvSpPr/>
            <p:nvPr/>
          </p:nvSpPr>
          <p:spPr>
            <a:xfrm>
              <a:off x="5493900" y="1863050"/>
              <a:ext cx="967600" cy="891900"/>
            </a:xfrm>
            <a:custGeom>
              <a:rect b="b" l="l" r="r" t="t"/>
              <a:pathLst>
                <a:path extrusionOk="0" h="35676" w="38704">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116"/>
            <p:cNvSpPr/>
            <p:nvPr/>
          </p:nvSpPr>
          <p:spPr>
            <a:xfrm>
              <a:off x="5469775" y="1897050"/>
              <a:ext cx="943450" cy="837050"/>
            </a:xfrm>
            <a:custGeom>
              <a:rect b="b" l="l" r="r" t="t"/>
              <a:pathLst>
                <a:path extrusionOk="0" h="33482" w="37738">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116"/>
            <p:cNvSpPr/>
            <p:nvPr/>
          </p:nvSpPr>
          <p:spPr>
            <a:xfrm>
              <a:off x="5446725" y="1902550"/>
              <a:ext cx="929200" cy="809600"/>
            </a:xfrm>
            <a:custGeom>
              <a:rect b="b" l="l" r="r" t="t"/>
              <a:pathLst>
                <a:path extrusionOk="0" h="32384" w="37168">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116"/>
            <p:cNvSpPr/>
            <p:nvPr/>
          </p:nvSpPr>
          <p:spPr>
            <a:xfrm>
              <a:off x="5422600" y="1929975"/>
              <a:ext cx="900675" cy="760250"/>
            </a:xfrm>
            <a:custGeom>
              <a:rect b="b" l="l" r="r" t="t"/>
              <a:pathLst>
                <a:path extrusionOk="0" h="30410" w="36027">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116"/>
            <p:cNvSpPr/>
            <p:nvPr/>
          </p:nvSpPr>
          <p:spPr>
            <a:xfrm>
              <a:off x="5375425" y="2000175"/>
              <a:ext cx="840325" cy="647250"/>
            </a:xfrm>
            <a:custGeom>
              <a:rect b="b" l="l" r="r" t="t"/>
              <a:pathLst>
                <a:path extrusionOk="0" h="25890" w="33613">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116"/>
            <p:cNvSpPr/>
            <p:nvPr/>
          </p:nvSpPr>
          <p:spPr>
            <a:xfrm>
              <a:off x="5351300" y="2536625"/>
              <a:ext cx="160175" cy="88875"/>
            </a:xfrm>
            <a:custGeom>
              <a:rect b="b" l="l" r="r" t="t"/>
              <a:pathLst>
                <a:path extrusionOk="0" h="3555" w="6407">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116"/>
            <p:cNvSpPr/>
            <p:nvPr/>
          </p:nvSpPr>
          <p:spPr>
            <a:xfrm>
              <a:off x="5904175" y="2181175"/>
              <a:ext cx="137150" cy="118500"/>
            </a:xfrm>
            <a:custGeom>
              <a:rect b="b" l="l" r="r" t="t"/>
              <a:pathLst>
                <a:path extrusionOk="0" h="4740" w="5486">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116"/>
            <p:cNvSpPr/>
            <p:nvPr/>
          </p:nvSpPr>
          <p:spPr>
            <a:xfrm>
              <a:off x="5889925" y="2072575"/>
              <a:ext cx="210650" cy="199675"/>
            </a:xfrm>
            <a:custGeom>
              <a:rect b="b" l="l" r="r" t="t"/>
              <a:pathLst>
                <a:path extrusionOk="0" h="7987" w="8426">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116"/>
            <p:cNvSpPr/>
            <p:nvPr/>
          </p:nvSpPr>
          <p:spPr>
            <a:xfrm>
              <a:off x="5303025" y="2516875"/>
              <a:ext cx="109725" cy="65825"/>
            </a:xfrm>
            <a:custGeom>
              <a:rect b="b" l="l" r="r" t="t"/>
              <a:pathLst>
                <a:path extrusionOk="0" h="2633" w="4389">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116"/>
            <p:cNvSpPr/>
            <p:nvPr/>
          </p:nvSpPr>
          <p:spPr>
            <a:xfrm>
              <a:off x="6039125" y="1741275"/>
              <a:ext cx="930275" cy="1504025"/>
            </a:xfrm>
            <a:custGeom>
              <a:rect b="b" l="l" r="r" t="t"/>
              <a:pathLst>
                <a:path extrusionOk="0" h="60161" w="37211">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116"/>
            <p:cNvSpPr/>
            <p:nvPr/>
          </p:nvSpPr>
          <p:spPr>
            <a:xfrm>
              <a:off x="6067650" y="1763225"/>
              <a:ext cx="930275" cy="1507300"/>
            </a:xfrm>
            <a:custGeom>
              <a:rect b="b" l="l" r="r" t="t"/>
              <a:pathLst>
                <a:path extrusionOk="0" h="60292" w="37211">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116"/>
            <p:cNvSpPr/>
            <p:nvPr/>
          </p:nvSpPr>
          <p:spPr>
            <a:xfrm>
              <a:off x="7317150" y="4387275"/>
              <a:ext cx="64725" cy="41700"/>
            </a:xfrm>
            <a:custGeom>
              <a:rect b="b" l="l" r="r" t="t"/>
              <a:pathLst>
                <a:path extrusionOk="0" h="1668" w="2589">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116"/>
            <p:cNvSpPr/>
            <p:nvPr/>
          </p:nvSpPr>
          <p:spPr>
            <a:xfrm>
              <a:off x="7284225" y="4357650"/>
              <a:ext cx="41725" cy="38425"/>
            </a:xfrm>
            <a:custGeom>
              <a:rect b="b" l="l" r="r" t="t"/>
              <a:pathLst>
                <a:path extrusionOk="0" h="1537" w="1669">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116"/>
            <p:cNvSpPr/>
            <p:nvPr/>
          </p:nvSpPr>
          <p:spPr>
            <a:xfrm>
              <a:off x="7108700" y="4199675"/>
              <a:ext cx="231500" cy="292925"/>
            </a:xfrm>
            <a:custGeom>
              <a:rect b="b" l="l" r="r" t="t"/>
              <a:pathLst>
                <a:path extrusionOk="0" h="11717" w="926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116"/>
            <p:cNvSpPr/>
            <p:nvPr/>
          </p:nvSpPr>
          <p:spPr>
            <a:xfrm>
              <a:off x="6978150" y="4100950"/>
              <a:ext cx="378500" cy="413600"/>
            </a:xfrm>
            <a:custGeom>
              <a:rect b="b" l="l" r="r" t="t"/>
              <a:pathLst>
                <a:path extrusionOk="0" h="16544" w="1514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116"/>
            <p:cNvSpPr/>
            <p:nvPr/>
          </p:nvSpPr>
          <p:spPr>
            <a:xfrm>
              <a:off x="6866275" y="4041700"/>
              <a:ext cx="453075" cy="489300"/>
            </a:xfrm>
            <a:custGeom>
              <a:rect b="b" l="l" r="r" t="t"/>
              <a:pathLst>
                <a:path extrusionOk="0" h="19572" w="18123">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116"/>
            <p:cNvSpPr/>
            <p:nvPr/>
          </p:nvSpPr>
          <p:spPr>
            <a:xfrm>
              <a:off x="6816900" y="4007700"/>
              <a:ext cx="515625" cy="541950"/>
            </a:xfrm>
            <a:custGeom>
              <a:rect b="b" l="l" r="r" t="t"/>
              <a:pathLst>
                <a:path extrusionOk="0" h="21678" w="20625">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116"/>
            <p:cNvSpPr/>
            <p:nvPr/>
          </p:nvSpPr>
          <p:spPr>
            <a:xfrm>
              <a:off x="7193175" y="3904575"/>
              <a:ext cx="99850" cy="461875"/>
            </a:xfrm>
            <a:custGeom>
              <a:rect b="b" l="l" r="r" t="t"/>
              <a:pathLst>
                <a:path extrusionOk="0" h="18475" w="3994">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116"/>
            <p:cNvSpPr/>
            <p:nvPr/>
          </p:nvSpPr>
          <p:spPr>
            <a:xfrm>
              <a:off x="7090050" y="3878250"/>
              <a:ext cx="102050" cy="330225"/>
            </a:xfrm>
            <a:custGeom>
              <a:rect b="b" l="l" r="r" t="t"/>
              <a:pathLst>
                <a:path extrusionOk="0" h="13209" w="4082">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116"/>
            <p:cNvSpPr/>
            <p:nvPr/>
          </p:nvSpPr>
          <p:spPr>
            <a:xfrm>
              <a:off x="6999000" y="3853025"/>
              <a:ext cx="183225" cy="256725"/>
            </a:xfrm>
            <a:custGeom>
              <a:rect b="b" l="l" r="r" t="t"/>
              <a:pathLst>
                <a:path extrusionOk="0" h="10269" w="7329">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116"/>
            <p:cNvSpPr/>
            <p:nvPr/>
          </p:nvSpPr>
          <p:spPr>
            <a:xfrm>
              <a:off x="6933175" y="3802550"/>
              <a:ext cx="228200" cy="247950"/>
            </a:xfrm>
            <a:custGeom>
              <a:rect b="b" l="l" r="r" t="t"/>
              <a:pathLst>
                <a:path extrusionOk="0" h="9918" w="9128">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116"/>
            <p:cNvSpPr/>
            <p:nvPr/>
          </p:nvSpPr>
          <p:spPr>
            <a:xfrm>
              <a:off x="4482450" y="2681425"/>
              <a:ext cx="948950" cy="1026825"/>
            </a:xfrm>
            <a:custGeom>
              <a:rect b="b" l="l" r="r" t="t"/>
              <a:pathLst>
                <a:path extrusionOk="0" h="41073" w="37958">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116"/>
            <p:cNvSpPr/>
            <p:nvPr/>
          </p:nvSpPr>
          <p:spPr>
            <a:xfrm>
              <a:off x="4547175" y="2703350"/>
              <a:ext cx="908350" cy="911650"/>
            </a:xfrm>
            <a:custGeom>
              <a:rect b="b" l="l" r="r" t="t"/>
              <a:pathLst>
                <a:path extrusionOk="0" h="36466" w="36334">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116"/>
            <p:cNvSpPr/>
            <p:nvPr/>
          </p:nvSpPr>
          <p:spPr>
            <a:xfrm>
              <a:off x="4648100" y="2725300"/>
              <a:ext cx="830475" cy="834850"/>
            </a:xfrm>
            <a:custGeom>
              <a:rect b="b" l="l" r="r" t="t"/>
              <a:pathLst>
                <a:path extrusionOk="0" h="33394" w="33219">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116"/>
            <p:cNvSpPr/>
            <p:nvPr/>
          </p:nvSpPr>
          <p:spPr>
            <a:xfrm>
              <a:off x="4789625" y="2746150"/>
              <a:ext cx="713075" cy="742700"/>
            </a:xfrm>
            <a:custGeom>
              <a:rect b="b" l="l" r="r" t="t"/>
              <a:pathLst>
                <a:path extrusionOk="0" h="29708" w="28523">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116"/>
            <p:cNvSpPr/>
            <p:nvPr/>
          </p:nvSpPr>
          <p:spPr>
            <a:xfrm>
              <a:off x="5014500" y="3023675"/>
              <a:ext cx="151425" cy="318175"/>
            </a:xfrm>
            <a:custGeom>
              <a:rect b="b" l="l" r="r" t="t"/>
              <a:pathLst>
                <a:path extrusionOk="0" h="12727" w="6057">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116"/>
            <p:cNvSpPr/>
            <p:nvPr/>
          </p:nvSpPr>
          <p:spPr>
            <a:xfrm>
              <a:off x="4389200" y="3352775"/>
              <a:ext cx="295125" cy="759175"/>
            </a:xfrm>
            <a:custGeom>
              <a:rect b="b" l="l" r="r" t="t"/>
              <a:pathLst>
                <a:path extrusionOk="0" h="30367" w="11805">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116"/>
            <p:cNvSpPr/>
            <p:nvPr/>
          </p:nvSpPr>
          <p:spPr>
            <a:xfrm>
              <a:off x="4328875" y="3108150"/>
              <a:ext cx="357650" cy="1116775"/>
            </a:xfrm>
            <a:custGeom>
              <a:rect b="b" l="l" r="r" t="t"/>
              <a:pathLst>
                <a:path extrusionOk="0" h="44671" w="14306">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116"/>
            <p:cNvSpPr/>
            <p:nvPr/>
          </p:nvSpPr>
          <p:spPr>
            <a:xfrm>
              <a:off x="4276225" y="3001750"/>
              <a:ext cx="400425" cy="1289000"/>
            </a:xfrm>
            <a:custGeom>
              <a:rect b="b" l="l" r="r" t="t"/>
              <a:pathLst>
                <a:path extrusionOk="0" h="51560" w="16017">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116"/>
            <p:cNvSpPr/>
            <p:nvPr/>
          </p:nvSpPr>
          <p:spPr>
            <a:xfrm>
              <a:off x="4227950" y="2940300"/>
              <a:ext cx="432250" cy="1407500"/>
            </a:xfrm>
            <a:custGeom>
              <a:rect b="b" l="l" r="r" t="t"/>
              <a:pathLst>
                <a:path extrusionOk="0" h="56300" w="1729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116"/>
            <p:cNvSpPr/>
            <p:nvPr/>
          </p:nvSpPr>
          <p:spPr>
            <a:xfrm>
              <a:off x="4167625" y="2749425"/>
              <a:ext cx="593500" cy="1676250"/>
            </a:xfrm>
            <a:custGeom>
              <a:rect b="b" l="l" r="r" t="t"/>
              <a:pathLst>
                <a:path extrusionOk="0" h="67050" w="2374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116"/>
            <p:cNvSpPr/>
            <p:nvPr/>
          </p:nvSpPr>
          <p:spPr>
            <a:xfrm>
              <a:off x="4152250" y="2727500"/>
              <a:ext cx="578150" cy="1726700"/>
            </a:xfrm>
            <a:custGeom>
              <a:rect b="b" l="l" r="r" t="t"/>
              <a:pathLst>
                <a:path extrusionOk="0" h="69068" w="23126">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116"/>
            <p:cNvSpPr/>
            <p:nvPr/>
          </p:nvSpPr>
          <p:spPr>
            <a:xfrm>
              <a:off x="4125925" y="2666050"/>
              <a:ext cx="649450" cy="1851775"/>
            </a:xfrm>
            <a:custGeom>
              <a:rect b="b" l="l" r="r" t="t"/>
              <a:pathLst>
                <a:path extrusionOk="0" h="74071" w="25978">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116"/>
            <p:cNvSpPr/>
            <p:nvPr/>
          </p:nvSpPr>
          <p:spPr>
            <a:xfrm>
              <a:off x="4096300" y="2788925"/>
              <a:ext cx="434450" cy="1781575"/>
            </a:xfrm>
            <a:custGeom>
              <a:rect b="b" l="l" r="r" t="t"/>
              <a:pathLst>
                <a:path extrusionOk="0" h="71263" w="17378">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116"/>
            <p:cNvSpPr/>
            <p:nvPr/>
          </p:nvSpPr>
          <p:spPr>
            <a:xfrm>
              <a:off x="5157125" y="2795500"/>
              <a:ext cx="400425" cy="235900"/>
            </a:xfrm>
            <a:custGeom>
              <a:rect b="b" l="l" r="r" t="t"/>
              <a:pathLst>
                <a:path extrusionOk="0" h="9436" w="16017">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116"/>
            <p:cNvSpPr/>
            <p:nvPr/>
          </p:nvSpPr>
          <p:spPr>
            <a:xfrm>
              <a:off x="4878475" y="2770275"/>
              <a:ext cx="651650" cy="660425"/>
            </a:xfrm>
            <a:custGeom>
              <a:rect b="b" l="l" r="r" t="t"/>
              <a:pathLst>
                <a:path extrusionOk="0" h="26417" w="26066">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116"/>
            <p:cNvSpPr/>
            <p:nvPr/>
          </p:nvSpPr>
          <p:spPr>
            <a:xfrm>
              <a:off x="4429800" y="2660575"/>
              <a:ext cx="977475" cy="1079475"/>
            </a:xfrm>
            <a:custGeom>
              <a:rect b="b" l="l" r="r" t="t"/>
              <a:pathLst>
                <a:path extrusionOk="0" h="43179" w="39099">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116"/>
            <p:cNvSpPr/>
            <p:nvPr/>
          </p:nvSpPr>
          <p:spPr>
            <a:xfrm>
              <a:off x="4382625" y="2638625"/>
              <a:ext cx="1001600" cy="722950"/>
            </a:xfrm>
            <a:custGeom>
              <a:rect b="b" l="l" r="r" t="t"/>
              <a:pathLst>
                <a:path extrusionOk="0" h="28918" w="40064">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116"/>
            <p:cNvSpPr/>
            <p:nvPr/>
          </p:nvSpPr>
          <p:spPr>
            <a:xfrm>
              <a:off x="4390300" y="2616700"/>
              <a:ext cx="969800" cy="500250"/>
            </a:xfrm>
            <a:custGeom>
              <a:rect b="b" l="l" r="r" t="t"/>
              <a:pathLst>
                <a:path extrusionOk="0" h="20010" w="38792">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116"/>
            <p:cNvSpPr/>
            <p:nvPr/>
          </p:nvSpPr>
          <p:spPr>
            <a:xfrm>
              <a:off x="4570225" y="2562950"/>
              <a:ext cx="823875" cy="447600"/>
            </a:xfrm>
            <a:custGeom>
              <a:rect b="b" l="l" r="r" t="t"/>
              <a:pathLst>
                <a:path extrusionOk="0" h="17904" w="32955">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116"/>
            <p:cNvSpPr/>
            <p:nvPr/>
          </p:nvSpPr>
          <p:spPr>
            <a:xfrm>
              <a:off x="4593250" y="2573900"/>
              <a:ext cx="718575" cy="375225"/>
            </a:xfrm>
            <a:custGeom>
              <a:rect b="b" l="l" r="r" t="t"/>
              <a:pathLst>
                <a:path extrusionOk="0" h="15009" w="28743">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116"/>
            <p:cNvSpPr/>
            <p:nvPr/>
          </p:nvSpPr>
          <p:spPr>
            <a:xfrm>
              <a:off x="4627275" y="2549775"/>
              <a:ext cx="657125" cy="330225"/>
            </a:xfrm>
            <a:custGeom>
              <a:rect b="b" l="l" r="r" t="t"/>
              <a:pathLst>
                <a:path extrusionOk="0" h="13209" w="26285">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116"/>
            <p:cNvSpPr/>
            <p:nvPr/>
          </p:nvSpPr>
          <p:spPr>
            <a:xfrm>
              <a:off x="4752325" y="2525650"/>
              <a:ext cx="504650" cy="232575"/>
            </a:xfrm>
            <a:custGeom>
              <a:rect b="b" l="l" r="r" t="t"/>
              <a:pathLst>
                <a:path extrusionOk="0" h="9303" w="20186">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116"/>
            <p:cNvSpPr/>
            <p:nvPr/>
          </p:nvSpPr>
          <p:spPr>
            <a:xfrm>
              <a:off x="4721600" y="2500400"/>
              <a:ext cx="509050" cy="235900"/>
            </a:xfrm>
            <a:custGeom>
              <a:rect b="b" l="l" r="r" t="t"/>
              <a:pathLst>
                <a:path extrusionOk="0" h="9436" w="20362">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116"/>
            <p:cNvSpPr/>
            <p:nvPr/>
          </p:nvSpPr>
          <p:spPr>
            <a:xfrm>
              <a:off x="4766575" y="2636450"/>
              <a:ext cx="66950" cy="38400"/>
            </a:xfrm>
            <a:custGeom>
              <a:rect b="b" l="l" r="r" t="t"/>
              <a:pathLst>
                <a:path extrusionOk="0" h="1536" w="2678">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116"/>
            <p:cNvSpPr/>
            <p:nvPr/>
          </p:nvSpPr>
          <p:spPr>
            <a:xfrm>
              <a:off x="4492325" y="2749425"/>
              <a:ext cx="69150" cy="48300"/>
            </a:xfrm>
            <a:custGeom>
              <a:rect b="b" l="l" r="r" t="t"/>
              <a:pathLst>
                <a:path extrusionOk="0" h="1932" w="2766">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116"/>
            <p:cNvSpPr/>
            <p:nvPr/>
          </p:nvSpPr>
          <p:spPr>
            <a:xfrm>
              <a:off x="4584475" y="2661675"/>
              <a:ext cx="72425" cy="46100"/>
            </a:xfrm>
            <a:custGeom>
              <a:rect b="b" l="l" r="r" t="t"/>
              <a:pathLst>
                <a:path extrusionOk="0" h="1844" w="2897">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116"/>
            <p:cNvSpPr/>
            <p:nvPr/>
          </p:nvSpPr>
          <p:spPr>
            <a:xfrm>
              <a:off x="5248175" y="2451050"/>
              <a:ext cx="158000" cy="83400"/>
            </a:xfrm>
            <a:custGeom>
              <a:rect b="b" l="l" r="r" t="t"/>
              <a:pathLst>
                <a:path extrusionOk="0" h="3336" w="632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116"/>
            <p:cNvSpPr/>
            <p:nvPr/>
          </p:nvSpPr>
          <p:spPr>
            <a:xfrm>
              <a:off x="5221850" y="2453250"/>
              <a:ext cx="110825" cy="55950"/>
            </a:xfrm>
            <a:custGeom>
              <a:rect b="b" l="l" r="r" t="t"/>
              <a:pathLst>
                <a:path extrusionOk="0" h="2238" w="4433">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116"/>
            <p:cNvSpPr/>
            <p:nvPr/>
          </p:nvSpPr>
          <p:spPr>
            <a:xfrm>
              <a:off x="2583525" y="3619350"/>
              <a:ext cx="11000" cy="43925"/>
            </a:xfrm>
            <a:custGeom>
              <a:rect b="b" l="l" r="r" t="t"/>
              <a:pathLst>
                <a:path extrusionOk="0" h="1757" w="44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116"/>
            <p:cNvSpPr/>
            <p:nvPr/>
          </p:nvSpPr>
          <p:spPr>
            <a:xfrm>
              <a:off x="2531975" y="3816825"/>
              <a:ext cx="28550" cy="37325"/>
            </a:xfrm>
            <a:custGeom>
              <a:rect b="b" l="l" r="r" t="t"/>
              <a:pathLst>
                <a:path extrusionOk="0" h="1493" w="1142">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116"/>
            <p:cNvSpPr/>
            <p:nvPr/>
          </p:nvSpPr>
          <p:spPr>
            <a:xfrm>
              <a:off x="2790850" y="3734550"/>
              <a:ext cx="36250" cy="30725"/>
            </a:xfrm>
            <a:custGeom>
              <a:rect b="b" l="l" r="r" t="t"/>
              <a:pathLst>
                <a:path extrusionOk="0" h="1229" w="145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116"/>
            <p:cNvSpPr/>
            <p:nvPr/>
          </p:nvSpPr>
          <p:spPr>
            <a:xfrm>
              <a:off x="2285150" y="4725150"/>
              <a:ext cx="47175" cy="14275"/>
            </a:xfrm>
            <a:custGeom>
              <a:rect b="b" l="l" r="r" t="t"/>
              <a:pathLst>
                <a:path extrusionOk="0" h="571" w="1887">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116"/>
            <p:cNvSpPr/>
            <p:nvPr/>
          </p:nvSpPr>
          <p:spPr>
            <a:xfrm>
              <a:off x="2232475" y="4129475"/>
              <a:ext cx="879825" cy="325825"/>
            </a:xfrm>
            <a:custGeom>
              <a:rect b="b" l="l" r="r" t="t"/>
              <a:pathLst>
                <a:path extrusionOk="0" h="13033" w="35193">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116"/>
            <p:cNvSpPr/>
            <p:nvPr/>
          </p:nvSpPr>
          <p:spPr>
            <a:xfrm>
              <a:off x="2228100" y="4100950"/>
              <a:ext cx="934675" cy="336800"/>
            </a:xfrm>
            <a:custGeom>
              <a:rect b="b" l="l" r="r" t="t"/>
              <a:pathLst>
                <a:path extrusionOk="0" h="13472" w="37387">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116"/>
            <p:cNvSpPr/>
            <p:nvPr/>
          </p:nvSpPr>
          <p:spPr>
            <a:xfrm>
              <a:off x="2245650" y="4054875"/>
              <a:ext cx="1314250" cy="359850"/>
            </a:xfrm>
            <a:custGeom>
              <a:rect b="b" l="l" r="r" t="t"/>
              <a:pathLst>
                <a:path extrusionOk="0" h="14394" w="5257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116"/>
            <p:cNvSpPr/>
            <p:nvPr/>
          </p:nvSpPr>
          <p:spPr>
            <a:xfrm>
              <a:off x="2252225" y="4008800"/>
              <a:ext cx="1328500" cy="378500"/>
            </a:xfrm>
            <a:custGeom>
              <a:rect b="b" l="l" r="r" t="t"/>
              <a:pathLst>
                <a:path extrusionOk="0" h="15140" w="5314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116"/>
            <p:cNvSpPr/>
            <p:nvPr/>
          </p:nvSpPr>
          <p:spPr>
            <a:xfrm>
              <a:off x="2104125" y="4481600"/>
              <a:ext cx="42825" cy="15400"/>
            </a:xfrm>
            <a:custGeom>
              <a:rect b="b" l="l" r="r" t="t"/>
              <a:pathLst>
                <a:path extrusionOk="0" h="616" w="1713">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116"/>
            <p:cNvSpPr/>
            <p:nvPr/>
          </p:nvSpPr>
          <p:spPr>
            <a:xfrm>
              <a:off x="2084375" y="4455275"/>
              <a:ext cx="138250" cy="42825"/>
            </a:xfrm>
            <a:custGeom>
              <a:rect b="b" l="l" r="r" t="t"/>
              <a:pathLst>
                <a:path extrusionOk="0" h="1713" w="553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116"/>
            <p:cNvSpPr/>
            <p:nvPr/>
          </p:nvSpPr>
          <p:spPr>
            <a:xfrm>
              <a:off x="2080000" y="4434425"/>
              <a:ext cx="208450" cy="60375"/>
            </a:xfrm>
            <a:custGeom>
              <a:rect b="b" l="l" r="r" t="t"/>
              <a:pathLst>
                <a:path extrusionOk="0" h="2415" w="8338">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116"/>
            <p:cNvSpPr/>
            <p:nvPr/>
          </p:nvSpPr>
          <p:spPr>
            <a:xfrm>
              <a:off x="2060250" y="4419075"/>
              <a:ext cx="269900" cy="66950"/>
            </a:xfrm>
            <a:custGeom>
              <a:rect b="b" l="l" r="r" t="t"/>
              <a:pathLst>
                <a:path extrusionOk="0" h="2678" w="10796">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116"/>
            <p:cNvSpPr/>
            <p:nvPr/>
          </p:nvSpPr>
          <p:spPr>
            <a:xfrm>
              <a:off x="1951650" y="4680175"/>
              <a:ext cx="528775" cy="40600"/>
            </a:xfrm>
            <a:custGeom>
              <a:rect b="b" l="l" r="r" t="t"/>
              <a:pathLst>
                <a:path extrusionOk="0" h="1624" w="21151">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116"/>
            <p:cNvSpPr/>
            <p:nvPr/>
          </p:nvSpPr>
          <p:spPr>
            <a:xfrm>
              <a:off x="2370700" y="4660425"/>
              <a:ext cx="121800" cy="17575"/>
            </a:xfrm>
            <a:custGeom>
              <a:rect b="b" l="l" r="r" t="t"/>
              <a:pathLst>
                <a:path extrusionOk="0" h="703" w="4872">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116"/>
            <p:cNvSpPr/>
            <p:nvPr/>
          </p:nvSpPr>
          <p:spPr>
            <a:xfrm>
              <a:off x="2386075" y="4638475"/>
              <a:ext cx="120675" cy="19775"/>
            </a:xfrm>
            <a:custGeom>
              <a:rect b="b" l="l" r="r" t="t"/>
              <a:pathLst>
                <a:path extrusionOk="0" h="791" w="4827">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116"/>
            <p:cNvSpPr/>
            <p:nvPr/>
          </p:nvSpPr>
          <p:spPr>
            <a:xfrm>
              <a:off x="2401425" y="4618725"/>
              <a:ext cx="117400" cy="17575"/>
            </a:xfrm>
            <a:custGeom>
              <a:rect b="b" l="l" r="r" t="t"/>
              <a:pathLst>
                <a:path extrusionOk="0" h="703" w="4696">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116"/>
            <p:cNvSpPr/>
            <p:nvPr/>
          </p:nvSpPr>
          <p:spPr>
            <a:xfrm>
              <a:off x="2443100" y="4581425"/>
              <a:ext cx="16500" cy="11000"/>
            </a:xfrm>
            <a:custGeom>
              <a:rect b="b" l="l" r="r" t="t"/>
              <a:pathLst>
                <a:path extrusionOk="0" h="440" w="66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116"/>
            <p:cNvSpPr/>
            <p:nvPr/>
          </p:nvSpPr>
          <p:spPr>
            <a:xfrm>
              <a:off x="2448600" y="4561700"/>
              <a:ext cx="25250" cy="13175"/>
            </a:xfrm>
            <a:custGeom>
              <a:rect b="b" l="l" r="r" t="t"/>
              <a:pathLst>
                <a:path extrusionOk="0" h="527" w="101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116"/>
            <p:cNvSpPr/>
            <p:nvPr/>
          </p:nvSpPr>
          <p:spPr>
            <a:xfrm>
              <a:off x="2465050" y="4534275"/>
              <a:ext cx="165675" cy="19750"/>
            </a:xfrm>
            <a:custGeom>
              <a:rect b="b" l="l" r="r" t="t"/>
              <a:pathLst>
                <a:path extrusionOk="0" h="790" w="6627">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116"/>
            <p:cNvSpPr/>
            <p:nvPr/>
          </p:nvSpPr>
          <p:spPr>
            <a:xfrm>
              <a:off x="2470525" y="4513425"/>
              <a:ext cx="164575" cy="23050"/>
            </a:xfrm>
            <a:custGeom>
              <a:rect b="b" l="l" r="r" t="t"/>
              <a:pathLst>
                <a:path extrusionOk="0" h="922" w="6583">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116"/>
            <p:cNvSpPr/>
            <p:nvPr/>
          </p:nvSpPr>
          <p:spPr>
            <a:xfrm>
              <a:off x="2521000" y="4471725"/>
              <a:ext cx="125075" cy="18675"/>
            </a:xfrm>
            <a:custGeom>
              <a:rect b="b" l="l" r="r" t="t"/>
              <a:pathLst>
                <a:path extrusionOk="0" h="747" w="5003">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116"/>
            <p:cNvSpPr/>
            <p:nvPr/>
          </p:nvSpPr>
          <p:spPr>
            <a:xfrm>
              <a:off x="2530875" y="4452000"/>
              <a:ext cx="120700" cy="19750"/>
            </a:xfrm>
            <a:custGeom>
              <a:rect b="b" l="l" r="r" t="t"/>
              <a:pathLst>
                <a:path extrusionOk="0" h="790" w="4828">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116"/>
            <p:cNvSpPr/>
            <p:nvPr/>
          </p:nvSpPr>
          <p:spPr>
            <a:xfrm>
              <a:off x="2524300" y="4427850"/>
              <a:ext cx="161275" cy="30750"/>
            </a:xfrm>
            <a:custGeom>
              <a:rect b="b" l="l" r="r" t="t"/>
              <a:pathLst>
                <a:path extrusionOk="0" h="1230" w="6451">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116"/>
            <p:cNvSpPr/>
            <p:nvPr/>
          </p:nvSpPr>
          <p:spPr>
            <a:xfrm>
              <a:off x="2522100" y="4401525"/>
              <a:ext cx="190900" cy="28550"/>
            </a:xfrm>
            <a:custGeom>
              <a:rect b="b" l="l" r="r" t="t"/>
              <a:pathLst>
                <a:path extrusionOk="0" h="1142" w="7636">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116"/>
            <p:cNvSpPr/>
            <p:nvPr/>
          </p:nvSpPr>
          <p:spPr>
            <a:xfrm>
              <a:off x="2533075" y="4308275"/>
              <a:ext cx="523300" cy="91075"/>
            </a:xfrm>
            <a:custGeom>
              <a:rect b="b" l="l" r="r" t="t"/>
              <a:pathLst>
                <a:path extrusionOk="0" h="3643" w="20932">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116"/>
            <p:cNvSpPr/>
            <p:nvPr/>
          </p:nvSpPr>
          <p:spPr>
            <a:xfrm>
              <a:off x="2508925" y="4276475"/>
              <a:ext cx="537575" cy="125075"/>
            </a:xfrm>
            <a:custGeom>
              <a:rect b="b" l="l" r="r" t="t"/>
              <a:pathLst>
                <a:path extrusionOk="0" h="5003" w="21503">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116"/>
            <p:cNvSpPr/>
            <p:nvPr/>
          </p:nvSpPr>
          <p:spPr>
            <a:xfrm>
              <a:off x="2481500" y="4238075"/>
              <a:ext cx="585825" cy="166775"/>
            </a:xfrm>
            <a:custGeom>
              <a:rect b="b" l="l" r="r" t="t"/>
              <a:pathLst>
                <a:path extrusionOk="0" h="6671" w="23433">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116"/>
            <p:cNvSpPr/>
            <p:nvPr/>
          </p:nvSpPr>
          <p:spPr>
            <a:xfrm>
              <a:off x="2461750" y="4201875"/>
              <a:ext cx="634100" cy="202975"/>
            </a:xfrm>
            <a:custGeom>
              <a:rect b="b" l="l" r="r" t="t"/>
              <a:pathLst>
                <a:path extrusionOk="0" h="8119" w="25364">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116"/>
            <p:cNvSpPr/>
            <p:nvPr/>
          </p:nvSpPr>
          <p:spPr>
            <a:xfrm>
              <a:off x="1832075" y="4324725"/>
              <a:ext cx="1298875" cy="348875"/>
            </a:xfrm>
            <a:custGeom>
              <a:rect b="b" l="l" r="r" t="t"/>
              <a:pathLst>
                <a:path extrusionOk="0" h="13955" w="51955">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116"/>
            <p:cNvSpPr/>
            <p:nvPr/>
          </p:nvSpPr>
          <p:spPr>
            <a:xfrm>
              <a:off x="1442625" y="2706650"/>
              <a:ext cx="854600" cy="1976825"/>
            </a:xfrm>
            <a:custGeom>
              <a:rect b="b" l="l" r="r" t="t"/>
              <a:pathLst>
                <a:path extrusionOk="0" h="79073" w="34184">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116"/>
            <p:cNvSpPr/>
            <p:nvPr/>
          </p:nvSpPr>
          <p:spPr>
            <a:xfrm>
              <a:off x="1908875" y="4495875"/>
              <a:ext cx="646150" cy="156900"/>
            </a:xfrm>
            <a:custGeom>
              <a:rect b="b" l="l" r="r" t="t"/>
              <a:pathLst>
                <a:path extrusionOk="0" h="6276" w="25846">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116"/>
            <p:cNvSpPr/>
            <p:nvPr/>
          </p:nvSpPr>
          <p:spPr>
            <a:xfrm>
              <a:off x="1292350" y="2521250"/>
              <a:ext cx="799750" cy="2106275"/>
            </a:xfrm>
            <a:custGeom>
              <a:rect b="b" l="l" r="r" t="t"/>
              <a:pathLst>
                <a:path extrusionOk="0" h="84251" w="3199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116"/>
            <p:cNvSpPr/>
            <p:nvPr/>
          </p:nvSpPr>
          <p:spPr>
            <a:xfrm>
              <a:off x="1915450" y="4597900"/>
              <a:ext cx="615450" cy="109725"/>
            </a:xfrm>
            <a:custGeom>
              <a:rect b="b" l="l" r="r" t="t"/>
              <a:pathLst>
                <a:path extrusionOk="0" h="4389" w="24618">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116"/>
            <p:cNvSpPr/>
            <p:nvPr/>
          </p:nvSpPr>
          <p:spPr>
            <a:xfrm>
              <a:off x="1158500" y="3048925"/>
              <a:ext cx="152525" cy="1579700"/>
            </a:xfrm>
            <a:custGeom>
              <a:rect b="b" l="l" r="r" t="t"/>
              <a:pathLst>
                <a:path extrusionOk="0" h="63188" w="6101">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116"/>
            <p:cNvSpPr/>
            <p:nvPr/>
          </p:nvSpPr>
          <p:spPr>
            <a:xfrm>
              <a:off x="2096450" y="4705400"/>
              <a:ext cx="263300" cy="30750"/>
            </a:xfrm>
            <a:custGeom>
              <a:rect b="b" l="l" r="r" t="t"/>
              <a:pathLst>
                <a:path extrusionOk="0" h="1230" w="10532">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116"/>
            <p:cNvSpPr/>
            <p:nvPr/>
          </p:nvSpPr>
          <p:spPr>
            <a:xfrm>
              <a:off x="1024675" y="3357175"/>
              <a:ext cx="119600" cy="1265975"/>
            </a:xfrm>
            <a:custGeom>
              <a:rect b="b" l="l" r="r" t="t"/>
              <a:pathLst>
                <a:path extrusionOk="0" h="50639" w="4784">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116"/>
            <p:cNvSpPr/>
            <p:nvPr/>
          </p:nvSpPr>
          <p:spPr>
            <a:xfrm>
              <a:off x="605600" y="2498225"/>
              <a:ext cx="454200" cy="2111750"/>
            </a:xfrm>
            <a:custGeom>
              <a:rect b="b" l="l" r="r" t="t"/>
              <a:pathLst>
                <a:path extrusionOk="0" h="84470" w="18168">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116"/>
            <p:cNvSpPr/>
            <p:nvPr/>
          </p:nvSpPr>
          <p:spPr>
            <a:xfrm>
              <a:off x="489325" y="2325975"/>
              <a:ext cx="527700" cy="2220375"/>
            </a:xfrm>
            <a:custGeom>
              <a:rect b="b" l="l" r="r" t="t"/>
              <a:pathLst>
                <a:path extrusionOk="0" h="88815" w="21108">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116"/>
            <p:cNvSpPr/>
            <p:nvPr/>
          </p:nvSpPr>
          <p:spPr>
            <a:xfrm>
              <a:off x="261150" y="2997350"/>
              <a:ext cx="377400" cy="1344975"/>
            </a:xfrm>
            <a:custGeom>
              <a:rect b="b" l="l" r="r" t="t"/>
              <a:pathLst>
                <a:path extrusionOk="0" h="53799" w="15096">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116"/>
            <p:cNvSpPr/>
            <p:nvPr/>
          </p:nvSpPr>
          <p:spPr>
            <a:xfrm>
              <a:off x="238125" y="3076350"/>
              <a:ext cx="340075" cy="1220975"/>
            </a:xfrm>
            <a:custGeom>
              <a:rect b="b" l="l" r="r" t="t"/>
              <a:pathLst>
                <a:path extrusionOk="0" h="48839" w="13603">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116"/>
            <p:cNvSpPr/>
            <p:nvPr/>
          </p:nvSpPr>
          <p:spPr>
            <a:xfrm>
              <a:off x="343425" y="3363750"/>
              <a:ext cx="188700" cy="900675"/>
            </a:xfrm>
            <a:custGeom>
              <a:rect b="b" l="l" r="r" t="t"/>
              <a:pathLst>
                <a:path extrusionOk="0" h="36027" w="7548">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116"/>
            <p:cNvSpPr/>
            <p:nvPr/>
          </p:nvSpPr>
          <p:spPr>
            <a:xfrm>
              <a:off x="2699800" y="3180550"/>
              <a:ext cx="204075" cy="111925"/>
            </a:xfrm>
            <a:custGeom>
              <a:rect b="b" l="l" r="r" t="t"/>
              <a:pathLst>
                <a:path extrusionOk="0" h="4477" w="8163">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116"/>
            <p:cNvSpPr/>
            <p:nvPr/>
          </p:nvSpPr>
          <p:spPr>
            <a:xfrm>
              <a:off x="3153975" y="3567800"/>
              <a:ext cx="561700" cy="625325"/>
            </a:xfrm>
            <a:custGeom>
              <a:rect b="b" l="l" r="r" t="t"/>
              <a:pathLst>
                <a:path extrusionOk="0" h="25013" w="22468">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116"/>
            <p:cNvSpPr/>
            <p:nvPr/>
          </p:nvSpPr>
          <p:spPr>
            <a:xfrm>
              <a:off x="2632900" y="3118025"/>
              <a:ext cx="307175" cy="222725"/>
            </a:xfrm>
            <a:custGeom>
              <a:rect b="b" l="l" r="r" t="t"/>
              <a:pathLst>
                <a:path extrusionOk="0" h="8909" w="12287">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116"/>
            <p:cNvSpPr/>
            <p:nvPr/>
          </p:nvSpPr>
          <p:spPr>
            <a:xfrm>
              <a:off x="3084850" y="3493200"/>
              <a:ext cx="603400" cy="716375"/>
            </a:xfrm>
            <a:custGeom>
              <a:rect b="b" l="l" r="r" t="t"/>
              <a:pathLst>
                <a:path extrusionOk="0" h="28655" w="24136">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116"/>
            <p:cNvSpPr/>
            <p:nvPr/>
          </p:nvSpPr>
          <p:spPr>
            <a:xfrm>
              <a:off x="2512225" y="3058800"/>
              <a:ext cx="1147500" cy="1171625"/>
            </a:xfrm>
            <a:custGeom>
              <a:rect b="b" l="l" r="r" t="t"/>
              <a:pathLst>
                <a:path extrusionOk="0" h="46865" w="4590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116"/>
            <p:cNvSpPr/>
            <p:nvPr/>
          </p:nvSpPr>
          <p:spPr>
            <a:xfrm>
              <a:off x="1670800" y="3011625"/>
              <a:ext cx="1963700" cy="1351525"/>
            </a:xfrm>
            <a:custGeom>
              <a:rect b="b" l="l" r="r" t="t"/>
              <a:pathLst>
                <a:path extrusionOk="0" h="54061" w="78548">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116"/>
            <p:cNvSpPr/>
            <p:nvPr/>
          </p:nvSpPr>
          <p:spPr>
            <a:xfrm>
              <a:off x="1656550" y="2963350"/>
              <a:ext cx="2084350" cy="1429425"/>
            </a:xfrm>
            <a:custGeom>
              <a:rect b="b" l="l" r="r" t="t"/>
              <a:pathLst>
                <a:path extrusionOk="0" h="57177" w="83374">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116"/>
            <p:cNvSpPr/>
            <p:nvPr/>
          </p:nvSpPr>
          <p:spPr>
            <a:xfrm>
              <a:off x="1579750" y="2837200"/>
              <a:ext cx="2045975" cy="1732200"/>
            </a:xfrm>
            <a:custGeom>
              <a:rect b="b" l="l" r="r" t="t"/>
              <a:pathLst>
                <a:path extrusionOk="0" h="69288" w="81839">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116"/>
            <p:cNvSpPr/>
            <p:nvPr/>
          </p:nvSpPr>
          <p:spPr>
            <a:xfrm>
              <a:off x="1896800" y="3719200"/>
              <a:ext cx="560600" cy="444300"/>
            </a:xfrm>
            <a:custGeom>
              <a:rect b="b" l="l" r="r" t="t"/>
              <a:pathLst>
                <a:path extrusionOk="0" h="17772" w="22424">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116"/>
            <p:cNvSpPr/>
            <p:nvPr/>
          </p:nvSpPr>
          <p:spPr>
            <a:xfrm>
              <a:off x="1870475" y="3665425"/>
              <a:ext cx="650550" cy="557325"/>
            </a:xfrm>
            <a:custGeom>
              <a:rect b="b" l="l" r="r" t="t"/>
              <a:pathLst>
                <a:path extrusionOk="0" h="22293" w="26022">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116"/>
            <p:cNvSpPr/>
            <p:nvPr/>
          </p:nvSpPr>
          <p:spPr>
            <a:xfrm>
              <a:off x="1686175" y="3501975"/>
              <a:ext cx="889700" cy="781100"/>
            </a:xfrm>
            <a:custGeom>
              <a:rect b="b" l="l" r="r" t="t"/>
              <a:pathLst>
                <a:path extrusionOk="0" h="31244" w="35588">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116"/>
            <p:cNvSpPr/>
            <p:nvPr/>
          </p:nvSpPr>
          <p:spPr>
            <a:xfrm>
              <a:off x="2461750" y="3614975"/>
              <a:ext cx="388375" cy="286350"/>
            </a:xfrm>
            <a:custGeom>
              <a:rect b="b" l="l" r="r" t="t"/>
              <a:pathLst>
                <a:path extrusionOk="0" h="11454" w="15535">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116"/>
            <p:cNvSpPr/>
            <p:nvPr/>
          </p:nvSpPr>
          <p:spPr>
            <a:xfrm>
              <a:off x="2519900" y="1399025"/>
              <a:ext cx="942350" cy="1523750"/>
            </a:xfrm>
            <a:custGeom>
              <a:rect b="b" l="l" r="r" t="t"/>
              <a:pathLst>
                <a:path extrusionOk="0" h="60950" w="37694">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116"/>
            <p:cNvSpPr/>
            <p:nvPr/>
          </p:nvSpPr>
          <p:spPr>
            <a:xfrm>
              <a:off x="2547325" y="1444000"/>
              <a:ext cx="957725" cy="1504025"/>
            </a:xfrm>
            <a:custGeom>
              <a:rect b="b" l="l" r="r" t="t"/>
              <a:pathLst>
                <a:path extrusionOk="0" h="60161" w="38309">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116"/>
            <p:cNvSpPr/>
            <p:nvPr/>
          </p:nvSpPr>
          <p:spPr>
            <a:xfrm>
              <a:off x="2816100" y="3080725"/>
              <a:ext cx="767925" cy="218325"/>
            </a:xfrm>
            <a:custGeom>
              <a:rect b="b" l="l" r="r" t="t"/>
              <a:pathLst>
                <a:path extrusionOk="0" h="8733" w="30717">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116"/>
            <p:cNvSpPr/>
            <p:nvPr/>
          </p:nvSpPr>
          <p:spPr>
            <a:xfrm>
              <a:off x="2745875" y="2864625"/>
              <a:ext cx="868875" cy="266600"/>
            </a:xfrm>
            <a:custGeom>
              <a:rect b="b" l="l" r="r" t="t"/>
              <a:pathLst>
                <a:path extrusionOk="0" h="10664" w="34755">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116"/>
            <p:cNvSpPr/>
            <p:nvPr/>
          </p:nvSpPr>
          <p:spPr>
            <a:xfrm>
              <a:off x="2680075" y="2663875"/>
              <a:ext cx="923700" cy="403725"/>
            </a:xfrm>
            <a:custGeom>
              <a:rect b="b" l="l" r="r" t="t"/>
              <a:pathLst>
                <a:path extrusionOk="0" h="16149" w="36948">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116"/>
            <p:cNvSpPr/>
            <p:nvPr/>
          </p:nvSpPr>
          <p:spPr>
            <a:xfrm>
              <a:off x="2627400" y="2363275"/>
              <a:ext cx="931400" cy="657150"/>
            </a:xfrm>
            <a:custGeom>
              <a:rect b="b" l="l" r="r" t="t"/>
              <a:pathLst>
                <a:path extrusionOk="0" h="26286" w="37256">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116"/>
            <p:cNvSpPr/>
            <p:nvPr/>
          </p:nvSpPr>
          <p:spPr>
            <a:xfrm>
              <a:off x="3319625" y="1408900"/>
              <a:ext cx="345575" cy="2234625"/>
            </a:xfrm>
            <a:custGeom>
              <a:rect b="b" l="l" r="r" t="t"/>
              <a:pathLst>
                <a:path extrusionOk="0" h="89385" w="13823">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116"/>
            <p:cNvSpPr/>
            <p:nvPr/>
          </p:nvSpPr>
          <p:spPr>
            <a:xfrm>
              <a:off x="2895075" y="3238700"/>
              <a:ext cx="385075" cy="337900"/>
            </a:xfrm>
            <a:custGeom>
              <a:rect b="b" l="l" r="r" t="t"/>
              <a:pathLst>
                <a:path extrusionOk="0" h="13516" w="15403">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116"/>
            <p:cNvSpPr/>
            <p:nvPr/>
          </p:nvSpPr>
          <p:spPr>
            <a:xfrm>
              <a:off x="2931275" y="3283675"/>
              <a:ext cx="242475" cy="218325"/>
            </a:xfrm>
            <a:custGeom>
              <a:rect b="b" l="l" r="r" t="t"/>
              <a:pathLst>
                <a:path extrusionOk="0" h="8733" w="9699">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116"/>
            <p:cNvSpPr/>
            <p:nvPr/>
          </p:nvSpPr>
          <p:spPr>
            <a:xfrm>
              <a:off x="2574750" y="1389150"/>
              <a:ext cx="1018050" cy="1583000"/>
            </a:xfrm>
            <a:custGeom>
              <a:rect b="b" l="l" r="r" t="t"/>
              <a:pathLst>
                <a:path extrusionOk="0" h="63320" w="40722">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116"/>
            <p:cNvSpPr/>
            <p:nvPr/>
          </p:nvSpPr>
          <p:spPr>
            <a:xfrm>
              <a:off x="2434325" y="1378175"/>
              <a:ext cx="930300" cy="1467825"/>
            </a:xfrm>
            <a:custGeom>
              <a:rect b="b" l="l" r="r" t="t"/>
              <a:pathLst>
                <a:path extrusionOk="0" h="58713" w="37212">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116"/>
            <p:cNvSpPr/>
            <p:nvPr/>
          </p:nvSpPr>
          <p:spPr>
            <a:xfrm>
              <a:off x="2288425" y="1370500"/>
              <a:ext cx="948950" cy="1344950"/>
            </a:xfrm>
            <a:custGeom>
              <a:rect b="b" l="l" r="r" t="t"/>
              <a:pathLst>
                <a:path extrusionOk="0" h="53798" w="37958">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116"/>
            <p:cNvSpPr/>
            <p:nvPr/>
          </p:nvSpPr>
          <p:spPr>
            <a:xfrm>
              <a:off x="2083300" y="1434125"/>
              <a:ext cx="1010375" cy="1095925"/>
            </a:xfrm>
            <a:custGeom>
              <a:rect b="b" l="l" r="r" t="t"/>
              <a:pathLst>
                <a:path extrusionOk="0" h="43837" w="40415">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116"/>
            <p:cNvSpPr/>
            <p:nvPr/>
          </p:nvSpPr>
          <p:spPr>
            <a:xfrm>
              <a:off x="1945075" y="1451675"/>
              <a:ext cx="982950" cy="954425"/>
            </a:xfrm>
            <a:custGeom>
              <a:rect b="b" l="l" r="r" t="t"/>
              <a:pathLst>
                <a:path extrusionOk="0" h="38177" w="39318">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116"/>
            <p:cNvSpPr/>
            <p:nvPr/>
          </p:nvSpPr>
          <p:spPr>
            <a:xfrm>
              <a:off x="1822200" y="1600875"/>
              <a:ext cx="866675" cy="694425"/>
            </a:xfrm>
            <a:custGeom>
              <a:rect b="b" l="l" r="r" t="t"/>
              <a:pathLst>
                <a:path extrusionOk="0" h="27777" w="34667">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116"/>
            <p:cNvSpPr/>
            <p:nvPr/>
          </p:nvSpPr>
          <p:spPr>
            <a:xfrm>
              <a:off x="1699325" y="2110975"/>
              <a:ext cx="133875" cy="74625"/>
            </a:xfrm>
            <a:custGeom>
              <a:rect b="b" l="l" r="r" t="t"/>
              <a:pathLst>
                <a:path extrusionOk="0" h="2985" w="5355">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116"/>
            <p:cNvSpPr/>
            <p:nvPr/>
          </p:nvSpPr>
          <p:spPr>
            <a:xfrm>
              <a:off x="2929075" y="3201400"/>
              <a:ext cx="121800" cy="42800"/>
            </a:xfrm>
            <a:custGeom>
              <a:rect b="b" l="l" r="r" t="t"/>
              <a:pathLst>
                <a:path extrusionOk="0" h="1712" w="4872">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116"/>
            <p:cNvSpPr/>
            <p:nvPr/>
          </p:nvSpPr>
          <p:spPr>
            <a:xfrm>
              <a:off x="463000" y="1796125"/>
              <a:ext cx="3006950" cy="2565925"/>
            </a:xfrm>
            <a:custGeom>
              <a:rect b="b" l="l" r="r" t="t"/>
              <a:pathLst>
                <a:path extrusionOk="0" h="102637" w="120278">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116"/>
            <p:cNvSpPr/>
            <p:nvPr/>
          </p:nvSpPr>
          <p:spPr>
            <a:xfrm>
              <a:off x="1260525" y="3161900"/>
              <a:ext cx="125100" cy="1464550"/>
            </a:xfrm>
            <a:custGeom>
              <a:rect b="b" l="l" r="r" t="t"/>
              <a:pathLst>
                <a:path extrusionOk="0" h="58582" w="5004">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116"/>
            <p:cNvSpPr/>
            <p:nvPr/>
          </p:nvSpPr>
          <p:spPr>
            <a:xfrm>
              <a:off x="1226525" y="3169575"/>
              <a:ext cx="129475" cy="1510625"/>
            </a:xfrm>
            <a:custGeom>
              <a:rect b="b" l="l" r="r" t="t"/>
              <a:pathLst>
                <a:path extrusionOk="0" h="60425" w="5179">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116"/>
            <p:cNvSpPr/>
            <p:nvPr/>
          </p:nvSpPr>
          <p:spPr>
            <a:xfrm>
              <a:off x="1190325" y="3178350"/>
              <a:ext cx="129475" cy="1474425"/>
            </a:xfrm>
            <a:custGeom>
              <a:rect b="b" l="l" r="r" t="t"/>
              <a:pathLst>
                <a:path extrusionOk="0" h="58977" w="5179">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116"/>
            <p:cNvSpPr/>
            <p:nvPr/>
          </p:nvSpPr>
          <p:spPr>
            <a:xfrm>
              <a:off x="1174950" y="3213475"/>
              <a:ext cx="113025" cy="1464525"/>
            </a:xfrm>
            <a:custGeom>
              <a:rect b="b" l="l" r="r" t="t"/>
              <a:pathLst>
                <a:path extrusionOk="0" h="58581" w="4521">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116"/>
            <p:cNvSpPr/>
            <p:nvPr/>
          </p:nvSpPr>
          <p:spPr>
            <a:xfrm>
              <a:off x="1139850" y="4002225"/>
              <a:ext cx="64750" cy="674675"/>
            </a:xfrm>
            <a:custGeom>
              <a:rect b="b" l="l" r="r" t="t"/>
              <a:pathLst>
                <a:path extrusionOk="0" h="26987" w="259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116"/>
            <p:cNvSpPr/>
            <p:nvPr/>
          </p:nvSpPr>
          <p:spPr>
            <a:xfrm>
              <a:off x="1106950" y="3840950"/>
              <a:ext cx="64750" cy="782200"/>
            </a:xfrm>
            <a:custGeom>
              <a:rect b="b" l="l" r="r" t="t"/>
              <a:pathLst>
                <a:path extrusionOk="0" h="31288" w="259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116"/>
            <p:cNvSpPr/>
            <p:nvPr/>
          </p:nvSpPr>
          <p:spPr>
            <a:xfrm>
              <a:off x="1074025" y="3794875"/>
              <a:ext cx="75725" cy="787675"/>
            </a:xfrm>
            <a:custGeom>
              <a:rect b="b" l="l" r="r" t="t"/>
              <a:pathLst>
                <a:path extrusionOk="0" h="31507" w="3029">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116"/>
            <p:cNvSpPr/>
            <p:nvPr/>
          </p:nvSpPr>
          <p:spPr>
            <a:xfrm>
              <a:off x="1043325" y="4272075"/>
              <a:ext cx="50475" cy="285250"/>
            </a:xfrm>
            <a:custGeom>
              <a:rect b="b" l="l" r="r" t="t"/>
              <a:pathLst>
                <a:path extrusionOk="0" h="11410" w="2019">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116"/>
            <p:cNvSpPr/>
            <p:nvPr/>
          </p:nvSpPr>
          <p:spPr>
            <a:xfrm>
              <a:off x="1022475" y="4402625"/>
              <a:ext cx="26350" cy="111925"/>
            </a:xfrm>
            <a:custGeom>
              <a:rect b="b" l="l" r="r" t="t"/>
              <a:pathLst>
                <a:path extrusionOk="0" h="4477" w="1054">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116"/>
            <p:cNvSpPr/>
            <p:nvPr/>
          </p:nvSpPr>
          <p:spPr>
            <a:xfrm>
              <a:off x="1765150" y="4491475"/>
              <a:ext cx="95475" cy="49400"/>
            </a:xfrm>
            <a:custGeom>
              <a:rect b="b" l="l" r="r" t="t"/>
              <a:pathLst>
                <a:path extrusionOk="0" h="1976" w="3819">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116"/>
            <p:cNvSpPr/>
            <p:nvPr/>
          </p:nvSpPr>
          <p:spPr>
            <a:xfrm>
              <a:off x="1765150" y="4467350"/>
              <a:ext cx="97675" cy="45000"/>
            </a:xfrm>
            <a:custGeom>
              <a:rect b="b" l="l" r="r" t="t"/>
              <a:pathLst>
                <a:path extrusionOk="0" h="1800" w="3907">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116"/>
            <p:cNvSpPr/>
            <p:nvPr/>
          </p:nvSpPr>
          <p:spPr>
            <a:xfrm>
              <a:off x="1765150" y="4441025"/>
              <a:ext cx="127275" cy="43900"/>
            </a:xfrm>
            <a:custGeom>
              <a:rect b="b" l="l" r="r" t="t"/>
              <a:pathLst>
                <a:path extrusionOk="0" h="1756" w="5091">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116"/>
            <p:cNvSpPr/>
            <p:nvPr/>
          </p:nvSpPr>
          <p:spPr>
            <a:xfrm>
              <a:off x="1728950" y="4366425"/>
              <a:ext cx="241375" cy="79000"/>
            </a:xfrm>
            <a:custGeom>
              <a:rect b="b" l="l" r="r" t="t"/>
              <a:pathLst>
                <a:path extrusionOk="0" h="3160" w="9655">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116"/>
            <p:cNvSpPr/>
            <p:nvPr/>
          </p:nvSpPr>
          <p:spPr>
            <a:xfrm>
              <a:off x="1807950" y="4679075"/>
              <a:ext cx="25" cy="25"/>
            </a:xfrm>
            <a:custGeom>
              <a:rect b="b" l="l" r="r" t="t"/>
              <a:pathLst>
                <a:path extrusionOk="0" h="1" w="1">
                  <a:moveTo>
                    <a:pt x="0" y="0"/>
                  </a:moveTo>
                  <a:lnTo>
                    <a:pt x="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116"/>
            <p:cNvSpPr/>
            <p:nvPr/>
          </p:nvSpPr>
          <p:spPr>
            <a:xfrm>
              <a:off x="1807950" y="4679075"/>
              <a:ext cx="25" cy="25"/>
            </a:xfrm>
            <a:custGeom>
              <a:rect b="b" l="l" r="r" t="t"/>
              <a:pathLst>
                <a:path extrusionOk="0" fill="none" h="1" w="1">
                  <a:moveTo>
                    <a:pt x="0" y="0"/>
                  </a:moveTo>
                  <a:lnTo>
                    <a:pt x="0" y="0"/>
                  </a:lnTo>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116"/>
            <p:cNvSpPr/>
            <p:nvPr/>
          </p:nvSpPr>
          <p:spPr>
            <a:xfrm>
              <a:off x="1490900" y="2760400"/>
              <a:ext cx="866675" cy="1925275"/>
            </a:xfrm>
            <a:custGeom>
              <a:rect b="b" l="l" r="r" t="t"/>
              <a:pathLst>
                <a:path extrusionOk="0" h="77011" w="34667">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116"/>
            <p:cNvSpPr/>
            <p:nvPr/>
          </p:nvSpPr>
          <p:spPr>
            <a:xfrm>
              <a:off x="1465675" y="2732975"/>
              <a:ext cx="861175" cy="1931850"/>
            </a:xfrm>
            <a:custGeom>
              <a:rect b="b" l="l" r="r" t="t"/>
              <a:pathLst>
                <a:path extrusionOk="0" h="77274" w="34447">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116"/>
            <p:cNvSpPr/>
            <p:nvPr/>
          </p:nvSpPr>
          <p:spPr>
            <a:xfrm>
              <a:off x="1417400" y="2679225"/>
              <a:ext cx="851300" cy="1981225"/>
            </a:xfrm>
            <a:custGeom>
              <a:rect b="b" l="l" r="r" t="t"/>
              <a:pathLst>
                <a:path extrusionOk="0" h="79249" w="34052">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116"/>
            <p:cNvSpPr/>
            <p:nvPr/>
          </p:nvSpPr>
          <p:spPr>
            <a:xfrm>
              <a:off x="1386675" y="2654000"/>
              <a:ext cx="852425" cy="2016325"/>
            </a:xfrm>
            <a:custGeom>
              <a:rect b="b" l="l" r="r" t="t"/>
              <a:pathLst>
                <a:path extrusionOk="0" h="80653" w="34097">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116"/>
            <p:cNvSpPr/>
            <p:nvPr/>
          </p:nvSpPr>
          <p:spPr>
            <a:xfrm>
              <a:off x="1355975" y="2603525"/>
              <a:ext cx="827175" cy="2027300"/>
            </a:xfrm>
            <a:custGeom>
              <a:rect b="b" l="l" r="r" t="t"/>
              <a:pathLst>
                <a:path extrusionOk="0" h="81092" w="33087">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116"/>
            <p:cNvSpPr/>
            <p:nvPr/>
          </p:nvSpPr>
          <p:spPr>
            <a:xfrm>
              <a:off x="1323050" y="2546475"/>
              <a:ext cx="796475" cy="2115075"/>
            </a:xfrm>
            <a:custGeom>
              <a:rect b="b" l="l" r="r" t="t"/>
              <a:pathLst>
                <a:path extrusionOk="0" h="84603" w="31859">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116"/>
            <p:cNvSpPr/>
            <p:nvPr/>
          </p:nvSpPr>
          <p:spPr>
            <a:xfrm>
              <a:off x="1713600" y="2496025"/>
              <a:ext cx="349975" cy="388375"/>
            </a:xfrm>
            <a:custGeom>
              <a:rect b="b" l="l" r="r" t="t"/>
              <a:pathLst>
                <a:path extrusionOk="0" h="15535" w="13999">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116"/>
            <p:cNvSpPr/>
            <p:nvPr/>
          </p:nvSpPr>
          <p:spPr>
            <a:xfrm>
              <a:off x="1630225" y="2470800"/>
              <a:ext cx="405925" cy="425650"/>
            </a:xfrm>
            <a:custGeom>
              <a:rect b="b" l="l" r="r" t="t"/>
              <a:pathLst>
                <a:path extrusionOk="0" h="17026" w="16237">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116"/>
            <p:cNvSpPr/>
            <p:nvPr/>
          </p:nvSpPr>
          <p:spPr>
            <a:xfrm>
              <a:off x="1524900" y="2445550"/>
              <a:ext cx="483825" cy="495875"/>
            </a:xfrm>
            <a:custGeom>
              <a:rect b="b" l="l" r="r" t="t"/>
              <a:pathLst>
                <a:path extrusionOk="0" h="19835" w="19353">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116"/>
            <p:cNvSpPr/>
            <p:nvPr/>
          </p:nvSpPr>
          <p:spPr>
            <a:xfrm>
              <a:off x="399375" y="2885450"/>
              <a:ext cx="584725" cy="1657625"/>
            </a:xfrm>
            <a:custGeom>
              <a:rect b="b" l="l" r="r" t="t"/>
              <a:pathLst>
                <a:path extrusionOk="0" h="66305" w="23389">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116"/>
            <p:cNvSpPr/>
            <p:nvPr/>
          </p:nvSpPr>
          <p:spPr>
            <a:xfrm>
              <a:off x="363175" y="2357800"/>
              <a:ext cx="590225" cy="2187450"/>
            </a:xfrm>
            <a:custGeom>
              <a:rect b="b" l="l" r="r" t="t"/>
              <a:pathLst>
                <a:path extrusionOk="0" h="87498" w="23609">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116"/>
            <p:cNvSpPr/>
            <p:nvPr/>
          </p:nvSpPr>
          <p:spPr>
            <a:xfrm>
              <a:off x="445450" y="2236025"/>
              <a:ext cx="687850" cy="2201725"/>
            </a:xfrm>
            <a:custGeom>
              <a:rect b="b" l="l" r="r" t="t"/>
              <a:pathLst>
                <a:path extrusionOk="0" h="88069" w="27514">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116"/>
            <p:cNvSpPr/>
            <p:nvPr/>
          </p:nvSpPr>
          <p:spPr>
            <a:xfrm>
              <a:off x="296250" y="2349025"/>
              <a:ext cx="510150" cy="2108475"/>
            </a:xfrm>
            <a:custGeom>
              <a:rect b="b" l="l" r="r" t="t"/>
              <a:pathLst>
                <a:path extrusionOk="0" h="84339" w="20406">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116"/>
            <p:cNvSpPr/>
            <p:nvPr/>
          </p:nvSpPr>
          <p:spPr>
            <a:xfrm>
              <a:off x="1687275" y="2939225"/>
              <a:ext cx="868850" cy="1159550"/>
            </a:xfrm>
            <a:custGeom>
              <a:rect b="b" l="l" r="r" t="t"/>
              <a:pathLst>
                <a:path extrusionOk="0" h="46382" w="34754">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116"/>
            <p:cNvSpPr/>
            <p:nvPr/>
          </p:nvSpPr>
          <p:spPr>
            <a:xfrm>
              <a:off x="1675200" y="2913975"/>
              <a:ext cx="853500" cy="1173825"/>
            </a:xfrm>
            <a:custGeom>
              <a:rect b="b" l="l" r="r" t="t"/>
              <a:pathLst>
                <a:path extrusionOk="0" h="46953" w="3414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116"/>
            <p:cNvSpPr/>
            <p:nvPr/>
          </p:nvSpPr>
          <p:spPr>
            <a:xfrm>
              <a:off x="1666425" y="2888750"/>
              <a:ext cx="833750" cy="1184800"/>
            </a:xfrm>
            <a:custGeom>
              <a:rect b="b" l="l" r="r" t="t"/>
              <a:pathLst>
                <a:path extrusionOk="0" h="47392" w="3335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116"/>
            <p:cNvSpPr/>
            <p:nvPr/>
          </p:nvSpPr>
          <p:spPr>
            <a:xfrm>
              <a:off x="1654350" y="2862425"/>
              <a:ext cx="817300" cy="1200150"/>
            </a:xfrm>
            <a:custGeom>
              <a:rect b="b" l="l" r="r" t="t"/>
              <a:pathLst>
                <a:path extrusionOk="0" h="48006" w="32692">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116"/>
            <p:cNvSpPr/>
            <p:nvPr/>
          </p:nvSpPr>
          <p:spPr>
            <a:xfrm>
              <a:off x="1560025" y="2811950"/>
              <a:ext cx="854575" cy="1804625"/>
            </a:xfrm>
            <a:custGeom>
              <a:rect b="b" l="l" r="r" t="t"/>
              <a:pathLst>
                <a:path extrusionOk="0" h="72185" w="34183">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116"/>
            <p:cNvSpPr/>
            <p:nvPr/>
          </p:nvSpPr>
          <p:spPr>
            <a:xfrm>
              <a:off x="1524900" y="2786725"/>
              <a:ext cx="862275" cy="1885775"/>
            </a:xfrm>
            <a:custGeom>
              <a:rect b="b" l="l" r="r" t="t"/>
              <a:pathLst>
                <a:path extrusionOk="0" h="75431" w="34491">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116"/>
            <p:cNvSpPr/>
            <p:nvPr/>
          </p:nvSpPr>
          <p:spPr>
            <a:xfrm>
              <a:off x="2067925" y="3861800"/>
              <a:ext cx="110825" cy="71325"/>
            </a:xfrm>
            <a:custGeom>
              <a:rect b="b" l="l" r="r" t="t"/>
              <a:pathLst>
                <a:path extrusionOk="0" h="2853" w="4433">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116"/>
            <p:cNvSpPr/>
            <p:nvPr/>
          </p:nvSpPr>
          <p:spPr>
            <a:xfrm>
              <a:off x="2024050" y="3843150"/>
              <a:ext cx="172250" cy="154700"/>
            </a:xfrm>
            <a:custGeom>
              <a:rect b="b" l="l" r="r" t="t"/>
              <a:pathLst>
                <a:path extrusionOk="0" h="6188" w="689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116"/>
            <p:cNvSpPr/>
            <p:nvPr/>
          </p:nvSpPr>
          <p:spPr>
            <a:xfrm>
              <a:off x="1979075" y="3826700"/>
              <a:ext cx="240275" cy="215025"/>
            </a:xfrm>
            <a:custGeom>
              <a:rect b="b" l="l" r="r" t="t"/>
              <a:pathLst>
                <a:path extrusionOk="0" h="8601" w="9611">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116"/>
            <p:cNvSpPr/>
            <p:nvPr/>
          </p:nvSpPr>
          <p:spPr>
            <a:xfrm>
              <a:off x="1923125" y="3808050"/>
              <a:ext cx="342300" cy="295125"/>
            </a:xfrm>
            <a:custGeom>
              <a:rect b="b" l="l" r="r" t="t"/>
              <a:pathLst>
                <a:path extrusionOk="0" h="11805" w="13692">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116"/>
            <p:cNvSpPr/>
            <p:nvPr/>
          </p:nvSpPr>
          <p:spPr>
            <a:xfrm>
              <a:off x="1712500" y="4127275"/>
              <a:ext cx="79000" cy="51575"/>
            </a:xfrm>
            <a:custGeom>
              <a:rect b="b" l="l" r="r" t="t"/>
              <a:pathLst>
                <a:path extrusionOk="0" h="2063" w="316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116"/>
            <p:cNvSpPr/>
            <p:nvPr/>
          </p:nvSpPr>
          <p:spPr>
            <a:xfrm>
              <a:off x="2405800" y="1437400"/>
              <a:ext cx="928100" cy="1383375"/>
            </a:xfrm>
            <a:custGeom>
              <a:rect b="b" l="l" r="r" t="t"/>
              <a:pathLst>
                <a:path extrusionOk="0" h="55335" w="37124">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116"/>
            <p:cNvSpPr/>
            <p:nvPr/>
          </p:nvSpPr>
          <p:spPr>
            <a:xfrm>
              <a:off x="2378375" y="1436325"/>
              <a:ext cx="928100" cy="1359200"/>
            </a:xfrm>
            <a:custGeom>
              <a:rect b="b" l="l" r="r" t="t"/>
              <a:pathLst>
                <a:path extrusionOk="0" h="54368" w="37124">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116"/>
            <p:cNvSpPr/>
            <p:nvPr/>
          </p:nvSpPr>
          <p:spPr>
            <a:xfrm>
              <a:off x="2348775" y="1447275"/>
              <a:ext cx="932475" cy="1321925"/>
            </a:xfrm>
            <a:custGeom>
              <a:rect b="b" l="l" r="r" t="t"/>
              <a:pathLst>
                <a:path extrusionOk="0" h="52877" w="37299">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116"/>
            <p:cNvSpPr/>
            <p:nvPr/>
          </p:nvSpPr>
          <p:spPr>
            <a:xfrm>
              <a:off x="2318050" y="1439600"/>
              <a:ext cx="942350" cy="1302175"/>
            </a:xfrm>
            <a:custGeom>
              <a:rect b="b" l="l" r="r" t="t"/>
              <a:pathLst>
                <a:path extrusionOk="0" h="52087" w="37694">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116"/>
            <p:cNvSpPr/>
            <p:nvPr/>
          </p:nvSpPr>
          <p:spPr>
            <a:xfrm>
              <a:off x="2259900" y="1412175"/>
              <a:ext cx="956625" cy="1275850"/>
            </a:xfrm>
            <a:custGeom>
              <a:rect b="b" l="l" r="r" t="t"/>
              <a:pathLst>
                <a:path extrusionOk="0" h="51034" w="38265">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116"/>
            <p:cNvSpPr/>
            <p:nvPr/>
          </p:nvSpPr>
          <p:spPr>
            <a:xfrm>
              <a:off x="2230300" y="1375975"/>
              <a:ext cx="970875" cy="1286825"/>
            </a:xfrm>
            <a:custGeom>
              <a:rect b="b" l="l" r="r" t="t"/>
              <a:pathLst>
                <a:path extrusionOk="0" h="51473" w="38835">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116"/>
            <p:cNvSpPr/>
            <p:nvPr/>
          </p:nvSpPr>
          <p:spPr>
            <a:xfrm>
              <a:off x="2174350" y="1371600"/>
              <a:ext cx="1005975" cy="1239625"/>
            </a:xfrm>
            <a:custGeom>
              <a:rect b="b" l="l" r="r" t="t"/>
              <a:pathLst>
                <a:path extrusionOk="0" h="49585" w="40239">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116"/>
            <p:cNvSpPr/>
            <p:nvPr/>
          </p:nvSpPr>
          <p:spPr>
            <a:xfrm>
              <a:off x="2110725" y="1407800"/>
              <a:ext cx="1024625" cy="1147475"/>
            </a:xfrm>
            <a:custGeom>
              <a:rect b="b" l="l" r="r" t="t"/>
              <a:pathLst>
                <a:path extrusionOk="0" h="45899" w="40985">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116"/>
            <p:cNvSpPr/>
            <p:nvPr/>
          </p:nvSpPr>
          <p:spPr>
            <a:xfrm>
              <a:off x="2054775" y="1420950"/>
              <a:ext cx="1012550" cy="1083875"/>
            </a:xfrm>
            <a:custGeom>
              <a:rect b="b" l="l" r="r" t="t"/>
              <a:pathLst>
                <a:path extrusionOk="0" h="43355" w="40502">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116"/>
            <p:cNvSpPr/>
            <p:nvPr/>
          </p:nvSpPr>
          <p:spPr>
            <a:xfrm>
              <a:off x="2027350" y="1430825"/>
              <a:ext cx="1003775" cy="1048775"/>
            </a:xfrm>
            <a:custGeom>
              <a:rect b="b" l="l" r="r" t="t"/>
              <a:pathLst>
                <a:path extrusionOk="0" h="41951" w="40151">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116"/>
            <p:cNvSpPr/>
            <p:nvPr/>
          </p:nvSpPr>
          <p:spPr>
            <a:xfrm>
              <a:off x="1999925" y="1430825"/>
              <a:ext cx="998300" cy="1023525"/>
            </a:xfrm>
            <a:custGeom>
              <a:rect b="b" l="l" r="r" t="t"/>
              <a:pathLst>
                <a:path extrusionOk="0" h="40941" w="39932">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116"/>
            <p:cNvSpPr/>
            <p:nvPr/>
          </p:nvSpPr>
          <p:spPr>
            <a:xfrm>
              <a:off x="1972500" y="1430825"/>
              <a:ext cx="995000" cy="999400"/>
            </a:xfrm>
            <a:custGeom>
              <a:rect b="b" l="l" r="r" t="t"/>
              <a:pathLst>
                <a:path extrusionOk="0" h="39976" w="3980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116"/>
            <p:cNvSpPr/>
            <p:nvPr/>
          </p:nvSpPr>
          <p:spPr>
            <a:xfrm>
              <a:off x="1917650" y="1488975"/>
              <a:ext cx="967575" cy="891875"/>
            </a:xfrm>
            <a:custGeom>
              <a:rect b="b" l="l" r="r" t="t"/>
              <a:pathLst>
                <a:path extrusionOk="0" h="35675" w="38703">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116"/>
            <p:cNvSpPr/>
            <p:nvPr/>
          </p:nvSpPr>
          <p:spPr>
            <a:xfrm>
              <a:off x="1893500" y="1524075"/>
              <a:ext cx="943450" cy="835950"/>
            </a:xfrm>
            <a:custGeom>
              <a:rect b="b" l="l" r="r" t="t"/>
              <a:pathLst>
                <a:path extrusionOk="0" h="33438" w="37738">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116"/>
            <p:cNvSpPr/>
            <p:nvPr/>
          </p:nvSpPr>
          <p:spPr>
            <a:xfrm>
              <a:off x="1870475" y="1528450"/>
              <a:ext cx="929200" cy="809625"/>
            </a:xfrm>
            <a:custGeom>
              <a:rect b="b" l="l" r="r" t="t"/>
              <a:pathLst>
                <a:path extrusionOk="0" h="32385" w="37168">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116"/>
            <p:cNvSpPr/>
            <p:nvPr/>
          </p:nvSpPr>
          <p:spPr>
            <a:xfrm>
              <a:off x="1846325" y="1555900"/>
              <a:ext cx="900675" cy="760250"/>
            </a:xfrm>
            <a:custGeom>
              <a:rect b="b" l="l" r="r" t="t"/>
              <a:pathLst>
                <a:path extrusionOk="0" h="30410" w="36027">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116"/>
            <p:cNvSpPr/>
            <p:nvPr/>
          </p:nvSpPr>
          <p:spPr>
            <a:xfrm>
              <a:off x="1799150" y="1626100"/>
              <a:ext cx="840350" cy="647250"/>
            </a:xfrm>
            <a:custGeom>
              <a:rect b="b" l="l" r="r" t="t"/>
              <a:pathLst>
                <a:path extrusionOk="0" h="25890" w="33614">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116"/>
            <p:cNvSpPr/>
            <p:nvPr/>
          </p:nvSpPr>
          <p:spPr>
            <a:xfrm>
              <a:off x="1775025" y="2163625"/>
              <a:ext cx="160200" cy="88875"/>
            </a:xfrm>
            <a:custGeom>
              <a:rect b="b" l="l" r="r" t="t"/>
              <a:pathLst>
                <a:path extrusionOk="0" h="3555" w="6408">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116"/>
            <p:cNvSpPr/>
            <p:nvPr/>
          </p:nvSpPr>
          <p:spPr>
            <a:xfrm>
              <a:off x="2327925" y="1808200"/>
              <a:ext cx="137150" cy="118500"/>
            </a:xfrm>
            <a:custGeom>
              <a:rect b="b" l="l" r="r" t="t"/>
              <a:pathLst>
                <a:path extrusionOk="0" h="4740" w="5486">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116"/>
            <p:cNvSpPr/>
            <p:nvPr/>
          </p:nvSpPr>
          <p:spPr>
            <a:xfrm>
              <a:off x="2313650" y="1698500"/>
              <a:ext cx="210675" cy="199675"/>
            </a:xfrm>
            <a:custGeom>
              <a:rect b="b" l="l" r="r" t="t"/>
              <a:pathLst>
                <a:path extrusionOk="0" h="7987" w="8427">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116"/>
            <p:cNvSpPr/>
            <p:nvPr/>
          </p:nvSpPr>
          <p:spPr>
            <a:xfrm>
              <a:off x="1726750" y="2143875"/>
              <a:ext cx="109725" cy="64750"/>
            </a:xfrm>
            <a:custGeom>
              <a:rect b="b" l="l" r="r" t="t"/>
              <a:pathLst>
                <a:path extrusionOk="0" h="2590" w="4389">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116"/>
            <p:cNvSpPr/>
            <p:nvPr/>
          </p:nvSpPr>
          <p:spPr>
            <a:xfrm>
              <a:off x="2462850" y="1368300"/>
              <a:ext cx="930300" cy="1502925"/>
            </a:xfrm>
            <a:custGeom>
              <a:rect b="b" l="l" r="r" t="t"/>
              <a:pathLst>
                <a:path extrusionOk="0" h="60117" w="37212">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116"/>
            <p:cNvSpPr/>
            <p:nvPr/>
          </p:nvSpPr>
          <p:spPr>
            <a:xfrm>
              <a:off x="2491375" y="1390250"/>
              <a:ext cx="930300" cy="1507300"/>
            </a:xfrm>
            <a:custGeom>
              <a:rect b="b" l="l" r="r" t="t"/>
              <a:pathLst>
                <a:path extrusionOk="0" h="60292" w="37212">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116"/>
            <p:cNvSpPr/>
            <p:nvPr/>
          </p:nvSpPr>
          <p:spPr>
            <a:xfrm>
              <a:off x="3740875" y="4014275"/>
              <a:ext cx="64750" cy="40625"/>
            </a:xfrm>
            <a:custGeom>
              <a:rect b="b" l="l" r="r" t="t"/>
              <a:pathLst>
                <a:path extrusionOk="0" h="1625" w="259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116"/>
            <p:cNvSpPr/>
            <p:nvPr/>
          </p:nvSpPr>
          <p:spPr>
            <a:xfrm>
              <a:off x="3707975" y="3983575"/>
              <a:ext cx="41700" cy="39500"/>
            </a:xfrm>
            <a:custGeom>
              <a:rect b="b" l="l" r="r" t="t"/>
              <a:pathLst>
                <a:path extrusionOk="0" h="1580" w="1668">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116"/>
            <p:cNvSpPr/>
            <p:nvPr/>
          </p:nvSpPr>
          <p:spPr>
            <a:xfrm>
              <a:off x="3532450" y="3825600"/>
              <a:ext cx="231500" cy="292925"/>
            </a:xfrm>
            <a:custGeom>
              <a:rect b="b" l="l" r="r" t="t"/>
              <a:pathLst>
                <a:path extrusionOk="0" h="11717" w="926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116"/>
            <p:cNvSpPr/>
            <p:nvPr/>
          </p:nvSpPr>
          <p:spPr>
            <a:xfrm>
              <a:off x="3401900" y="3726875"/>
              <a:ext cx="378500" cy="413600"/>
            </a:xfrm>
            <a:custGeom>
              <a:rect b="b" l="l" r="r" t="t"/>
              <a:pathLst>
                <a:path extrusionOk="0" h="16544" w="1514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116"/>
            <p:cNvSpPr/>
            <p:nvPr/>
          </p:nvSpPr>
          <p:spPr>
            <a:xfrm>
              <a:off x="3290000" y="3667625"/>
              <a:ext cx="453100" cy="490400"/>
            </a:xfrm>
            <a:custGeom>
              <a:rect b="b" l="l" r="r" t="t"/>
              <a:pathLst>
                <a:path extrusionOk="0" h="19616" w="18124">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116"/>
            <p:cNvSpPr/>
            <p:nvPr/>
          </p:nvSpPr>
          <p:spPr>
            <a:xfrm>
              <a:off x="3240650" y="3634725"/>
              <a:ext cx="515600" cy="540850"/>
            </a:xfrm>
            <a:custGeom>
              <a:rect b="b" l="l" r="r" t="t"/>
              <a:pathLst>
                <a:path extrusionOk="0" h="21634" w="20624">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116"/>
            <p:cNvSpPr/>
            <p:nvPr/>
          </p:nvSpPr>
          <p:spPr>
            <a:xfrm>
              <a:off x="3616925" y="3530500"/>
              <a:ext cx="99850" cy="461875"/>
            </a:xfrm>
            <a:custGeom>
              <a:rect b="b" l="l" r="r" t="t"/>
              <a:pathLst>
                <a:path extrusionOk="0" h="18475" w="3994">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116"/>
            <p:cNvSpPr/>
            <p:nvPr/>
          </p:nvSpPr>
          <p:spPr>
            <a:xfrm>
              <a:off x="3513800" y="3504175"/>
              <a:ext cx="102050" cy="330225"/>
            </a:xfrm>
            <a:custGeom>
              <a:rect b="b" l="l" r="r" t="t"/>
              <a:pathLst>
                <a:path extrusionOk="0" h="13209" w="4082">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116"/>
            <p:cNvSpPr/>
            <p:nvPr/>
          </p:nvSpPr>
          <p:spPr>
            <a:xfrm>
              <a:off x="3422750" y="3478950"/>
              <a:ext cx="183225" cy="256725"/>
            </a:xfrm>
            <a:custGeom>
              <a:rect b="b" l="l" r="r" t="t"/>
              <a:pathLst>
                <a:path extrusionOk="0" h="10269" w="7329">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116"/>
            <p:cNvSpPr/>
            <p:nvPr/>
          </p:nvSpPr>
          <p:spPr>
            <a:xfrm>
              <a:off x="3356925" y="3428475"/>
              <a:ext cx="228200" cy="247950"/>
            </a:xfrm>
            <a:custGeom>
              <a:rect b="b" l="l" r="r" t="t"/>
              <a:pathLst>
                <a:path extrusionOk="0" h="9918" w="9128">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116"/>
            <p:cNvSpPr/>
            <p:nvPr/>
          </p:nvSpPr>
          <p:spPr>
            <a:xfrm>
              <a:off x="906200" y="2307350"/>
              <a:ext cx="948925" cy="1026800"/>
            </a:xfrm>
            <a:custGeom>
              <a:rect b="b" l="l" r="r" t="t"/>
              <a:pathLst>
                <a:path extrusionOk="0" h="41072" w="37957">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116"/>
            <p:cNvSpPr/>
            <p:nvPr/>
          </p:nvSpPr>
          <p:spPr>
            <a:xfrm>
              <a:off x="970925" y="2329275"/>
              <a:ext cx="908350" cy="911650"/>
            </a:xfrm>
            <a:custGeom>
              <a:rect b="b" l="l" r="r" t="t"/>
              <a:pathLst>
                <a:path extrusionOk="0" h="36466" w="36334">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116"/>
            <p:cNvSpPr/>
            <p:nvPr/>
          </p:nvSpPr>
          <p:spPr>
            <a:xfrm>
              <a:off x="1070750" y="2351225"/>
              <a:ext cx="831550" cy="835950"/>
            </a:xfrm>
            <a:custGeom>
              <a:rect b="b" l="l" r="r" t="t"/>
              <a:pathLst>
                <a:path extrusionOk="0" h="33438" w="33262">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116"/>
            <p:cNvSpPr/>
            <p:nvPr/>
          </p:nvSpPr>
          <p:spPr>
            <a:xfrm>
              <a:off x="1213350" y="2372050"/>
              <a:ext cx="713100" cy="742700"/>
            </a:xfrm>
            <a:custGeom>
              <a:rect b="b" l="l" r="r" t="t"/>
              <a:pathLst>
                <a:path extrusionOk="0" h="29708" w="28524">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116"/>
            <p:cNvSpPr/>
            <p:nvPr/>
          </p:nvSpPr>
          <p:spPr>
            <a:xfrm>
              <a:off x="1438250" y="2649600"/>
              <a:ext cx="150300" cy="318150"/>
            </a:xfrm>
            <a:custGeom>
              <a:rect b="b" l="l" r="r" t="t"/>
              <a:pathLst>
                <a:path extrusionOk="0" h="12726" w="6012">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116"/>
            <p:cNvSpPr/>
            <p:nvPr/>
          </p:nvSpPr>
          <p:spPr>
            <a:xfrm>
              <a:off x="812950" y="2979800"/>
              <a:ext cx="295125" cy="758050"/>
            </a:xfrm>
            <a:custGeom>
              <a:rect b="b" l="l" r="r" t="t"/>
              <a:pathLst>
                <a:path extrusionOk="0" h="30322" w="11805">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116"/>
            <p:cNvSpPr/>
            <p:nvPr/>
          </p:nvSpPr>
          <p:spPr>
            <a:xfrm>
              <a:off x="752600" y="2734075"/>
              <a:ext cx="357675" cy="1117875"/>
            </a:xfrm>
            <a:custGeom>
              <a:rect b="b" l="l" r="r" t="t"/>
              <a:pathLst>
                <a:path extrusionOk="0" h="44715" w="14307">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116"/>
            <p:cNvSpPr/>
            <p:nvPr/>
          </p:nvSpPr>
          <p:spPr>
            <a:xfrm>
              <a:off x="699950" y="2628750"/>
              <a:ext cx="400450" cy="1287925"/>
            </a:xfrm>
            <a:custGeom>
              <a:rect b="b" l="l" r="r" t="t"/>
              <a:pathLst>
                <a:path extrusionOk="0" h="51517" w="16018">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116"/>
            <p:cNvSpPr/>
            <p:nvPr/>
          </p:nvSpPr>
          <p:spPr>
            <a:xfrm>
              <a:off x="651675" y="2566225"/>
              <a:ext cx="432250" cy="1407500"/>
            </a:xfrm>
            <a:custGeom>
              <a:rect b="b" l="l" r="r" t="t"/>
              <a:pathLst>
                <a:path extrusionOk="0" h="56300" w="1729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116"/>
            <p:cNvSpPr/>
            <p:nvPr/>
          </p:nvSpPr>
          <p:spPr>
            <a:xfrm>
              <a:off x="591350" y="2376450"/>
              <a:ext cx="593500" cy="1676250"/>
            </a:xfrm>
            <a:custGeom>
              <a:rect b="b" l="l" r="r" t="t"/>
              <a:pathLst>
                <a:path extrusionOk="0" h="67050" w="2374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116"/>
            <p:cNvSpPr/>
            <p:nvPr/>
          </p:nvSpPr>
          <p:spPr>
            <a:xfrm>
              <a:off x="576000" y="2354500"/>
              <a:ext cx="578150" cy="1726725"/>
            </a:xfrm>
            <a:custGeom>
              <a:rect b="b" l="l" r="r" t="t"/>
              <a:pathLst>
                <a:path extrusionOk="0" h="69069" w="23126">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116"/>
            <p:cNvSpPr/>
            <p:nvPr/>
          </p:nvSpPr>
          <p:spPr>
            <a:xfrm>
              <a:off x="549675" y="2291975"/>
              <a:ext cx="648350" cy="1851775"/>
            </a:xfrm>
            <a:custGeom>
              <a:rect b="b" l="l" r="r" t="t"/>
              <a:pathLst>
                <a:path extrusionOk="0" h="74071" w="25934">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116"/>
            <p:cNvSpPr/>
            <p:nvPr/>
          </p:nvSpPr>
          <p:spPr>
            <a:xfrm>
              <a:off x="520050" y="2414850"/>
              <a:ext cx="434425" cy="1781550"/>
            </a:xfrm>
            <a:custGeom>
              <a:rect b="b" l="l" r="r" t="t"/>
              <a:pathLst>
                <a:path extrusionOk="0" h="71262" w="17377">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116"/>
            <p:cNvSpPr/>
            <p:nvPr/>
          </p:nvSpPr>
          <p:spPr>
            <a:xfrm>
              <a:off x="1580850" y="2421425"/>
              <a:ext cx="400450" cy="236975"/>
            </a:xfrm>
            <a:custGeom>
              <a:rect b="b" l="l" r="r" t="t"/>
              <a:pathLst>
                <a:path extrusionOk="0" h="9479" w="16018">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116"/>
            <p:cNvSpPr/>
            <p:nvPr/>
          </p:nvSpPr>
          <p:spPr>
            <a:xfrm>
              <a:off x="1302225" y="2397300"/>
              <a:ext cx="651650" cy="660425"/>
            </a:xfrm>
            <a:custGeom>
              <a:rect b="b" l="l" r="r" t="t"/>
              <a:pathLst>
                <a:path extrusionOk="0" h="26417" w="26066">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116"/>
            <p:cNvSpPr/>
            <p:nvPr/>
          </p:nvSpPr>
          <p:spPr>
            <a:xfrm>
              <a:off x="853525" y="2286500"/>
              <a:ext cx="977475" cy="1079475"/>
            </a:xfrm>
            <a:custGeom>
              <a:rect b="b" l="l" r="r" t="t"/>
              <a:pathLst>
                <a:path extrusionOk="0" h="43179" w="39099">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116"/>
            <p:cNvSpPr/>
            <p:nvPr/>
          </p:nvSpPr>
          <p:spPr>
            <a:xfrm>
              <a:off x="805275" y="2264550"/>
              <a:ext cx="1002700" cy="724050"/>
            </a:xfrm>
            <a:custGeom>
              <a:rect b="b" l="l" r="r" t="t"/>
              <a:pathLst>
                <a:path extrusionOk="0" h="28962" w="40108">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116"/>
            <p:cNvSpPr/>
            <p:nvPr/>
          </p:nvSpPr>
          <p:spPr>
            <a:xfrm>
              <a:off x="814050" y="2243700"/>
              <a:ext cx="969775" cy="499175"/>
            </a:xfrm>
            <a:custGeom>
              <a:rect b="b" l="l" r="r" t="t"/>
              <a:pathLst>
                <a:path extrusionOk="0" h="19967" w="38791">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116"/>
            <p:cNvSpPr/>
            <p:nvPr/>
          </p:nvSpPr>
          <p:spPr>
            <a:xfrm>
              <a:off x="993950" y="2188850"/>
              <a:ext cx="823875" cy="448700"/>
            </a:xfrm>
            <a:custGeom>
              <a:rect b="b" l="l" r="r" t="t"/>
              <a:pathLst>
                <a:path extrusionOk="0" h="17948" w="32955">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116"/>
            <p:cNvSpPr/>
            <p:nvPr/>
          </p:nvSpPr>
          <p:spPr>
            <a:xfrm>
              <a:off x="1017000" y="2199825"/>
              <a:ext cx="718550" cy="375200"/>
            </a:xfrm>
            <a:custGeom>
              <a:rect b="b" l="l" r="r" t="t"/>
              <a:pathLst>
                <a:path extrusionOk="0" h="15008" w="28742">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116"/>
            <p:cNvSpPr/>
            <p:nvPr/>
          </p:nvSpPr>
          <p:spPr>
            <a:xfrm>
              <a:off x="1051000" y="2176800"/>
              <a:ext cx="657125" cy="330225"/>
            </a:xfrm>
            <a:custGeom>
              <a:rect b="b" l="l" r="r" t="t"/>
              <a:pathLst>
                <a:path extrusionOk="0" h="13209" w="26285">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116"/>
            <p:cNvSpPr/>
            <p:nvPr/>
          </p:nvSpPr>
          <p:spPr>
            <a:xfrm>
              <a:off x="1176050" y="2151575"/>
              <a:ext cx="504650" cy="233675"/>
            </a:xfrm>
            <a:custGeom>
              <a:rect b="b" l="l" r="r" t="t"/>
              <a:pathLst>
                <a:path extrusionOk="0" h="9347" w="20186">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116"/>
            <p:cNvSpPr/>
            <p:nvPr/>
          </p:nvSpPr>
          <p:spPr>
            <a:xfrm>
              <a:off x="1145350" y="2127425"/>
              <a:ext cx="509025" cy="235875"/>
            </a:xfrm>
            <a:custGeom>
              <a:rect b="b" l="l" r="r" t="t"/>
              <a:pathLst>
                <a:path extrusionOk="0" h="9435" w="20361">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116"/>
            <p:cNvSpPr/>
            <p:nvPr/>
          </p:nvSpPr>
          <p:spPr>
            <a:xfrm>
              <a:off x="1190325" y="2262350"/>
              <a:ext cx="66950" cy="38425"/>
            </a:xfrm>
            <a:custGeom>
              <a:rect b="b" l="l" r="r" t="t"/>
              <a:pathLst>
                <a:path extrusionOk="0" h="1537" w="2678">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116"/>
            <p:cNvSpPr/>
            <p:nvPr/>
          </p:nvSpPr>
          <p:spPr>
            <a:xfrm>
              <a:off x="916075" y="2376450"/>
              <a:ext cx="69125" cy="47200"/>
            </a:xfrm>
            <a:custGeom>
              <a:rect b="b" l="l" r="r" t="t"/>
              <a:pathLst>
                <a:path extrusionOk="0" h="1888" w="2765">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116"/>
            <p:cNvSpPr/>
            <p:nvPr/>
          </p:nvSpPr>
          <p:spPr>
            <a:xfrm>
              <a:off x="1008225" y="2288700"/>
              <a:ext cx="72425" cy="46100"/>
            </a:xfrm>
            <a:custGeom>
              <a:rect b="b" l="l" r="r" t="t"/>
              <a:pathLst>
                <a:path extrusionOk="0" h="1844" w="2897">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116"/>
            <p:cNvSpPr/>
            <p:nvPr/>
          </p:nvSpPr>
          <p:spPr>
            <a:xfrm>
              <a:off x="1671900" y="2078075"/>
              <a:ext cx="158000" cy="82300"/>
            </a:xfrm>
            <a:custGeom>
              <a:rect b="b" l="l" r="r" t="t"/>
              <a:pathLst>
                <a:path extrusionOk="0" h="3292" w="632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116"/>
            <p:cNvSpPr/>
            <p:nvPr/>
          </p:nvSpPr>
          <p:spPr>
            <a:xfrm>
              <a:off x="1645575" y="2080250"/>
              <a:ext cx="110825" cy="55975"/>
            </a:xfrm>
            <a:custGeom>
              <a:rect b="b" l="l" r="r" t="t"/>
              <a:pathLst>
                <a:path extrusionOk="0" h="2239" w="4433">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2" name="Google Shape;4022;p116"/>
          <p:cNvGrpSpPr/>
          <p:nvPr/>
        </p:nvGrpSpPr>
        <p:grpSpPr>
          <a:xfrm>
            <a:off x="-4743450" y="1969175"/>
            <a:ext cx="7143750" cy="4509800"/>
            <a:chOff x="238125" y="602600"/>
            <a:chExt cx="7143750" cy="4509800"/>
          </a:xfrm>
        </p:grpSpPr>
        <p:sp>
          <p:nvSpPr>
            <p:cNvPr id="4023" name="Google Shape;4023;p116"/>
            <p:cNvSpPr/>
            <p:nvPr/>
          </p:nvSpPr>
          <p:spPr>
            <a:xfrm>
              <a:off x="2514425" y="1130250"/>
              <a:ext cx="218325" cy="579250"/>
            </a:xfrm>
            <a:custGeom>
              <a:rect b="b" l="l" r="r" t="t"/>
              <a:pathLst>
                <a:path extrusionOk="0" h="23170" w="8733">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116"/>
            <p:cNvSpPr/>
            <p:nvPr/>
          </p:nvSpPr>
          <p:spPr>
            <a:xfrm>
              <a:off x="1900100" y="1539425"/>
              <a:ext cx="342275" cy="551825"/>
            </a:xfrm>
            <a:custGeom>
              <a:rect b="b" l="l" r="r" t="t"/>
              <a:pathLst>
                <a:path extrusionOk="0" h="22073" w="13691">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116"/>
            <p:cNvSpPr/>
            <p:nvPr/>
          </p:nvSpPr>
          <p:spPr>
            <a:xfrm>
              <a:off x="2455175" y="1144500"/>
              <a:ext cx="289650" cy="673600"/>
            </a:xfrm>
            <a:custGeom>
              <a:rect b="b" l="l" r="r" t="t"/>
              <a:pathLst>
                <a:path extrusionOk="0" h="26944" w="11586">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116"/>
            <p:cNvSpPr/>
            <p:nvPr/>
          </p:nvSpPr>
          <p:spPr>
            <a:xfrm>
              <a:off x="2189700" y="2124150"/>
              <a:ext cx="25" cy="25"/>
            </a:xfrm>
            <a:custGeom>
              <a:rect b="b" l="l" r="r" t="t"/>
              <a:pathLst>
                <a:path extrusionOk="0" h="1" w="1">
                  <a:moveTo>
                    <a:pt x="0" y="0"/>
                  </a:moveTo>
                  <a:lnTo>
                    <a:pt x="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116"/>
            <p:cNvSpPr/>
            <p:nvPr/>
          </p:nvSpPr>
          <p:spPr>
            <a:xfrm>
              <a:off x="2189700" y="2124150"/>
              <a:ext cx="25" cy="25"/>
            </a:xfrm>
            <a:custGeom>
              <a:rect b="b" l="l" r="r" t="t"/>
              <a:pathLst>
                <a:path extrusionOk="0" fill="none" h="1" w="1">
                  <a:moveTo>
                    <a:pt x="0" y="0"/>
                  </a:moveTo>
                  <a:lnTo>
                    <a:pt x="0" y="0"/>
                  </a:lnTo>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116"/>
            <p:cNvSpPr/>
            <p:nvPr/>
          </p:nvSpPr>
          <p:spPr>
            <a:xfrm>
              <a:off x="2390450" y="1169750"/>
              <a:ext cx="283050" cy="636275"/>
            </a:xfrm>
            <a:custGeom>
              <a:rect b="b" l="l" r="r" t="t"/>
              <a:pathLst>
                <a:path extrusionOk="0" h="25451" w="11322">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116"/>
            <p:cNvSpPr/>
            <p:nvPr/>
          </p:nvSpPr>
          <p:spPr>
            <a:xfrm>
              <a:off x="2312575" y="1160975"/>
              <a:ext cx="334600" cy="736100"/>
            </a:xfrm>
            <a:custGeom>
              <a:rect b="b" l="l" r="r" t="t"/>
              <a:pathLst>
                <a:path extrusionOk="0" h="29444" w="13384">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116"/>
            <p:cNvSpPr/>
            <p:nvPr/>
          </p:nvSpPr>
          <p:spPr>
            <a:xfrm>
              <a:off x="3607050" y="1646950"/>
              <a:ext cx="2156750" cy="843625"/>
            </a:xfrm>
            <a:custGeom>
              <a:rect b="b" l="l" r="r" t="t"/>
              <a:pathLst>
                <a:path extrusionOk="0" h="33745" w="8627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116"/>
            <p:cNvSpPr/>
            <p:nvPr/>
          </p:nvSpPr>
          <p:spPr>
            <a:xfrm>
              <a:off x="3588400" y="602600"/>
              <a:ext cx="724050" cy="816175"/>
            </a:xfrm>
            <a:custGeom>
              <a:rect b="b" l="l" r="r" t="t"/>
              <a:pathLst>
                <a:path extrusionOk="0" h="32647" w="28962">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116"/>
            <p:cNvSpPr/>
            <p:nvPr/>
          </p:nvSpPr>
          <p:spPr>
            <a:xfrm>
              <a:off x="3593875" y="1881700"/>
              <a:ext cx="2005375" cy="782200"/>
            </a:xfrm>
            <a:custGeom>
              <a:rect b="b" l="l" r="r" t="t"/>
              <a:pathLst>
                <a:path extrusionOk="0" h="31288" w="80215">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116"/>
            <p:cNvSpPr/>
            <p:nvPr/>
          </p:nvSpPr>
          <p:spPr>
            <a:xfrm>
              <a:off x="3578525" y="772625"/>
              <a:ext cx="221625" cy="436625"/>
            </a:xfrm>
            <a:custGeom>
              <a:rect b="b" l="l" r="r" t="t"/>
              <a:pathLst>
                <a:path extrusionOk="0" h="17465" w="8865">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116"/>
            <p:cNvSpPr/>
            <p:nvPr/>
          </p:nvSpPr>
          <p:spPr>
            <a:xfrm>
              <a:off x="3094725" y="818700"/>
              <a:ext cx="223825" cy="558400"/>
            </a:xfrm>
            <a:custGeom>
              <a:rect b="b" l="l" r="r" t="t"/>
              <a:pathLst>
                <a:path extrusionOk="0" h="22336" w="8953">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116"/>
            <p:cNvSpPr/>
            <p:nvPr/>
          </p:nvSpPr>
          <p:spPr>
            <a:xfrm>
              <a:off x="2789775" y="804425"/>
              <a:ext cx="392750" cy="774525"/>
            </a:xfrm>
            <a:custGeom>
              <a:rect b="b" l="l" r="r" t="t"/>
              <a:pathLst>
                <a:path extrusionOk="0" h="30981" w="1571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116"/>
            <p:cNvSpPr/>
            <p:nvPr/>
          </p:nvSpPr>
          <p:spPr>
            <a:xfrm>
              <a:off x="2674575" y="1020550"/>
              <a:ext cx="230400" cy="590225"/>
            </a:xfrm>
            <a:custGeom>
              <a:rect b="b" l="l" r="r" t="t"/>
              <a:pathLst>
                <a:path extrusionOk="0" h="23609" w="9216">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116"/>
            <p:cNvSpPr/>
            <p:nvPr/>
          </p:nvSpPr>
          <p:spPr>
            <a:xfrm>
              <a:off x="2044900" y="1165350"/>
              <a:ext cx="481600" cy="961000"/>
            </a:xfrm>
            <a:custGeom>
              <a:rect b="b" l="l" r="r" t="t"/>
              <a:pathLst>
                <a:path extrusionOk="0" h="38440" w="19264">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116"/>
            <p:cNvSpPr/>
            <p:nvPr/>
          </p:nvSpPr>
          <p:spPr>
            <a:xfrm>
              <a:off x="3057425" y="781400"/>
              <a:ext cx="247950" cy="648350"/>
            </a:xfrm>
            <a:custGeom>
              <a:rect b="b" l="l" r="r" t="t"/>
              <a:pathLst>
                <a:path extrusionOk="0" h="25934" w="9918">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116"/>
            <p:cNvSpPr/>
            <p:nvPr/>
          </p:nvSpPr>
          <p:spPr>
            <a:xfrm>
              <a:off x="3021225" y="785800"/>
              <a:ext cx="255650" cy="654925"/>
            </a:xfrm>
            <a:custGeom>
              <a:rect b="b" l="l" r="r" t="t"/>
              <a:pathLst>
                <a:path extrusionOk="0" h="26197" w="10226">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116"/>
            <p:cNvSpPr/>
            <p:nvPr/>
          </p:nvSpPr>
          <p:spPr>
            <a:xfrm>
              <a:off x="2918125" y="827475"/>
              <a:ext cx="313750" cy="633000"/>
            </a:xfrm>
            <a:custGeom>
              <a:rect b="b" l="l" r="r" t="t"/>
              <a:pathLst>
                <a:path extrusionOk="0" h="25320" w="1255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116"/>
            <p:cNvSpPr/>
            <p:nvPr/>
          </p:nvSpPr>
          <p:spPr>
            <a:xfrm>
              <a:off x="2828150" y="830775"/>
              <a:ext cx="373025" cy="702100"/>
            </a:xfrm>
            <a:custGeom>
              <a:rect b="b" l="l" r="r" t="t"/>
              <a:pathLst>
                <a:path extrusionOk="0" h="28084" w="14921">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116"/>
            <p:cNvSpPr/>
            <p:nvPr/>
          </p:nvSpPr>
          <p:spPr>
            <a:xfrm>
              <a:off x="2789775" y="802250"/>
              <a:ext cx="359825" cy="736100"/>
            </a:xfrm>
            <a:custGeom>
              <a:rect b="b" l="l" r="r" t="t"/>
              <a:pathLst>
                <a:path extrusionOk="0" h="29444" w="14393">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116"/>
            <p:cNvSpPr/>
            <p:nvPr/>
          </p:nvSpPr>
          <p:spPr>
            <a:xfrm>
              <a:off x="2754650" y="825275"/>
              <a:ext cx="332425" cy="722950"/>
            </a:xfrm>
            <a:custGeom>
              <a:rect b="b" l="l" r="r" t="t"/>
              <a:pathLst>
                <a:path extrusionOk="0" h="28918" w="13297">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116"/>
            <p:cNvSpPr/>
            <p:nvPr/>
          </p:nvSpPr>
          <p:spPr>
            <a:xfrm>
              <a:off x="2734925" y="958025"/>
              <a:ext cx="270975" cy="606675"/>
            </a:xfrm>
            <a:custGeom>
              <a:rect b="b" l="l" r="r" t="t"/>
              <a:pathLst>
                <a:path extrusionOk="0" h="24267" w="10839">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116"/>
            <p:cNvSpPr/>
            <p:nvPr/>
          </p:nvSpPr>
          <p:spPr>
            <a:xfrm>
              <a:off x="2697625" y="973375"/>
              <a:ext cx="265500" cy="607775"/>
            </a:xfrm>
            <a:custGeom>
              <a:rect b="b" l="l" r="r" t="t"/>
              <a:pathLst>
                <a:path extrusionOk="0" h="24311" w="1062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116"/>
            <p:cNvSpPr/>
            <p:nvPr/>
          </p:nvSpPr>
          <p:spPr>
            <a:xfrm>
              <a:off x="2630700" y="1103925"/>
              <a:ext cx="223825" cy="530975"/>
            </a:xfrm>
            <a:custGeom>
              <a:rect b="b" l="l" r="r" t="t"/>
              <a:pathLst>
                <a:path extrusionOk="0" h="21239" w="8953">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116"/>
            <p:cNvSpPr/>
            <p:nvPr/>
          </p:nvSpPr>
          <p:spPr>
            <a:xfrm>
              <a:off x="2619725" y="1124775"/>
              <a:ext cx="194200" cy="436625"/>
            </a:xfrm>
            <a:custGeom>
              <a:rect b="b" l="l" r="r" t="t"/>
              <a:pathLst>
                <a:path extrusionOk="0" h="17465" w="7768">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116"/>
            <p:cNvSpPr/>
            <p:nvPr/>
          </p:nvSpPr>
          <p:spPr>
            <a:xfrm>
              <a:off x="2592300" y="1141225"/>
              <a:ext cx="183225" cy="483800"/>
            </a:xfrm>
            <a:custGeom>
              <a:rect b="b" l="l" r="r" t="t"/>
              <a:pathLst>
                <a:path extrusionOk="0" h="19352" w="7329">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116"/>
            <p:cNvSpPr/>
            <p:nvPr/>
          </p:nvSpPr>
          <p:spPr>
            <a:xfrm>
              <a:off x="2263200" y="1174125"/>
              <a:ext cx="342300" cy="810725"/>
            </a:xfrm>
            <a:custGeom>
              <a:rect b="b" l="l" r="r" t="t"/>
              <a:pathLst>
                <a:path extrusionOk="0" h="32429" w="13692">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116"/>
            <p:cNvSpPr/>
            <p:nvPr/>
          </p:nvSpPr>
          <p:spPr>
            <a:xfrm>
              <a:off x="3125450" y="769325"/>
              <a:ext cx="242475" cy="648375"/>
            </a:xfrm>
            <a:custGeom>
              <a:rect b="b" l="l" r="r" t="t"/>
              <a:pathLst>
                <a:path extrusionOk="0" h="25935" w="9699">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116"/>
            <p:cNvSpPr/>
            <p:nvPr/>
          </p:nvSpPr>
          <p:spPr>
            <a:xfrm>
              <a:off x="3734300" y="758375"/>
              <a:ext cx="1192475" cy="1433800"/>
            </a:xfrm>
            <a:custGeom>
              <a:rect b="b" l="l" r="r" t="t"/>
              <a:pathLst>
                <a:path extrusionOk="0" h="57352" w="47699">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116"/>
            <p:cNvSpPr/>
            <p:nvPr/>
          </p:nvSpPr>
          <p:spPr>
            <a:xfrm>
              <a:off x="3959175" y="763850"/>
              <a:ext cx="850225" cy="1129950"/>
            </a:xfrm>
            <a:custGeom>
              <a:rect b="b" l="l" r="r" t="t"/>
              <a:pathLst>
                <a:path extrusionOk="0" h="45198" w="34009">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116"/>
            <p:cNvSpPr/>
            <p:nvPr/>
          </p:nvSpPr>
          <p:spPr>
            <a:xfrm>
              <a:off x="4266350" y="884525"/>
              <a:ext cx="417975" cy="879825"/>
            </a:xfrm>
            <a:custGeom>
              <a:rect b="b" l="l" r="r" t="t"/>
              <a:pathLst>
                <a:path extrusionOk="0" h="35193" w="16719">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116"/>
            <p:cNvSpPr/>
            <p:nvPr/>
          </p:nvSpPr>
          <p:spPr>
            <a:xfrm>
              <a:off x="3635575" y="1464825"/>
              <a:ext cx="1480975" cy="864475"/>
            </a:xfrm>
            <a:custGeom>
              <a:rect b="b" l="l" r="r" t="t"/>
              <a:pathLst>
                <a:path extrusionOk="0" h="34579" w="59239">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116"/>
            <p:cNvSpPr/>
            <p:nvPr/>
          </p:nvSpPr>
          <p:spPr>
            <a:xfrm>
              <a:off x="3659700" y="642075"/>
              <a:ext cx="701025" cy="988425"/>
            </a:xfrm>
            <a:custGeom>
              <a:rect b="b" l="l" r="r" t="t"/>
              <a:pathLst>
                <a:path extrusionOk="0" h="39537" w="28041">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116"/>
            <p:cNvSpPr/>
            <p:nvPr/>
          </p:nvSpPr>
          <p:spPr>
            <a:xfrm>
              <a:off x="3591675" y="2170200"/>
              <a:ext cx="1783775" cy="624225"/>
            </a:xfrm>
            <a:custGeom>
              <a:rect b="b" l="l" r="r" t="t"/>
              <a:pathLst>
                <a:path extrusionOk="0" h="24969" w="71351">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116"/>
            <p:cNvSpPr/>
            <p:nvPr/>
          </p:nvSpPr>
          <p:spPr>
            <a:xfrm>
              <a:off x="3359125" y="762750"/>
              <a:ext cx="284150" cy="616550"/>
            </a:xfrm>
            <a:custGeom>
              <a:rect b="b" l="l" r="r" t="t"/>
              <a:pathLst>
                <a:path extrusionOk="0" h="24662" w="11366">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116"/>
            <p:cNvSpPr/>
            <p:nvPr/>
          </p:nvSpPr>
          <p:spPr>
            <a:xfrm>
              <a:off x="4291575" y="2578300"/>
              <a:ext cx="465150" cy="155800"/>
            </a:xfrm>
            <a:custGeom>
              <a:rect b="b" l="l" r="r" t="t"/>
              <a:pathLst>
                <a:path extrusionOk="0" h="6232" w="18606">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116"/>
            <p:cNvSpPr/>
            <p:nvPr/>
          </p:nvSpPr>
          <p:spPr>
            <a:xfrm>
              <a:off x="3631175" y="2837200"/>
              <a:ext cx="446500" cy="66925"/>
            </a:xfrm>
            <a:custGeom>
              <a:rect b="b" l="l" r="r" t="t"/>
              <a:pathLst>
                <a:path extrusionOk="0" h="2677" w="1786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116"/>
            <p:cNvSpPr/>
            <p:nvPr/>
          </p:nvSpPr>
          <p:spPr>
            <a:xfrm>
              <a:off x="3229675" y="767150"/>
              <a:ext cx="275375" cy="654925"/>
            </a:xfrm>
            <a:custGeom>
              <a:rect b="b" l="l" r="r" t="t"/>
              <a:pathLst>
                <a:path extrusionOk="0" h="26197" w="11015">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116"/>
            <p:cNvSpPr/>
            <p:nvPr/>
          </p:nvSpPr>
          <p:spPr>
            <a:xfrm>
              <a:off x="4717225" y="1245425"/>
              <a:ext cx="38425" cy="278675"/>
            </a:xfrm>
            <a:custGeom>
              <a:rect b="b" l="l" r="r" t="t"/>
              <a:pathLst>
                <a:path extrusionOk="0" h="11147" w="1537">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116"/>
            <p:cNvSpPr/>
            <p:nvPr/>
          </p:nvSpPr>
          <p:spPr>
            <a:xfrm>
              <a:off x="4744650" y="1146700"/>
              <a:ext cx="39500" cy="377400"/>
            </a:xfrm>
            <a:custGeom>
              <a:rect b="b" l="l" r="r" t="t"/>
              <a:pathLst>
                <a:path extrusionOk="0" h="15096" w="158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116"/>
            <p:cNvSpPr/>
            <p:nvPr/>
          </p:nvSpPr>
          <p:spPr>
            <a:xfrm>
              <a:off x="4788525" y="1242150"/>
              <a:ext cx="43900" cy="303900"/>
            </a:xfrm>
            <a:custGeom>
              <a:rect b="b" l="l" r="r" t="t"/>
              <a:pathLst>
                <a:path extrusionOk="0" h="12156" w="1756">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116"/>
            <p:cNvSpPr/>
            <p:nvPr/>
          </p:nvSpPr>
          <p:spPr>
            <a:xfrm>
              <a:off x="4784125" y="1313450"/>
              <a:ext cx="79025" cy="276475"/>
            </a:xfrm>
            <a:custGeom>
              <a:rect b="b" l="l" r="r" t="t"/>
              <a:pathLst>
                <a:path extrusionOk="0" h="11059" w="3161">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116"/>
            <p:cNvSpPr/>
            <p:nvPr/>
          </p:nvSpPr>
          <p:spPr>
            <a:xfrm>
              <a:off x="4800600" y="1323325"/>
              <a:ext cx="74600" cy="277575"/>
            </a:xfrm>
            <a:custGeom>
              <a:rect b="b" l="l" r="r" t="t"/>
              <a:pathLst>
                <a:path extrusionOk="0" h="11103" w="2984">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116"/>
            <p:cNvSpPr/>
            <p:nvPr/>
          </p:nvSpPr>
          <p:spPr>
            <a:xfrm>
              <a:off x="4826925" y="1334300"/>
              <a:ext cx="77900" cy="245750"/>
            </a:xfrm>
            <a:custGeom>
              <a:rect b="b" l="l" r="r" t="t"/>
              <a:pathLst>
                <a:path extrusionOk="0" h="9830" w="3116">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116"/>
            <p:cNvSpPr/>
            <p:nvPr/>
          </p:nvSpPr>
          <p:spPr>
            <a:xfrm>
              <a:off x="4873000" y="1356225"/>
              <a:ext cx="89975" cy="206275"/>
            </a:xfrm>
            <a:custGeom>
              <a:rect b="b" l="l" r="r" t="t"/>
              <a:pathLst>
                <a:path extrusionOk="0" h="8251" w="3599">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116"/>
            <p:cNvSpPr/>
            <p:nvPr/>
          </p:nvSpPr>
          <p:spPr>
            <a:xfrm>
              <a:off x="4878475" y="1401200"/>
              <a:ext cx="130575" cy="183225"/>
            </a:xfrm>
            <a:custGeom>
              <a:rect b="b" l="l" r="r" t="t"/>
              <a:pathLst>
                <a:path extrusionOk="0" h="7329" w="5223">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116"/>
            <p:cNvSpPr/>
            <p:nvPr/>
          </p:nvSpPr>
          <p:spPr>
            <a:xfrm>
              <a:off x="4888350" y="1411075"/>
              <a:ext cx="178850" cy="188725"/>
            </a:xfrm>
            <a:custGeom>
              <a:rect b="b" l="l" r="r" t="t"/>
              <a:pathLst>
                <a:path extrusionOk="0" h="7549" w="7154">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116"/>
            <p:cNvSpPr/>
            <p:nvPr/>
          </p:nvSpPr>
          <p:spPr>
            <a:xfrm>
              <a:off x="4890550" y="1412175"/>
              <a:ext cx="208450" cy="215050"/>
            </a:xfrm>
            <a:custGeom>
              <a:rect b="b" l="l" r="r" t="t"/>
              <a:pathLst>
                <a:path extrusionOk="0" h="8602" w="8338">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116"/>
            <p:cNvSpPr/>
            <p:nvPr/>
          </p:nvSpPr>
          <p:spPr>
            <a:xfrm>
              <a:off x="4878475" y="1464825"/>
              <a:ext cx="342300" cy="254550"/>
            </a:xfrm>
            <a:custGeom>
              <a:rect b="b" l="l" r="r" t="t"/>
              <a:pathLst>
                <a:path extrusionOk="0" h="10182" w="13692">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116"/>
            <p:cNvSpPr/>
            <p:nvPr/>
          </p:nvSpPr>
          <p:spPr>
            <a:xfrm>
              <a:off x="5782425" y="1462650"/>
              <a:ext cx="54875" cy="228200"/>
            </a:xfrm>
            <a:custGeom>
              <a:rect b="b" l="l" r="r" t="t"/>
              <a:pathLst>
                <a:path extrusionOk="0" h="9128" w="2195">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116"/>
            <p:cNvSpPr/>
            <p:nvPr/>
          </p:nvSpPr>
          <p:spPr>
            <a:xfrm>
              <a:off x="4857625" y="1459350"/>
              <a:ext cx="669225" cy="314875"/>
            </a:xfrm>
            <a:custGeom>
              <a:rect b="b" l="l" r="r" t="t"/>
              <a:pathLst>
                <a:path extrusionOk="0" h="12595" w="26769">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116"/>
            <p:cNvSpPr/>
            <p:nvPr/>
          </p:nvSpPr>
          <p:spPr>
            <a:xfrm>
              <a:off x="4825825" y="1509825"/>
              <a:ext cx="970875" cy="323625"/>
            </a:xfrm>
            <a:custGeom>
              <a:rect b="b" l="l" r="r" t="t"/>
              <a:pathLst>
                <a:path extrusionOk="0" h="12945" w="38835">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116"/>
            <p:cNvSpPr/>
            <p:nvPr/>
          </p:nvSpPr>
          <p:spPr>
            <a:xfrm>
              <a:off x="4788525" y="1581125"/>
              <a:ext cx="993925" cy="304975"/>
            </a:xfrm>
            <a:custGeom>
              <a:rect b="b" l="l" r="r" t="t"/>
              <a:pathLst>
                <a:path extrusionOk="0" h="12199" w="39757">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116"/>
            <p:cNvSpPr/>
            <p:nvPr/>
          </p:nvSpPr>
          <p:spPr>
            <a:xfrm>
              <a:off x="4156650" y="690350"/>
              <a:ext cx="140425" cy="190900"/>
            </a:xfrm>
            <a:custGeom>
              <a:rect b="b" l="l" r="r" t="t"/>
              <a:pathLst>
                <a:path extrusionOk="0" h="7636" w="5617">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116"/>
            <p:cNvSpPr/>
            <p:nvPr/>
          </p:nvSpPr>
          <p:spPr>
            <a:xfrm>
              <a:off x="3612525" y="2067100"/>
              <a:ext cx="822775" cy="311575"/>
            </a:xfrm>
            <a:custGeom>
              <a:rect b="b" l="l" r="r" t="t"/>
              <a:pathLst>
                <a:path extrusionOk="0" h="12463" w="32911">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116"/>
            <p:cNvSpPr/>
            <p:nvPr/>
          </p:nvSpPr>
          <p:spPr>
            <a:xfrm>
              <a:off x="3644350" y="658525"/>
              <a:ext cx="620925" cy="835950"/>
            </a:xfrm>
            <a:custGeom>
              <a:rect b="b" l="l" r="r" t="t"/>
              <a:pathLst>
                <a:path extrusionOk="0" h="33438" w="24837">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116"/>
            <p:cNvSpPr/>
            <p:nvPr/>
          </p:nvSpPr>
          <p:spPr>
            <a:xfrm>
              <a:off x="3615825" y="2072575"/>
              <a:ext cx="833750" cy="351075"/>
            </a:xfrm>
            <a:custGeom>
              <a:rect b="b" l="l" r="r" t="t"/>
              <a:pathLst>
                <a:path extrusionOk="0" h="14043" w="3335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116"/>
            <p:cNvSpPr/>
            <p:nvPr/>
          </p:nvSpPr>
          <p:spPr>
            <a:xfrm>
              <a:off x="3615825" y="642075"/>
              <a:ext cx="642875" cy="845825"/>
            </a:xfrm>
            <a:custGeom>
              <a:rect b="b" l="l" r="r" t="t"/>
              <a:pathLst>
                <a:path extrusionOk="0" h="33833" w="25715">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116"/>
            <p:cNvSpPr/>
            <p:nvPr/>
          </p:nvSpPr>
          <p:spPr>
            <a:xfrm>
              <a:off x="3589500" y="2073675"/>
              <a:ext cx="884200" cy="377400"/>
            </a:xfrm>
            <a:custGeom>
              <a:rect b="b" l="l" r="r" t="t"/>
              <a:pathLst>
                <a:path extrusionOk="0" h="15096" w="35368">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116"/>
            <p:cNvSpPr/>
            <p:nvPr/>
          </p:nvSpPr>
          <p:spPr>
            <a:xfrm>
              <a:off x="3598275" y="630025"/>
              <a:ext cx="656025" cy="832650"/>
            </a:xfrm>
            <a:custGeom>
              <a:rect b="b" l="l" r="r" t="t"/>
              <a:pathLst>
                <a:path extrusionOk="0" h="33306" w="26241">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116"/>
            <p:cNvSpPr/>
            <p:nvPr/>
          </p:nvSpPr>
          <p:spPr>
            <a:xfrm>
              <a:off x="3611425" y="1686425"/>
              <a:ext cx="2121650" cy="846925"/>
            </a:xfrm>
            <a:custGeom>
              <a:rect b="b" l="l" r="r" t="t"/>
              <a:pathLst>
                <a:path extrusionOk="0" h="33877" w="84866">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116"/>
            <p:cNvSpPr/>
            <p:nvPr/>
          </p:nvSpPr>
          <p:spPr>
            <a:xfrm>
              <a:off x="3555475" y="722150"/>
              <a:ext cx="443225" cy="703225"/>
            </a:xfrm>
            <a:custGeom>
              <a:rect b="b" l="l" r="r" t="t"/>
              <a:pathLst>
                <a:path extrusionOk="0" h="28129" w="17729">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116"/>
            <p:cNvSpPr/>
            <p:nvPr/>
          </p:nvSpPr>
          <p:spPr>
            <a:xfrm>
              <a:off x="3597175" y="1741275"/>
              <a:ext cx="2098600" cy="818400"/>
            </a:xfrm>
            <a:custGeom>
              <a:rect b="b" l="l" r="r" t="t"/>
              <a:pathLst>
                <a:path extrusionOk="0" h="32736" w="83944">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116"/>
            <p:cNvSpPr/>
            <p:nvPr/>
          </p:nvSpPr>
          <p:spPr>
            <a:xfrm>
              <a:off x="3524775" y="759450"/>
              <a:ext cx="388350" cy="654950"/>
            </a:xfrm>
            <a:custGeom>
              <a:rect b="b" l="l" r="r" t="t"/>
              <a:pathLst>
                <a:path extrusionOk="0" h="26198" w="15534">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116"/>
            <p:cNvSpPr/>
            <p:nvPr/>
          </p:nvSpPr>
          <p:spPr>
            <a:xfrm>
              <a:off x="3586200" y="1781875"/>
              <a:ext cx="2077775" cy="817300"/>
            </a:xfrm>
            <a:custGeom>
              <a:rect b="b" l="l" r="r" t="t"/>
              <a:pathLst>
                <a:path extrusionOk="0" h="32692" w="83111">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116"/>
            <p:cNvSpPr/>
            <p:nvPr/>
          </p:nvSpPr>
          <p:spPr>
            <a:xfrm>
              <a:off x="3491850" y="750675"/>
              <a:ext cx="392750" cy="747100"/>
            </a:xfrm>
            <a:custGeom>
              <a:rect b="b" l="l" r="r" t="t"/>
              <a:pathLst>
                <a:path extrusionOk="0" h="29884" w="1571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116"/>
            <p:cNvSpPr/>
            <p:nvPr/>
          </p:nvSpPr>
          <p:spPr>
            <a:xfrm>
              <a:off x="3630075" y="1825750"/>
              <a:ext cx="1999875" cy="810725"/>
            </a:xfrm>
            <a:custGeom>
              <a:rect b="b" l="l" r="r" t="t"/>
              <a:pathLst>
                <a:path extrusionOk="0" h="32429" w="79995">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116"/>
            <p:cNvSpPr/>
            <p:nvPr/>
          </p:nvSpPr>
          <p:spPr>
            <a:xfrm>
              <a:off x="3466625" y="829675"/>
              <a:ext cx="329125" cy="579250"/>
            </a:xfrm>
            <a:custGeom>
              <a:rect b="b" l="l" r="r" t="t"/>
              <a:pathLst>
                <a:path extrusionOk="0" h="23170" w="13165">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116"/>
            <p:cNvSpPr/>
            <p:nvPr/>
          </p:nvSpPr>
          <p:spPr>
            <a:xfrm>
              <a:off x="3663000" y="692550"/>
              <a:ext cx="735000" cy="1528150"/>
            </a:xfrm>
            <a:custGeom>
              <a:rect b="b" l="l" r="r" t="t"/>
              <a:pathLst>
                <a:path extrusionOk="0" h="61126" w="2940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116"/>
            <p:cNvSpPr/>
            <p:nvPr/>
          </p:nvSpPr>
          <p:spPr>
            <a:xfrm>
              <a:off x="3625700" y="691450"/>
              <a:ext cx="766825" cy="1557775"/>
            </a:xfrm>
            <a:custGeom>
              <a:rect b="b" l="l" r="r" t="t"/>
              <a:pathLst>
                <a:path extrusionOk="0" h="62311" w="30673">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116"/>
            <p:cNvSpPr/>
            <p:nvPr/>
          </p:nvSpPr>
          <p:spPr>
            <a:xfrm>
              <a:off x="3681625" y="1993600"/>
              <a:ext cx="702125" cy="310475"/>
            </a:xfrm>
            <a:custGeom>
              <a:rect b="b" l="l" r="r" t="t"/>
              <a:pathLst>
                <a:path extrusionOk="0" h="12419" w="28085">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116"/>
            <p:cNvSpPr/>
            <p:nvPr/>
          </p:nvSpPr>
          <p:spPr>
            <a:xfrm>
              <a:off x="3646525" y="689250"/>
              <a:ext cx="639600" cy="988425"/>
            </a:xfrm>
            <a:custGeom>
              <a:rect b="b" l="l" r="r" t="t"/>
              <a:pathLst>
                <a:path extrusionOk="0" h="39537" w="25584">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116"/>
            <p:cNvSpPr/>
            <p:nvPr/>
          </p:nvSpPr>
          <p:spPr>
            <a:xfrm>
              <a:off x="3650925" y="2049550"/>
              <a:ext cx="763550" cy="304975"/>
            </a:xfrm>
            <a:custGeom>
              <a:rect b="b" l="l" r="r" t="t"/>
              <a:pathLst>
                <a:path extrusionOk="0" h="12199" w="30542">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116"/>
            <p:cNvSpPr/>
            <p:nvPr/>
          </p:nvSpPr>
          <p:spPr>
            <a:xfrm>
              <a:off x="3678350" y="670600"/>
              <a:ext cx="591300" cy="788775"/>
            </a:xfrm>
            <a:custGeom>
              <a:rect b="b" l="l" r="r" t="t"/>
              <a:pathLst>
                <a:path extrusionOk="0" h="31551" w="23652">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116"/>
            <p:cNvSpPr/>
            <p:nvPr/>
          </p:nvSpPr>
          <p:spPr>
            <a:xfrm>
              <a:off x="4188450" y="866975"/>
              <a:ext cx="520025" cy="931375"/>
            </a:xfrm>
            <a:custGeom>
              <a:rect b="b" l="l" r="r" t="t"/>
              <a:pathLst>
                <a:path extrusionOk="0" h="37255" w="20801">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116"/>
            <p:cNvSpPr/>
            <p:nvPr/>
          </p:nvSpPr>
          <p:spPr>
            <a:xfrm>
              <a:off x="4063400" y="858200"/>
              <a:ext cx="670300" cy="974150"/>
            </a:xfrm>
            <a:custGeom>
              <a:rect b="b" l="l" r="r" t="t"/>
              <a:pathLst>
                <a:path extrusionOk="0" h="38966" w="26812">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116"/>
            <p:cNvSpPr/>
            <p:nvPr/>
          </p:nvSpPr>
          <p:spPr>
            <a:xfrm>
              <a:off x="4019525" y="841725"/>
              <a:ext cx="410300" cy="1012575"/>
            </a:xfrm>
            <a:custGeom>
              <a:rect b="b" l="l" r="r" t="t"/>
              <a:pathLst>
                <a:path extrusionOk="0" h="40503" w="16412">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116"/>
            <p:cNvSpPr/>
            <p:nvPr/>
          </p:nvSpPr>
          <p:spPr>
            <a:xfrm>
              <a:off x="3981125" y="801150"/>
              <a:ext cx="444300" cy="1074000"/>
            </a:xfrm>
            <a:custGeom>
              <a:rect b="b" l="l" r="r" t="t"/>
              <a:pathLst>
                <a:path extrusionOk="0" h="42960" w="17772">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116"/>
            <p:cNvSpPr/>
            <p:nvPr/>
          </p:nvSpPr>
          <p:spPr>
            <a:xfrm>
              <a:off x="3930650" y="715575"/>
              <a:ext cx="492600" cy="1197950"/>
            </a:xfrm>
            <a:custGeom>
              <a:rect b="b" l="l" r="r" t="t"/>
              <a:pathLst>
                <a:path extrusionOk="0" h="47918" w="19704">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116"/>
            <p:cNvSpPr/>
            <p:nvPr/>
          </p:nvSpPr>
          <p:spPr>
            <a:xfrm>
              <a:off x="3904325" y="661825"/>
              <a:ext cx="515625" cy="1271450"/>
            </a:xfrm>
            <a:custGeom>
              <a:rect b="b" l="l" r="r" t="t"/>
              <a:pathLst>
                <a:path extrusionOk="0" h="50858" w="20625">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116"/>
            <p:cNvSpPr/>
            <p:nvPr/>
          </p:nvSpPr>
          <p:spPr>
            <a:xfrm>
              <a:off x="3881300" y="681575"/>
              <a:ext cx="525475" cy="1276950"/>
            </a:xfrm>
            <a:custGeom>
              <a:rect b="b" l="l" r="r" t="t"/>
              <a:pathLst>
                <a:path extrusionOk="0" h="51078" w="21019">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116"/>
            <p:cNvSpPr/>
            <p:nvPr/>
          </p:nvSpPr>
          <p:spPr>
            <a:xfrm>
              <a:off x="3850575" y="669500"/>
              <a:ext cx="549625" cy="1310950"/>
            </a:xfrm>
            <a:custGeom>
              <a:rect b="b" l="l" r="r" t="t"/>
              <a:pathLst>
                <a:path extrusionOk="0" h="52438" w="21985">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116"/>
            <p:cNvSpPr/>
            <p:nvPr/>
          </p:nvSpPr>
          <p:spPr>
            <a:xfrm>
              <a:off x="3590575" y="1937650"/>
              <a:ext cx="1971375" cy="750375"/>
            </a:xfrm>
            <a:custGeom>
              <a:rect b="b" l="l" r="r" t="t"/>
              <a:pathLst>
                <a:path extrusionOk="0" h="30015" w="78855">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116"/>
            <p:cNvSpPr/>
            <p:nvPr/>
          </p:nvSpPr>
          <p:spPr>
            <a:xfrm>
              <a:off x="3469925" y="764950"/>
              <a:ext cx="299500" cy="582525"/>
            </a:xfrm>
            <a:custGeom>
              <a:rect b="b" l="l" r="r" t="t"/>
              <a:pathLst>
                <a:path extrusionOk="0" h="23301" w="1198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116"/>
            <p:cNvSpPr/>
            <p:nvPr/>
          </p:nvSpPr>
          <p:spPr>
            <a:xfrm>
              <a:off x="3619100" y="2026500"/>
              <a:ext cx="1900050" cy="686750"/>
            </a:xfrm>
            <a:custGeom>
              <a:rect b="b" l="l" r="r" t="t"/>
              <a:pathLst>
                <a:path extrusionOk="0" h="27470" w="76002">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116"/>
            <p:cNvSpPr/>
            <p:nvPr/>
          </p:nvSpPr>
          <p:spPr>
            <a:xfrm>
              <a:off x="3437000" y="785800"/>
              <a:ext cx="287450" cy="611050"/>
            </a:xfrm>
            <a:custGeom>
              <a:rect b="b" l="l" r="r" t="t"/>
              <a:pathLst>
                <a:path extrusionOk="0" h="24442" w="11498">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116"/>
            <p:cNvSpPr/>
            <p:nvPr/>
          </p:nvSpPr>
          <p:spPr>
            <a:xfrm>
              <a:off x="3586200" y="2096725"/>
              <a:ext cx="1884700" cy="640675"/>
            </a:xfrm>
            <a:custGeom>
              <a:rect b="b" l="l" r="r" t="t"/>
              <a:pathLst>
                <a:path extrusionOk="0" h="25627" w="75388">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116"/>
            <p:cNvSpPr/>
            <p:nvPr/>
          </p:nvSpPr>
          <p:spPr>
            <a:xfrm>
              <a:off x="3416150" y="761650"/>
              <a:ext cx="289650" cy="645075"/>
            </a:xfrm>
            <a:custGeom>
              <a:rect b="b" l="l" r="r" t="t"/>
              <a:pathLst>
                <a:path extrusionOk="0" h="25803" w="11586">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116"/>
            <p:cNvSpPr/>
            <p:nvPr/>
          </p:nvSpPr>
          <p:spPr>
            <a:xfrm>
              <a:off x="3602650" y="2266750"/>
              <a:ext cx="1732200" cy="549625"/>
            </a:xfrm>
            <a:custGeom>
              <a:rect b="b" l="l" r="r" t="t"/>
              <a:pathLst>
                <a:path extrusionOk="0" h="21985" w="69288">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116"/>
            <p:cNvSpPr/>
            <p:nvPr/>
          </p:nvSpPr>
          <p:spPr>
            <a:xfrm>
              <a:off x="3338275" y="741900"/>
              <a:ext cx="284150" cy="635200"/>
            </a:xfrm>
            <a:custGeom>
              <a:rect b="b" l="l" r="r" t="t"/>
              <a:pathLst>
                <a:path extrusionOk="0" h="25408" w="11366">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116"/>
            <p:cNvSpPr/>
            <p:nvPr/>
          </p:nvSpPr>
          <p:spPr>
            <a:xfrm>
              <a:off x="3628975" y="2341350"/>
              <a:ext cx="1621425" cy="496975"/>
            </a:xfrm>
            <a:custGeom>
              <a:rect b="b" l="l" r="r" t="t"/>
              <a:pathLst>
                <a:path extrusionOk="0" h="19879" w="64857">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116"/>
            <p:cNvSpPr/>
            <p:nvPr/>
          </p:nvSpPr>
          <p:spPr>
            <a:xfrm>
              <a:off x="3316325" y="744100"/>
              <a:ext cx="277575" cy="640675"/>
            </a:xfrm>
            <a:custGeom>
              <a:rect b="b" l="l" r="r" t="t"/>
              <a:pathLst>
                <a:path extrusionOk="0" h="25627" w="11103">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116"/>
            <p:cNvSpPr/>
            <p:nvPr/>
          </p:nvSpPr>
          <p:spPr>
            <a:xfrm>
              <a:off x="3616925" y="2404975"/>
              <a:ext cx="1567650" cy="455275"/>
            </a:xfrm>
            <a:custGeom>
              <a:rect b="b" l="l" r="r" t="t"/>
              <a:pathLst>
                <a:path extrusionOk="0" h="18211" w="62706">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116"/>
            <p:cNvSpPr/>
            <p:nvPr/>
          </p:nvSpPr>
          <p:spPr>
            <a:xfrm>
              <a:off x="3272450" y="748500"/>
              <a:ext cx="287450" cy="706500"/>
            </a:xfrm>
            <a:custGeom>
              <a:rect b="b" l="l" r="r" t="t"/>
              <a:pathLst>
                <a:path extrusionOk="0" h="28260" w="11498">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116"/>
            <p:cNvSpPr/>
            <p:nvPr/>
          </p:nvSpPr>
          <p:spPr>
            <a:xfrm>
              <a:off x="4211500" y="2486150"/>
              <a:ext cx="884200" cy="333525"/>
            </a:xfrm>
            <a:custGeom>
              <a:rect b="b" l="l" r="r" t="t"/>
              <a:pathLst>
                <a:path extrusionOk="0" h="13341" w="35368">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116"/>
            <p:cNvSpPr/>
            <p:nvPr/>
          </p:nvSpPr>
          <p:spPr>
            <a:xfrm>
              <a:off x="3623500" y="2804275"/>
              <a:ext cx="496975" cy="77925"/>
            </a:xfrm>
            <a:custGeom>
              <a:rect b="b" l="l" r="r" t="t"/>
              <a:pathLst>
                <a:path extrusionOk="0" h="3117" w="19879">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116"/>
            <p:cNvSpPr/>
            <p:nvPr/>
          </p:nvSpPr>
          <p:spPr>
            <a:xfrm>
              <a:off x="3251600" y="756175"/>
              <a:ext cx="275375" cy="692225"/>
            </a:xfrm>
            <a:custGeom>
              <a:rect b="b" l="l" r="r" t="t"/>
              <a:pathLst>
                <a:path extrusionOk="0" h="27689" w="11015">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116"/>
            <p:cNvSpPr/>
            <p:nvPr/>
          </p:nvSpPr>
          <p:spPr>
            <a:xfrm>
              <a:off x="3658600" y="1953000"/>
              <a:ext cx="737225" cy="323650"/>
            </a:xfrm>
            <a:custGeom>
              <a:rect b="b" l="l" r="r" t="t"/>
              <a:pathLst>
                <a:path extrusionOk="0" h="12946" w="29489">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116"/>
            <p:cNvSpPr/>
            <p:nvPr/>
          </p:nvSpPr>
          <p:spPr>
            <a:xfrm>
              <a:off x="3550000" y="2139500"/>
              <a:ext cx="25" cy="25"/>
            </a:xfrm>
            <a:custGeom>
              <a:rect b="b" l="l" r="r" t="t"/>
              <a:pathLst>
                <a:path extrusionOk="0" h="1" w="1">
                  <a:moveTo>
                    <a:pt x="0" y="0"/>
                  </a:moveTo>
                  <a:lnTo>
                    <a:pt x="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116"/>
            <p:cNvSpPr/>
            <p:nvPr/>
          </p:nvSpPr>
          <p:spPr>
            <a:xfrm>
              <a:off x="3550000" y="2139500"/>
              <a:ext cx="25" cy="25"/>
            </a:xfrm>
            <a:custGeom>
              <a:rect b="b" l="l" r="r" t="t"/>
              <a:pathLst>
                <a:path extrusionOk="0" fill="none" h="1" w="1">
                  <a:moveTo>
                    <a:pt x="0" y="0"/>
                  </a:moveTo>
                  <a:lnTo>
                    <a:pt x="0" y="0"/>
                  </a:lnTo>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116"/>
            <p:cNvSpPr/>
            <p:nvPr/>
          </p:nvSpPr>
          <p:spPr>
            <a:xfrm>
              <a:off x="3643250" y="872450"/>
              <a:ext cx="522200" cy="829375"/>
            </a:xfrm>
            <a:custGeom>
              <a:rect b="b" l="l" r="r" t="t"/>
              <a:pathLst>
                <a:path extrusionOk="0" h="33175" w="20888">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116"/>
            <p:cNvSpPr/>
            <p:nvPr/>
          </p:nvSpPr>
          <p:spPr>
            <a:xfrm>
              <a:off x="3612525" y="2141700"/>
              <a:ext cx="1811200" cy="630800"/>
            </a:xfrm>
            <a:custGeom>
              <a:rect b="b" l="l" r="r" t="t"/>
              <a:pathLst>
                <a:path extrusionOk="0" h="25232" w="72448">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116"/>
            <p:cNvSpPr/>
            <p:nvPr/>
          </p:nvSpPr>
          <p:spPr>
            <a:xfrm>
              <a:off x="3387650" y="738625"/>
              <a:ext cx="299500" cy="660425"/>
            </a:xfrm>
            <a:custGeom>
              <a:rect b="b" l="l" r="r" t="t"/>
              <a:pathLst>
                <a:path extrusionOk="0" h="26417" w="1198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116"/>
            <p:cNvSpPr/>
            <p:nvPr/>
          </p:nvSpPr>
          <p:spPr>
            <a:xfrm>
              <a:off x="4327775" y="2656175"/>
              <a:ext cx="230400" cy="66950"/>
            </a:xfrm>
            <a:custGeom>
              <a:rect b="b" l="l" r="r" t="t"/>
              <a:pathLst>
                <a:path extrusionOk="0" h="2678" w="9216">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116"/>
            <p:cNvSpPr/>
            <p:nvPr/>
          </p:nvSpPr>
          <p:spPr>
            <a:xfrm>
              <a:off x="3893350" y="2910700"/>
              <a:ext cx="171175" cy="15375"/>
            </a:xfrm>
            <a:custGeom>
              <a:rect b="b" l="l" r="r" t="t"/>
              <a:pathLst>
                <a:path extrusionOk="0" h="615" w="6847">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116"/>
            <p:cNvSpPr/>
            <p:nvPr/>
          </p:nvSpPr>
          <p:spPr>
            <a:xfrm>
              <a:off x="3224175" y="777000"/>
              <a:ext cx="230400" cy="580350"/>
            </a:xfrm>
            <a:custGeom>
              <a:rect b="b" l="l" r="r" t="t"/>
              <a:pathLst>
                <a:path extrusionOk="0" h="23214" w="9216">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116"/>
            <p:cNvSpPr/>
            <p:nvPr/>
          </p:nvSpPr>
          <p:spPr>
            <a:xfrm>
              <a:off x="4358500" y="2701175"/>
              <a:ext cx="82300" cy="30725"/>
            </a:xfrm>
            <a:custGeom>
              <a:rect b="b" l="l" r="r" t="t"/>
              <a:pathLst>
                <a:path extrusionOk="0" h="1229" w="3292">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116"/>
            <p:cNvSpPr/>
            <p:nvPr/>
          </p:nvSpPr>
          <p:spPr>
            <a:xfrm>
              <a:off x="3816575" y="2913975"/>
              <a:ext cx="229300" cy="34050"/>
            </a:xfrm>
            <a:custGeom>
              <a:rect b="b" l="l" r="r" t="t"/>
              <a:pathLst>
                <a:path extrusionOk="0" h="1362" w="9172">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116"/>
            <p:cNvSpPr/>
            <p:nvPr/>
          </p:nvSpPr>
          <p:spPr>
            <a:xfrm>
              <a:off x="3192375" y="766050"/>
              <a:ext cx="239175" cy="620925"/>
            </a:xfrm>
            <a:custGeom>
              <a:rect b="b" l="l" r="r" t="t"/>
              <a:pathLst>
                <a:path extrusionOk="0" h="24837" w="9567">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116"/>
            <p:cNvSpPr/>
            <p:nvPr/>
          </p:nvSpPr>
          <p:spPr>
            <a:xfrm>
              <a:off x="3859350" y="2946900"/>
              <a:ext cx="105350" cy="24150"/>
            </a:xfrm>
            <a:custGeom>
              <a:rect b="b" l="l" r="r" t="t"/>
              <a:pathLst>
                <a:path extrusionOk="0" h="966" w="4214">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116"/>
            <p:cNvSpPr/>
            <p:nvPr/>
          </p:nvSpPr>
          <p:spPr>
            <a:xfrm>
              <a:off x="3161650" y="766050"/>
              <a:ext cx="238075" cy="613250"/>
            </a:xfrm>
            <a:custGeom>
              <a:rect b="b" l="l" r="r" t="t"/>
              <a:pathLst>
                <a:path extrusionOk="0" h="24530" w="9523">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116"/>
            <p:cNvSpPr/>
            <p:nvPr/>
          </p:nvSpPr>
          <p:spPr>
            <a:xfrm>
              <a:off x="4527425" y="1110500"/>
              <a:ext cx="63650" cy="151425"/>
            </a:xfrm>
            <a:custGeom>
              <a:rect b="b" l="l" r="r" t="t"/>
              <a:pathLst>
                <a:path extrusionOk="0" h="6057" w="2546">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116"/>
            <p:cNvSpPr/>
            <p:nvPr/>
          </p:nvSpPr>
          <p:spPr>
            <a:xfrm>
              <a:off x="4484650" y="1084175"/>
              <a:ext cx="129475" cy="362025"/>
            </a:xfrm>
            <a:custGeom>
              <a:rect b="b" l="l" r="r" t="t"/>
              <a:pathLst>
                <a:path extrusionOk="0" h="14481" w="5179">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116"/>
            <p:cNvSpPr/>
            <p:nvPr/>
          </p:nvSpPr>
          <p:spPr>
            <a:xfrm>
              <a:off x="4367275" y="1051275"/>
              <a:ext cx="268800" cy="559500"/>
            </a:xfrm>
            <a:custGeom>
              <a:rect b="b" l="l" r="r" t="t"/>
              <a:pathLst>
                <a:path extrusionOk="0" h="22380" w="10752">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116"/>
            <p:cNvSpPr/>
            <p:nvPr/>
          </p:nvSpPr>
          <p:spPr>
            <a:xfrm>
              <a:off x="4316800" y="908650"/>
              <a:ext cx="344500" cy="822775"/>
            </a:xfrm>
            <a:custGeom>
              <a:rect b="b" l="l" r="r" t="t"/>
              <a:pathLst>
                <a:path extrusionOk="0" h="32911" w="1378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116"/>
            <p:cNvSpPr/>
            <p:nvPr/>
          </p:nvSpPr>
          <p:spPr>
            <a:xfrm>
              <a:off x="4111675" y="1612925"/>
              <a:ext cx="55975" cy="64750"/>
            </a:xfrm>
            <a:custGeom>
              <a:rect b="b" l="l" r="r" t="t"/>
              <a:pathLst>
                <a:path extrusionOk="0" h="2590" w="2239">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116"/>
            <p:cNvSpPr/>
            <p:nvPr/>
          </p:nvSpPr>
          <p:spPr>
            <a:xfrm>
              <a:off x="2076700" y="1162050"/>
              <a:ext cx="490400" cy="941275"/>
            </a:xfrm>
            <a:custGeom>
              <a:rect b="b" l="l" r="r" t="t"/>
              <a:pathLst>
                <a:path extrusionOk="0" h="37651" w="19616">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116"/>
            <p:cNvSpPr/>
            <p:nvPr/>
          </p:nvSpPr>
          <p:spPr>
            <a:xfrm>
              <a:off x="1913250" y="1401200"/>
              <a:ext cx="382875" cy="744900"/>
            </a:xfrm>
            <a:custGeom>
              <a:rect b="b" l="l" r="r" t="t"/>
              <a:pathLst>
                <a:path extrusionOk="0" h="29796" w="15315">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116"/>
            <p:cNvSpPr/>
            <p:nvPr/>
          </p:nvSpPr>
          <p:spPr>
            <a:xfrm>
              <a:off x="1927525" y="1297000"/>
              <a:ext cx="446500" cy="875425"/>
            </a:xfrm>
            <a:custGeom>
              <a:rect b="b" l="l" r="r" t="t"/>
              <a:pathLst>
                <a:path extrusionOk="0" h="35017" w="1786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116"/>
            <p:cNvSpPr/>
            <p:nvPr/>
          </p:nvSpPr>
          <p:spPr>
            <a:xfrm>
              <a:off x="1977975" y="1250925"/>
              <a:ext cx="449800" cy="917125"/>
            </a:xfrm>
            <a:custGeom>
              <a:rect b="b" l="l" r="r" t="t"/>
              <a:pathLst>
                <a:path extrusionOk="0" h="36685" w="17992">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116"/>
            <p:cNvSpPr/>
            <p:nvPr/>
          </p:nvSpPr>
          <p:spPr>
            <a:xfrm>
              <a:off x="2010875" y="1153275"/>
              <a:ext cx="468450" cy="980750"/>
            </a:xfrm>
            <a:custGeom>
              <a:rect b="b" l="l" r="r" t="t"/>
              <a:pathLst>
                <a:path extrusionOk="0" h="39230" w="18738">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116"/>
            <p:cNvSpPr/>
            <p:nvPr/>
          </p:nvSpPr>
          <p:spPr>
            <a:xfrm>
              <a:off x="1860600" y="1609650"/>
              <a:ext cx="307175" cy="510125"/>
            </a:xfrm>
            <a:custGeom>
              <a:rect b="b" l="l" r="r" t="t"/>
              <a:pathLst>
                <a:path extrusionOk="0" h="20405" w="12287">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116"/>
            <p:cNvSpPr/>
            <p:nvPr/>
          </p:nvSpPr>
          <p:spPr>
            <a:xfrm>
              <a:off x="3805600" y="1948625"/>
              <a:ext cx="105350" cy="186500"/>
            </a:xfrm>
            <a:custGeom>
              <a:rect b="b" l="l" r="r" t="t"/>
              <a:pathLst>
                <a:path extrusionOk="0" h="7460" w="4214">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116"/>
            <p:cNvSpPr/>
            <p:nvPr/>
          </p:nvSpPr>
          <p:spPr>
            <a:xfrm>
              <a:off x="3788050" y="1933250"/>
              <a:ext cx="133850" cy="229300"/>
            </a:xfrm>
            <a:custGeom>
              <a:rect b="b" l="l" r="r" t="t"/>
              <a:pathLst>
                <a:path extrusionOk="0" h="9172" w="5354">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116"/>
            <p:cNvSpPr/>
            <p:nvPr/>
          </p:nvSpPr>
          <p:spPr>
            <a:xfrm>
              <a:off x="3671775" y="2997350"/>
              <a:ext cx="187600" cy="399350"/>
            </a:xfrm>
            <a:custGeom>
              <a:rect b="b" l="l" r="r" t="t"/>
              <a:pathLst>
                <a:path extrusionOk="0" h="15974" w="7504">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116"/>
            <p:cNvSpPr/>
            <p:nvPr/>
          </p:nvSpPr>
          <p:spPr>
            <a:xfrm>
              <a:off x="3577425" y="2967725"/>
              <a:ext cx="311575" cy="471750"/>
            </a:xfrm>
            <a:custGeom>
              <a:rect b="b" l="l" r="r" t="t"/>
              <a:pathLst>
                <a:path extrusionOk="0" h="18870" w="12463">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116"/>
            <p:cNvSpPr/>
            <p:nvPr/>
          </p:nvSpPr>
          <p:spPr>
            <a:xfrm>
              <a:off x="3642150" y="2927150"/>
              <a:ext cx="329125" cy="352150"/>
            </a:xfrm>
            <a:custGeom>
              <a:rect b="b" l="l" r="r" t="t"/>
              <a:pathLst>
                <a:path extrusionOk="0" h="14086" w="13165">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116"/>
            <p:cNvSpPr/>
            <p:nvPr/>
          </p:nvSpPr>
          <p:spPr>
            <a:xfrm>
              <a:off x="3625700" y="2886550"/>
              <a:ext cx="275375" cy="360950"/>
            </a:xfrm>
            <a:custGeom>
              <a:rect b="b" l="l" r="r" t="t"/>
              <a:pathLst>
                <a:path extrusionOk="0" h="14438" w="11015">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116"/>
            <p:cNvSpPr/>
            <p:nvPr/>
          </p:nvSpPr>
          <p:spPr>
            <a:xfrm>
              <a:off x="3703575" y="3053300"/>
              <a:ext cx="118500" cy="174450"/>
            </a:xfrm>
            <a:custGeom>
              <a:rect b="b" l="l" r="r" t="t"/>
              <a:pathLst>
                <a:path extrusionOk="0" h="6978" w="474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116"/>
            <p:cNvSpPr/>
            <p:nvPr/>
          </p:nvSpPr>
          <p:spPr>
            <a:xfrm>
              <a:off x="3689325" y="3025875"/>
              <a:ext cx="149200" cy="218325"/>
            </a:xfrm>
            <a:custGeom>
              <a:rect b="b" l="l" r="r" t="t"/>
              <a:pathLst>
                <a:path extrusionOk="0" h="8733" w="5968">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116"/>
            <p:cNvSpPr/>
            <p:nvPr/>
          </p:nvSpPr>
          <p:spPr>
            <a:xfrm>
              <a:off x="3745275" y="2955675"/>
              <a:ext cx="168950" cy="217225"/>
            </a:xfrm>
            <a:custGeom>
              <a:rect b="b" l="l" r="r" t="t"/>
              <a:pathLst>
                <a:path extrusionOk="0" h="8689" w="6758">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116"/>
            <p:cNvSpPr/>
            <p:nvPr/>
          </p:nvSpPr>
          <p:spPr>
            <a:xfrm>
              <a:off x="3838500" y="2980900"/>
              <a:ext cx="96575" cy="170050"/>
            </a:xfrm>
            <a:custGeom>
              <a:rect b="b" l="l" r="r" t="t"/>
              <a:pathLst>
                <a:path extrusionOk="0" h="6802" w="3863">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116"/>
            <p:cNvSpPr/>
            <p:nvPr/>
          </p:nvSpPr>
          <p:spPr>
            <a:xfrm>
              <a:off x="6159800" y="3992350"/>
              <a:ext cx="10975" cy="43900"/>
            </a:xfrm>
            <a:custGeom>
              <a:rect b="b" l="l" r="r" t="t"/>
              <a:pathLst>
                <a:path extrusionOk="0" h="1756" w="439">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116"/>
            <p:cNvSpPr/>
            <p:nvPr/>
          </p:nvSpPr>
          <p:spPr>
            <a:xfrm>
              <a:off x="6108225" y="4190900"/>
              <a:ext cx="28550" cy="37325"/>
            </a:xfrm>
            <a:custGeom>
              <a:rect b="b" l="l" r="r" t="t"/>
              <a:pathLst>
                <a:path extrusionOk="0" h="1493" w="1142">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116"/>
            <p:cNvSpPr/>
            <p:nvPr/>
          </p:nvSpPr>
          <p:spPr>
            <a:xfrm>
              <a:off x="6367125" y="4108625"/>
              <a:ext cx="36225" cy="30750"/>
            </a:xfrm>
            <a:custGeom>
              <a:rect b="b" l="l" r="r" t="t"/>
              <a:pathLst>
                <a:path extrusionOk="0" h="1230" w="1449">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116"/>
            <p:cNvSpPr/>
            <p:nvPr/>
          </p:nvSpPr>
          <p:spPr>
            <a:xfrm>
              <a:off x="5861400" y="5099225"/>
              <a:ext cx="47200" cy="13175"/>
            </a:xfrm>
            <a:custGeom>
              <a:rect b="b" l="l" r="r" t="t"/>
              <a:pathLst>
                <a:path extrusionOk="0" h="527" w="1888">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116"/>
            <p:cNvSpPr/>
            <p:nvPr/>
          </p:nvSpPr>
          <p:spPr>
            <a:xfrm>
              <a:off x="5808750" y="4503550"/>
              <a:ext cx="879825" cy="324725"/>
            </a:xfrm>
            <a:custGeom>
              <a:rect b="b" l="l" r="r" t="t"/>
              <a:pathLst>
                <a:path extrusionOk="0" h="12989" w="35193">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116"/>
            <p:cNvSpPr/>
            <p:nvPr/>
          </p:nvSpPr>
          <p:spPr>
            <a:xfrm>
              <a:off x="5804350" y="4473925"/>
              <a:ext cx="934675" cy="337900"/>
            </a:xfrm>
            <a:custGeom>
              <a:rect b="b" l="l" r="r" t="t"/>
              <a:pathLst>
                <a:path extrusionOk="0" h="13516" w="37387">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116"/>
            <p:cNvSpPr/>
            <p:nvPr/>
          </p:nvSpPr>
          <p:spPr>
            <a:xfrm>
              <a:off x="5821900" y="4427850"/>
              <a:ext cx="1314250" cy="359850"/>
            </a:xfrm>
            <a:custGeom>
              <a:rect b="b" l="l" r="r" t="t"/>
              <a:pathLst>
                <a:path extrusionOk="0" h="14394" w="5257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116"/>
            <p:cNvSpPr/>
            <p:nvPr/>
          </p:nvSpPr>
          <p:spPr>
            <a:xfrm>
              <a:off x="5828500" y="4381775"/>
              <a:ext cx="1328500" cy="379600"/>
            </a:xfrm>
            <a:custGeom>
              <a:rect b="b" l="l" r="r" t="t"/>
              <a:pathLst>
                <a:path extrusionOk="0" h="15184" w="5314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116"/>
            <p:cNvSpPr/>
            <p:nvPr/>
          </p:nvSpPr>
          <p:spPr>
            <a:xfrm>
              <a:off x="5680400" y="4855700"/>
              <a:ext cx="42800" cy="15375"/>
            </a:xfrm>
            <a:custGeom>
              <a:rect b="b" l="l" r="r" t="t"/>
              <a:pathLst>
                <a:path extrusionOk="0" h="615" w="1712">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116"/>
            <p:cNvSpPr/>
            <p:nvPr/>
          </p:nvSpPr>
          <p:spPr>
            <a:xfrm>
              <a:off x="5660650" y="4828275"/>
              <a:ext cx="138250" cy="42800"/>
            </a:xfrm>
            <a:custGeom>
              <a:rect b="b" l="l" r="r" t="t"/>
              <a:pathLst>
                <a:path extrusionOk="0" h="1712" w="553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116"/>
            <p:cNvSpPr/>
            <p:nvPr/>
          </p:nvSpPr>
          <p:spPr>
            <a:xfrm>
              <a:off x="5656250" y="4808525"/>
              <a:ext cx="208475" cy="60350"/>
            </a:xfrm>
            <a:custGeom>
              <a:rect b="b" l="l" r="r" t="t"/>
              <a:pathLst>
                <a:path extrusionOk="0" h="2414" w="8339">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116"/>
            <p:cNvSpPr/>
            <p:nvPr/>
          </p:nvSpPr>
          <p:spPr>
            <a:xfrm>
              <a:off x="5636525" y="4793150"/>
              <a:ext cx="269875" cy="65850"/>
            </a:xfrm>
            <a:custGeom>
              <a:rect b="b" l="l" r="r" t="t"/>
              <a:pathLst>
                <a:path extrusionOk="0" h="2634" w="10795">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116"/>
            <p:cNvSpPr/>
            <p:nvPr/>
          </p:nvSpPr>
          <p:spPr>
            <a:xfrm>
              <a:off x="5527900" y="5054250"/>
              <a:ext cx="528800" cy="40600"/>
            </a:xfrm>
            <a:custGeom>
              <a:rect b="b" l="l" r="r" t="t"/>
              <a:pathLst>
                <a:path extrusionOk="0" h="1624" w="21152">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116"/>
            <p:cNvSpPr/>
            <p:nvPr/>
          </p:nvSpPr>
          <p:spPr>
            <a:xfrm>
              <a:off x="5946975" y="5033400"/>
              <a:ext cx="121775" cy="18675"/>
            </a:xfrm>
            <a:custGeom>
              <a:rect b="b" l="l" r="r" t="t"/>
              <a:pathLst>
                <a:path extrusionOk="0" h="747" w="4871">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116"/>
            <p:cNvSpPr/>
            <p:nvPr/>
          </p:nvSpPr>
          <p:spPr>
            <a:xfrm>
              <a:off x="5962325" y="5012550"/>
              <a:ext cx="120700" cy="18675"/>
            </a:xfrm>
            <a:custGeom>
              <a:rect b="b" l="l" r="r" t="t"/>
              <a:pathLst>
                <a:path extrusionOk="0" h="747" w="4828">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116"/>
            <p:cNvSpPr/>
            <p:nvPr/>
          </p:nvSpPr>
          <p:spPr>
            <a:xfrm>
              <a:off x="5977675" y="4991725"/>
              <a:ext cx="117425" cy="17575"/>
            </a:xfrm>
            <a:custGeom>
              <a:rect b="b" l="l" r="r" t="t"/>
              <a:pathLst>
                <a:path extrusionOk="0" h="703" w="4697">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116"/>
            <p:cNvSpPr/>
            <p:nvPr/>
          </p:nvSpPr>
          <p:spPr>
            <a:xfrm>
              <a:off x="6019375" y="4955525"/>
              <a:ext cx="16475" cy="9900"/>
            </a:xfrm>
            <a:custGeom>
              <a:rect b="b" l="l" r="r" t="t"/>
              <a:pathLst>
                <a:path extrusionOk="0" h="396" w="659">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116"/>
            <p:cNvSpPr/>
            <p:nvPr/>
          </p:nvSpPr>
          <p:spPr>
            <a:xfrm>
              <a:off x="6024850" y="4934675"/>
              <a:ext cx="25275" cy="13175"/>
            </a:xfrm>
            <a:custGeom>
              <a:rect b="b" l="l" r="r" t="t"/>
              <a:pathLst>
                <a:path extrusionOk="0" h="527" w="1011">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116"/>
            <p:cNvSpPr/>
            <p:nvPr/>
          </p:nvSpPr>
          <p:spPr>
            <a:xfrm>
              <a:off x="6041325" y="4908350"/>
              <a:ext cx="165650" cy="19775"/>
            </a:xfrm>
            <a:custGeom>
              <a:rect b="b" l="l" r="r" t="t"/>
              <a:pathLst>
                <a:path extrusionOk="0" h="791" w="6626">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116"/>
            <p:cNvSpPr/>
            <p:nvPr/>
          </p:nvSpPr>
          <p:spPr>
            <a:xfrm>
              <a:off x="6046800" y="4887500"/>
              <a:ext cx="165675" cy="23075"/>
            </a:xfrm>
            <a:custGeom>
              <a:rect b="b" l="l" r="r" t="t"/>
              <a:pathLst>
                <a:path extrusionOk="0" h="923" w="6627">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116"/>
            <p:cNvSpPr/>
            <p:nvPr/>
          </p:nvSpPr>
          <p:spPr>
            <a:xfrm>
              <a:off x="6097250" y="4844725"/>
              <a:ext cx="125100" cy="18675"/>
            </a:xfrm>
            <a:custGeom>
              <a:rect b="b" l="l" r="r" t="t"/>
              <a:pathLst>
                <a:path extrusionOk="0" h="747" w="5004">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116"/>
            <p:cNvSpPr/>
            <p:nvPr/>
          </p:nvSpPr>
          <p:spPr>
            <a:xfrm>
              <a:off x="6107125" y="4824975"/>
              <a:ext cx="120700" cy="20875"/>
            </a:xfrm>
            <a:custGeom>
              <a:rect b="b" l="l" r="r" t="t"/>
              <a:pathLst>
                <a:path extrusionOk="0" h="835" w="4828">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116"/>
            <p:cNvSpPr/>
            <p:nvPr/>
          </p:nvSpPr>
          <p:spPr>
            <a:xfrm>
              <a:off x="6100550" y="4800825"/>
              <a:ext cx="161275" cy="30750"/>
            </a:xfrm>
            <a:custGeom>
              <a:rect b="b" l="l" r="r" t="t"/>
              <a:pathLst>
                <a:path extrusionOk="0" h="1230" w="6451">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116"/>
            <p:cNvSpPr/>
            <p:nvPr/>
          </p:nvSpPr>
          <p:spPr>
            <a:xfrm>
              <a:off x="6098350" y="4774500"/>
              <a:ext cx="190900" cy="29650"/>
            </a:xfrm>
            <a:custGeom>
              <a:rect b="b" l="l" r="r" t="t"/>
              <a:pathLst>
                <a:path extrusionOk="0" h="1186" w="7636">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116"/>
            <p:cNvSpPr/>
            <p:nvPr/>
          </p:nvSpPr>
          <p:spPr>
            <a:xfrm>
              <a:off x="6109325" y="4682350"/>
              <a:ext cx="523300" cy="91075"/>
            </a:xfrm>
            <a:custGeom>
              <a:rect b="b" l="l" r="r" t="t"/>
              <a:pathLst>
                <a:path extrusionOk="0" h="3643" w="20932">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116"/>
            <p:cNvSpPr/>
            <p:nvPr/>
          </p:nvSpPr>
          <p:spPr>
            <a:xfrm>
              <a:off x="6085200" y="4649450"/>
              <a:ext cx="537550" cy="125075"/>
            </a:xfrm>
            <a:custGeom>
              <a:rect b="b" l="l" r="r" t="t"/>
              <a:pathLst>
                <a:path extrusionOk="0" h="5003" w="21502">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116"/>
            <p:cNvSpPr/>
            <p:nvPr/>
          </p:nvSpPr>
          <p:spPr>
            <a:xfrm>
              <a:off x="6057775" y="4612150"/>
              <a:ext cx="585825" cy="165675"/>
            </a:xfrm>
            <a:custGeom>
              <a:rect b="b" l="l" r="r" t="t"/>
              <a:pathLst>
                <a:path extrusionOk="0" h="6627" w="23433">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116"/>
            <p:cNvSpPr/>
            <p:nvPr/>
          </p:nvSpPr>
          <p:spPr>
            <a:xfrm>
              <a:off x="6038025" y="4574850"/>
              <a:ext cx="634100" cy="202975"/>
            </a:xfrm>
            <a:custGeom>
              <a:rect b="b" l="l" r="r" t="t"/>
              <a:pathLst>
                <a:path extrusionOk="0" h="8119" w="25364">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116"/>
            <p:cNvSpPr/>
            <p:nvPr/>
          </p:nvSpPr>
          <p:spPr>
            <a:xfrm>
              <a:off x="5408325" y="4697725"/>
              <a:ext cx="1298900" cy="349975"/>
            </a:xfrm>
            <a:custGeom>
              <a:rect b="b" l="l" r="r" t="t"/>
              <a:pathLst>
                <a:path extrusionOk="0" h="13999" w="51956">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116"/>
            <p:cNvSpPr/>
            <p:nvPr/>
          </p:nvSpPr>
          <p:spPr>
            <a:xfrm>
              <a:off x="5018900" y="3079625"/>
              <a:ext cx="854600" cy="1977925"/>
            </a:xfrm>
            <a:custGeom>
              <a:rect b="b" l="l" r="r" t="t"/>
              <a:pathLst>
                <a:path extrusionOk="0" h="79117" w="34184">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116"/>
            <p:cNvSpPr/>
            <p:nvPr/>
          </p:nvSpPr>
          <p:spPr>
            <a:xfrm>
              <a:off x="5485125" y="4868850"/>
              <a:ext cx="646175" cy="158000"/>
            </a:xfrm>
            <a:custGeom>
              <a:rect b="b" l="l" r="r" t="t"/>
              <a:pathLst>
                <a:path extrusionOk="0" h="6320" w="25847">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116"/>
            <p:cNvSpPr/>
            <p:nvPr/>
          </p:nvSpPr>
          <p:spPr>
            <a:xfrm>
              <a:off x="4868600" y="2894225"/>
              <a:ext cx="799750" cy="2106300"/>
            </a:xfrm>
            <a:custGeom>
              <a:rect b="b" l="l" r="r" t="t"/>
              <a:pathLst>
                <a:path extrusionOk="0" h="84252" w="3199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116"/>
            <p:cNvSpPr/>
            <p:nvPr/>
          </p:nvSpPr>
          <p:spPr>
            <a:xfrm>
              <a:off x="5491700" y="4970875"/>
              <a:ext cx="615450" cy="109725"/>
            </a:xfrm>
            <a:custGeom>
              <a:rect b="b" l="l" r="r" t="t"/>
              <a:pathLst>
                <a:path extrusionOk="0" h="4389" w="24618">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116"/>
            <p:cNvSpPr/>
            <p:nvPr/>
          </p:nvSpPr>
          <p:spPr>
            <a:xfrm>
              <a:off x="4734775" y="3421900"/>
              <a:ext cx="152500" cy="1580800"/>
            </a:xfrm>
            <a:custGeom>
              <a:rect b="b" l="l" r="r" t="t"/>
              <a:pathLst>
                <a:path extrusionOk="0" h="63232" w="610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116"/>
            <p:cNvSpPr/>
            <p:nvPr/>
          </p:nvSpPr>
          <p:spPr>
            <a:xfrm>
              <a:off x="5672725" y="5078375"/>
              <a:ext cx="263300" cy="31850"/>
            </a:xfrm>
            <a:custGeom>
              <a:rect b="b" l="l" r="r" t="t"/>
              <a:pathLst>
                <a:path extrusionOk="0" h="1274" w="10532">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116"/>
            <p:cNvSpPr/>
            <p:nvPr/>
          </p:nvSpPr>
          <p:spPr>
            <a:xfrm>
              <a:off x="4600925" y="3731250"/>
              <a:ext cx="119600" cy="1265975"/>
            </a:xfrm>
            <a:custGeom>
              <a:rect b="b" l="l" r="r" t="t"/>
              <a:pathLst>
                <a:path extrusionOk="0" h="50639" w="4784">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116"/>
            <p:cNvSpPr/>
            <p:nvPr/>
          </p:nvSpPr>
          <p:spPr>
            <a:xfrm>
              <a:off x="4181875" y="2871200"/>
              <a:ext cx="454200" cy="2112850"/>
            </a:xfrm>
            <a:custGeom>
              <a:rect b="b" l="l" r="r" t="t"/>
              <a:pathLst>
                <a:path extrusionOk="0" h="84514" w="18168">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116"/>
            <p:cNvSpPr/>
            <p:nvPr/>
          </p:nvSpPr>
          <p:spPr>
            <a:xfrm>
              <a:off x="4065600" y="2698975"/>
              <a:ext cx="527675" cy="2220375"/>
            </a:xfrm>
            <a:custGeom>
              <a:rect b="b" l="l" r="r" t="t"/>
              <a:pathLst>
                <a:path extrusionOk="0" h="88815" w="21107">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116"/>
            <p:cNvSpPr/>
            <p:nvPr/>
          </p:nvSpPr>
          <p:spPr>
            <a:xfrm>
              <a:off x="3837425" y="3370350"/>
              <a:ext cx="377375" cy="1344950"/>
            </a:xfrm>
            <a:custGeom>
              <a:rect b="b" l="l" r="r" t="t"/>
              <a:pathLst>
                <a:path extrusionOk="0" h="53798" w="15095">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116"/>
            <p:cNvSpPr/>
            <p:nvPr/>
          </p:nvSpPr>
          <p:spPr>
            <a:xfrm>
              <a:off x="3607050" y="3450425"/>
              <a:ext cx="547425" cy="1221000"/>
            </a:xfrm>
            <a:custGeom>
              <a:rect b="b" l="l" r="r" t="t"/>
              <a:pathLst>
                <a:path extrusionOk="0" h="48840" w="21897">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116"/>
            <p:cNvSpPr/>
            <p:nvPr/>
          </p:nvSpPr>
          <p:spPr>
            <a:xfrm>
              <a:off x="3672850" y="3530500"/>
              <a:ext cx="435550" cy="1108000"/>
            </a:xfrm>
            <a:custGeom>
              <a:rect b="b" l="l" r="r" t="t"/>
              <a:pathLst>
                <a:path extrusionOk="0" h="44320" w="17422">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116"/>
            <p:cNvSpPr/>
            <p:nvPr/>
          </p:nvSpPr>
          <p:spPr>
            <a:xfrm>
              <a:off x="6276075" y="3554625"/>
              <a:ext cx="204075" cy="110825"/>
            </a:xfrm>
            <a:custGeom>
              <a:rect b="b" l="l" r="r" t="t"/>
              <a:pathLst>
                <a:path extrusionOk="0" h="4433" w="8163">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116"/>
            <p:cNvSpPr/>
            <p:nvPr/>
          </p:nvSpPr>
          <p:spPr>
            <a:xfrm>
              <a:off x="6730225" y="3940775"/>
              <a:ext cx="561700" cy="625325"/>
            </a:xfrm>
            <a:custGeom>
              <a:rect b="b" l="l" r="r" t="t"/>
              <a:pathLst>
                <a:path extrusionOk="0" h="25013" w="22468">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116"/>
            <p:cNvSpPr/>
            <p:nvPr/>
          </p:nvSpPr>
          <p:spPr>
            <a:xfrm>
              <a:off x="6209150" y="3492100"/>
              <a:ext cx="307200" cy="221625"/>
            </a:xfrm>
            <a:custGeom>
              <a:rect b="b" l="l" r="r" t="t"/>
              <a:pathLst>
                <a:path extrusionOk="0" h="8865" w="12288">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116"/>
            <p:cNvSpPr/>
            <p:nvPr/>
          </p:nvSpPr>
          <p:spPr>
            <a:xfrm>
              <a:off x="6661125" y="3867275"/>
              <a:ext cx="603375" cy="716375"/>
            </a:xfrm>
            <a:custGeom>
              <a:rect b="b" l="l" r="r" t="t"/>
              <a:pathLst>
                <a:path extrusionOk="0" h="28655" w="24135">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116"/>
            <p:cNvSpPr/>
            <p:nvPr/>
          </p:nvSpPr>
          <p:spPr>
            <a:xfrm>
              <a:off x="6088475" y="3432875"/>
              <a:ext cx="1147500" cy="1171625"/>
            </a:xfrm>
            <a:custGeom>
              <a:rect b="b" l="l" r="r" t="t"/>
              <a:pathLst>
                <a:path extrusionOk="0" h="46865" w="4590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116"/>
            <p:cNvSpPr/>
            <p:nvPr/>
          </p:nvSpPr>
          <p:spPr>
            <a:xfrm>
              <a:off x="5247075" y="3384600"/>
              <a:ext cx="1963675" cy="1351550"/>
            </a:xfrm>
            <a:custGeom>
              <a:rect b="b" l="l" r="r" t="t"/>
              <a:pathLst>
                <a:path extrusionOk="0" h="54062" w="78547">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116"/>
            <p:cNvSpPr/>
            <p:nvPr/>
          </p:nvSpPr>
          <p:spPr>
            <a:xfrm>
              <a:off x="5232825" y="3337425"/>
              <a:ext cx="2084350" cy="1428325"/>
            </a:xfrm>
            <a:custGeom>
              <a:rect b="b" l="l" r="r" t="t"/>
              <a:pathLst>
                <a:path extrusionOk="0" h="57133" w="83374">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116"/>
            <p:cNvSpPr/>
            <p:nvPr/>
          </p:nvSpPr>
          <p:spPr>
            <a:xfrm>
              <a:off x="5156025" y="3211275"/>
              <a:ext cx="2045950" cy="1731100"/>
            </a:xfrm>
            <a:custGeom>
              <a:rect b="b" l="l" r="r" t="t"/>
              <a:pathLst>
                <a:path extrusionOk="0" h="69244" w="81838">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116"/>
            <p:cNvSpPr/>
            <p:nvPr/>
          </p:nvSpPr>
          <p:spPr>
            <a:xfrm>
              <a:off x="5473050" y="4092175"/>
              <a:ext cx="560600" cy="444300"/>
            </a:xfrm>
            <a:custGeom>
              <a:rect b="b" l="l" r="r" t="t"/>
              <a:pathLst>
                <a:path extrusionOk="0" h="17772" w="22424">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116"/>
            <p:cNvSpPr/>
            <p:nvPr/>
          </p:nvSpPr>
          <p:spPr>
            <a:xfrm>
              <a:off x="5446725" y="4038425"/>
              <a:ext cx="650550" cy="557300"/>
            </a:xfrm>
            <a:custGeom>
              <a:rect b="b" l="l" r="r" t="t"/>
              <a:pathLst>
                <a:path extrusionOk="0" h="22292" w="26022">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116"/>
            <p:cNvSpPr/>
            <p:nvPr/>
          </p:nvSpPr>
          <p:spPr>
            <a:xfrm>
              <a:off x="5262425" y="3874975"/>
              <a:ext cx="889700" cy="781075"/>
            </a:xfrm>
            <a:custGeom>
              <a:rect b="b" l="l" r="r" t="t"/>
              <a:pathLst>
                <a:path extrusionOk="0" h="31243" w="35588">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116"/>
            <p:cNvSpPr/>
            <p:nvPr/>
          </p:nvSpPr>
          <p:spPr>
            <a:xfrm>
              <a:off x="6038025" y="3987950"/>
              <a:ext cx="388375" cy="286350"/>
            </a:xfrm>
            <a:custGeom>
              <a:rect b="b" l="l" r="r" t="t"/>
              <a:pathLst>
                <a:path extrusionOk="0" h="11454" w="15535">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116"/>
            <p:cNvSpPr/>
            <p:nvPr/>
          </p:nvSpPr>
          <p:spPr>
            <a:xfrm>
              <a:off x="6096175" y="1773100"/>
              <a:ext cx="942350" cy="1522675"/>
            </a:xfrm>
            <a:custGeom>
              <a:rect b="b" l="l" r="r" t="t"/>
              <a:pathLst>
                <a:path extrusionOk="0" h="60907" w="37694">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116"/>
            <p:cNvSpPr/>
            <p:nvPr/>
          </p:nvSpPr>
          <p:spPr>
            <a:xfrm>
              <a:off x="6123600" y="1816975"/>
              <a:ext cx="957700" cy="1504025"/>
            </a:xfrm>
            <a:custGeom>
              <a:rect b="b" l="l" r="r" t="t"/>
              <a:pathLst>
                <a:path extrusionOk="0" h="60161" w="38308">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116"/>
            <p:cNvSpPr/>
            <p:nvPr/>
          </p:nvSpPr>
          <p:spPr>
            <a:xfrm>
              <a:off x="6392350" y="3454800"/>
              <a:ext cx="767950" cy="217250"/>
            </a:xfrm>
            <a:custGeom>
              <a:rect b="b" l="l" r="r" t="t"/>
              <a:pathLst>
                <a:path extrusionOk="0" h="8690" w="30718">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116"/>
            <p:cNvSpPr/>
            <p:nvPr/>
          </p:nvSpPr>
          <p:spPr>
            <a:xfrm>
              <a:off x="6322150" y="3238700"/>
              <a:ext cx="868850" cy="265500"/>
            </a:xfrm>
            <a:custGeom>
              <a:rect b="b" l="l" r="r" t="t"/>
              <a:pathLst>
                <a:path extrusionOk="0" h="10620" w="34754">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116"/>
            <p:cNvSpPr/>
            <p:nvPr/>
          </p:nvSpPr>
          <p:spPr>
            <a:xfrm>
              <a:off x="6256325" y="3037950"/>
              <a:ext cx="923700" cy="403725"/>
            </a:xfrm>
            <a:custGeom>
              <a:rect b="b" l="l" r="r" t="t"/>
              <a:pathLst>
                <a:path extrusionOk="0" h="16149" w="36948">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116"/>
            <p:cNvSpPr/>
            <p:nvPr/>
          </p:nvSpPr>
          <p:spPr>
            <a:xfrm>
              <a:off x="6203675" y="2736275"/>
              <a:ext cx="931375" cy="657125"/>
            </a:xfrm>
            <a:custGeom>
              <a:rect b="b" l="l" r="r" t="t"/>
              <a:pathLst>
                <a:path extrusionOk="0" h="26285" w="37255">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116"/>
            <p:cNvSpPr/>
            <p:nvPr/>
          </p:nvSpPr>
          <p:spPr>
            <a:xfrm>
              <a:off x="6895875" y="1781875"/>
              <a:ext cx="345600" cy="2234625"/>
            </a:xfrm>
            <a:custGeom>
              <a:rect b="b" l="l" r="r" t="t"/>
              <a:pathLst>
                <a:path extrusionOk="0" h="89385" w="13824">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116"/>
            <p:cNvSpPr/>
            <p:nvPr/>
          </p:nvSpPr>
          <p:spPr>
            <a:xfrm>
              <a:off x="6471350" y="3612775"/>
              <a:ext cx="385075" cy="336800"/>
            </a:xfrm>
            <a:custGeom>
              <a:rect b="b" l="l" r="r" t="t"/>
              <a:pathLst>
                <a:path extrusionOk="0" h="13472" w="15403">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116"/>
            <p:cNvSpPr/>
            <p:nvPr/>
          </p:nvSpPr>
          <p:spPr>
            <a:xfrm>
              <a:off x="6507550" y="3657750"/>
              <a:ext cx="242450" cy="218325"/>
            </a:xfrm>
            <a:custGeom>
              <a:rect b="b" l="l" r="r" t="t"/>
              <a:pathLst>
                <a:path extrusionOk="0" h="8733" w="9698">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116"/>
            <p:cNvSpPr/>
            <p:nvPr/>
          </p:nvSpPr>
          <p:spPr>
            <a:xfrm>
              <a:off x="6151025" y="1762125"/>
              <a:ext cx="1018050" cy="1584100"/>
            </a:xfrm>
            <a:custGeom>
              <a:rect b="b" l="l" r="r" t="t"/>
              <a:pathLst>
                <a:path extrusionOk="0" h="63364" w="40722">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116"/>
            <p:cNvSpPr/>
            <p:nvPr/>
          </p:nvSpPr>
          <p:spPr>
            <a:xfrm>
              <a:off x="6010600" y="1752250"/>
              <a:ext cx="930300" cy="1467825"/>
            </a:xfrm>
            <a:custGeom>
              <a:rect b="b" l="l" r="r" t="t"/>
              <a:pathLst>
                <a:path extrusionOk="0" h="58713" w="37212">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116"/>
            <p:cNvSpPr/>
            <p:nvPr/>
          </p:nvSpPr>
          <p:spPr>
            <a:xfrm>
              <a:off x="5864700" y="1744575"/>
              <a:ext cx="948925" cy="1343850"/>
            </a:xfrm>
            <a:custGeom>
              <a:rect b="b" l="l" r="r" t="t"/>
              <a:pathLst>
                <a:path extrusionOk="0" h="53754" w="37957">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116"/>
            <p:cNvSpPr/>
            <p:nvPr/>
          </p:nvSpPr>
          <p:spPr>
            <a:xfrm>
              <a:off x="5659550" y="1808200"/>
              <a:ext cx="1010375" cy="1094850"/>
            </a:xfrm>
            <a:custGeom>
              <a:rect b="b" l="l" r="r" t="t"/>
              <a:pathLst>
                <a:path extrusionOk="0" h="43794" w="40415">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116"/>
            <p:cNvSpPr/>
            <p:nvPr/>
          </p:nvSpPr>
          <p:spPr>
            <a:xfrm>
              <a:off x="5521325" y="1824650"/>
              <a:ext cx="982950" cy="954425"/>
            </a:xfrm>
            <a:custGeom>
              <a:rect b="b" l="l" r="r" t="t"/>
              <a:pathLst>
                <a:path extrusionOk="0" h="38177" w="39318">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116"/>
            <p:cNvSpPr/>
            <p:nvPr/>
          </p:nvSpPr>
          <p:spPr>
            <a:xfrm>
              <a:off x="5398475" y="1973850"/>
              <a:ext cx="866650" cy="695525"/>
            </a:xfrm>
            <a:custGeom>
              <a:rect b="b" l="l" r="r" t="t"/>
              <a:pathLst>
                <a:path extrusionOk="0" h="27821" w="34666">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116"/>
            <p:cNvSpPr/>
            <p:nvPr/>
          </p:nvSpPr>
          <p:spPr>
            <a:xfrm>
              <a:off x="5275600" y="2483950"/>
              <a:ext cx="133850" cy="74625"/>
            </a:xfrm>
            <a:custGeom>
              <a:rect b="b" l="l" r="r" t="t"/>
              <a:pathLst>
                <a:path extrusionOk="0" h="2985" w="5354">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116"/>
            <p:cNvSpPr/>
            <p:nvPr/>
          </p:nvSpPr>
          <p:spPr>
            <a:xfrm>
              <a:off x="6505350" y="3574375"/>
              <a:ext cx="121800" cy="43900"/>
            </a:xfrm>
            <a:custGeom>
              <a:rect b="b" l="l" r="r" t="t"/>
              <a:pathLst>
                <a:path extrusionOk="0" h="1756" w="4872">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116"/>
            <p:cNvSpPr/>
            <p:nvPr/>
          </p:nvSpPr>
          <p:spPr>
            <a:xfrm>
              <a:off x="4039275" y="2169125"/>
              <a:ext cx="3006925" cy="2565925"/>
            </a:xfrm>
            <a:custGeom>
              <a:rect b="b" l="l" r="r" t="t"/>
              <a:pathLst>
                <a:path extrusionOk="0" h="102637" w="120277">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116"/>
            <p:cNvSpPr/>
            <p:nvPr/>
          </p:nvSpPr>
          <p:spPr>
            <a:xfrm>
              <a:off x="4836800" y="3535975"/>
              <a:ext cx="125075" cy="1464550"/>
            </a:xfrm>
            <a:custGeom>
              <a:rect b="b" l="l" r="r" t="t"/>
              <a:pathLst>
                <a:path extrusionOk="0" h="58582" w="5003">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116"/>
            <p:cNvSpPr/>
            <p:nvPr/>
          </p:nvSpPr>
          <p:spPr>
            <a:xfrm>
              <a:off x="4802775" y="3543675"/>
              <a:ext cx="129475" cy="1510600"/>
            </a:xfrm>
            <a:custGeom>
              <a:rect b="b" l="l" r="r" t="t"/>
              <a:pathLst>
                <a:path extrusionOk="0" h="60424" w="5179">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116"/>
            <p:cNvSpPr/>
            <p:nvPr/>
          </p:nvSpPr>
          <p:spPr>
            <a:xfrm>
              <a:off x="4766575" y="3551350"/>
              <a:ext cx="129475" cy="1474400"/>
            </a:xfrm>
            <a:custGeom>
              <a:rect b="b" l="l" r="r" t="t"/>
              <a:pathLst>
                <a:path extrusionOk="0" h="58976" w="5179">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116"/>
            <p:cNvSpPr/>
            <p:nvPr/>
          </p:nvSpPr>
          <p:spPr>
            <a:xfrm>
              <a:off x="4751225" y="3587550"/>
              <a:ext cx="113025" cy="1464525"/>
            </a:xfrm>
            <a:custGeom>
              <a:rect b="b" l="l" r="r" t="t"/>
              <a:pathLst>
                <a:path extrusionOk="0" h="58581" w="4521">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116"/>
            <p:cNvSpPr/>
            <p:nvPr/>
          </p:nvSpPr>
          <p:spPr>
            <a:xfrm>
              <a:off x="4716125" y="4375200"/>
              <a:ext cx="64750" cy="674675"/>
            </a:xfrm>
            <a:custGeom>
              <a:rect b="b" l="l" r="r" t="t"/>
              <a:pathLst>
                <a:path extrusionOk="0" h="26987" w="259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116"/>
            <p:cNvSpPr/>
            <p:nvPr/>
          </p:nvSpPr>
          <p:spPr>
            <a:xfrm>
              <a:off x="4683200" y="4215025"/>
              <a:ext cx="64750" cy="781100"/>
            </a:xfrm>
            <a:custGeom>
              <a:rect b="b" l="l" r="r" t="t"/>
              <a:pathLst>
                <a:path extrusionOk="0" h="31244" w="259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116"/>
            <p:cNvSpPr/>
            <p:nvPr/>
          </p:nvSpPr>
          <p:spPr>
            <a:xfrm>
              <a:off x="4650300" y="4168950"/>
              <a:ext cx="75725" cy="786600"/>
            </a:xfrm>
            <a:custGeom>
              <a:rect b="b" l="l" r="r" t="t"/>
              <a:pathLst>
                <a:path extrusionOk="0" h="31464" w="3029">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116"/>
            <p:cNvSpPr/>
            <p:nvPr/>
          </p:nvSpPr>
          <p:spPr>
            <a:xfrm>
              <a:off x="4619575" y="4645050"/>
              <a:ext cx="51600" cy="285250"/>
            </a:xfrm>
            <a:custGeom>
              <a:rect b="b" l="l" r="r" t="t"/>
              <a:pathLst>
                <a:path extrusionOk="0" h="11410" w="2064">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116"/>
            <p:cNvSpPr/>
            <p:nvPr/>
          </p:nvSpPr>
          <p:spPr>
            <a:xfrm>
              <a:off x="4598750" y="4775600"/>
              <a:ext cx="26350" cy="111925"/>
            </a:xfrm>
            <a:custGeom>
              <a:rect b="b" l="l" r="r" t="t"/>
              <a:pathLst>
                <a:path extrusionOk="0" h="4477" w="1054">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116"/>
            <p:cNvSpPr/>
            <p:nvPr/>
          </p:nvSpPr>
          <p:spPr>
            <a:xfrm>
              <a:off x="5341425" y="4865550"/>
              <a:ext cx="95450" cy="49400"/>
            </a:xfrm>
            <a:custGeom>
              <a:rect b="b" l="l" r="r" t="t"/>
              <a:pathLst>
                <a:path extrusionOk="0" h="1976" w="3818">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116"/>
            <p:cNvSpPr/>
            <p:nvPr/>
          </p:nvSpPr>
          <p:spPr>
            <a:xfrm>
              <a:off x="5341425" y="4841425"/>
              <a:ext cx="97650" cy="45000"/>
            </a:xfrm>
            <a:custGeom>
              <a:rect b="b" l="l" r="r" t="t"/>
              <a:pathLst>
                <a:path extrusionOk="0" h="1800" w="3906">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116"/>
            <p:cNvSpPr/>
            <p:nvPr/>
          </p:nvSpPr>
          <p:spPr>
            <a:xfrm>
              <a:off x="5341425" y="4815100"/>
              <a:ext cx="127275" cy="43900"/>
            </a:xfrm>
            <a:custGeom>
              <a:rect b="b" l="l" r="r" t="t"/>
              <a:pathLst>
                <a:path extrusionOk="0" h="1756" w="5091">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116"/>
            <p:cNvSpPr/>
            <p:nvPr/>
          </p:nvSpPr>
          <p:spPr>
            <a:xfrm>
              <a:off x="5305225" y="4740500"/>
              <a:ext cx="241350" cy="79000"/>
            </a:xfrm>
            <a:custGeom>
              <a:rect b="b" l="l" r="r" t="t"/>
              <a:pathLst>
                <a:path extrusionOk="0" h="3160" w="9654">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116"/>
            <p:cNvSpPr/>
            <p:nvPr/>
          </p:nvSpPr>
          <p:spPr>
            <a:xfrm>
              <a:off x="5384200" y="5052050"/>
              <a:ext cx="25" cy="25"/>
            </a:xfrm>
            <a:custGeom>
              <a:rect b="b" l="l" r="r" t="t"/>
              <a:pathLst>
                <a:path extrusionOk="0" h="1" w="1">
                  <a:moveTo>
                    <a:pt x="1" y="1"/>
                  </a:moveTo>
                  <a:lnTo>
                    <a:pt x="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116"/>
            <p:cNvSpPr/>
            <p:nvPr/>
          </p:nvSpPr>
          <p:spPr>
            <a:xfrm>
              <a:off x="5384200" y="5052050"/>
              <a:ext cx="25" cy="25"/>
            </a:xfrm>
            <a:custGeom>
              <a:rect b="b" l="l" r="r" t="t"/>
              <a:pathLst>
                <a:path extrusionOk="0" fill="none" h="1" w="1">
                  <a:moveTo>
                    <a:pt x="1" y="1"/>
                  </a:moveTo>
                  <a:lnTo>
                    <a:pt x="1" y="1"/>
                  </a:lnTo>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116"/>
            <p:cNvSpPr/>
            <p:nvPr/>
          </p:nvSpPr>
          <p:spPr>
            <a:xfrm>
              <a:off x="5067175" y="3133375"/>
              <a:ext cx="866650" cy="1926375"/>
            </a:xfrm>
            <a:custGeom>
              <a:rect b="b" l="l" r="r" t="t"/>
              <a:pathLst>
                <a:path extrusionOk="0" h="77055" w="34666">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116"/>
            <p:cNvSpPr/>
            <p:nvPr/>
          </p:nvSpPr>
          <p:spPr>
            <a:xfrm>
              <a:off x="5041925" y="3105950"/>
              <a:ext cx="861200" cy="1932975"/>
            </a:xfrm>
            <a:custGeom>
              <a:rect b="b" l="l" r="r" t="t"/>
              <a:pathLst>
                <a:path extrusionOk="0" h="77319" w="34448">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116"/>
            <p:cNvSpPr/>
            <p:nvPr/>
          </p:nvSpPr>
          <p:spPr>
            <a:xfrm>
              <a:off x="4993675" y="3053300"/>
              <a:ext cx="851300" cy="1980125"/>
            </a:xfrm>
            <a:custGeom>
              <a:rect b="b" l="l" r="r" t="t"/>
              <a:pathLst>
                <a:path extrusionOk="0" h="79205" w="34052">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116"/>
            <p:cNvSpPr/>
            <p:nvPr/>
          </p:nvSpPr>
          <p:spPr>
            <a:xfrm>
              <a:off x="4962950" y="3026975"/>
              <a:ext cx="852400" cy="2017425"/>
            </a:xfrm>
            <a:custGeom>
              <a:rect b="b" l="l" r="r" t="t"/>
              <a:pathLst>
                <a:path extrusionOk="0" h="80697" w="34096">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116"/>
            <p:cNvSpPr/>
            <p:nvPr/>
          </p:nvSpPr>
          <p:spPr>
            <a:xfrm>
              <a:off x="4932225" y="2976525"/>
              <a:ext cx="827175" cy="2027275"/>
            </a:xfrm>
            <a:custGeom>
              <a:rect b="b" l="l" r="r" t="t"/>
              <a:pathLst>
                <a:path extrusionOk="0" h="81091" w="33087">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116"/>
            <p:cNvSpPr/>
            <p:nvPr/>
          </p:nvSpPr>
          <p:spPr>
            <a:xfrm>
              <a:off x="4899325" y="2920575"/>
              <a:ext cx="796450" cy="2115050"/>
            </a:xfrm>
            <a:custGeom>
              <a:rect b="b" l="l" r="r" t="t"/>
              <a:pathLst>
                <a:path extrusionOk="0" h="84602" w="31858">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116"/>
            <p:cNvSpPr/>
            <p:nvPr/>
          </p:nvSpPr>
          <p:spPr>
            <a:xfrm>
              <a:off x="5289850" y="2869000"/>
              <a:ext cx="349975" cy="388375"/>
            </a:xfrm>
            <a:custGeom>
              <a:rect b="b" l="l" r="r" t="t"/>
              <a:pathLst>
                <a:path extrusionOk="0" h="15535" w="13999">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116"/>
            <p:cNvSpPr/>
            <p:nvPr/>
          </p:nvSpPr>
          <p:spPr>
            <a:xfrm>
              <a:off x="5206475" y="2843775"/>
              <a:ext cx="405925" cy="426750"/>
            </a:xfrm>
            <a:custGeom>
              <a:rect b="b" l="l" r="r" t="t"/>
              <a:pathLst>
                <a:path extrusionOk="0" h="17070" w="16237">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116"/>
            <p:cNvSpPr/>
            <p:nvPr/>
          </p:nvSpPr>
          <p:spPr>
            <a:xfrm>
              <a:off x="5101175" y="2819650"/>
              <a:ext cx="483800" cy="494775"/>
            </a:xfrm>
            <a:custGeom>
              <a:rect b="b" l="l" r="r" t="t"/>
              <a:pathLst>
                <a:path extrusionOk="0" h="19791" w="19352">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116"/>
            <p:cNvSpPr/>
            <p:nvPr/>
          </p:nvSpPr>
          <p:spPr>
            <a:xfrm>
              <a:off x="3975625" y="3259550"/>
              <a:ext cx="584750" cy="1657600"/>
            </a:xfrm>
            <a:custGeom>
              <a:rect b="b" l="l" r="r" t="t"/>
              <a:pathLst>
                <a:path extrusionOk="0" h="66304" w="2339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116"/>
            <p:cNvSpPr/>
            <p:nvPr/>
          </p:nvSpPr>
          <p:spPr>
            <a:xfrm>
              <a:off x="3940525" y="2730775"/>
              <a:ext cx="589125" cy="2188575"/>
            </a:xfrm>
            <a:custGeom>
              <a:rect b="b" l="l" r="r" t="t"/>
              <a:pathLst>
                <a:path extrusionOk="0" h="87543" w="23565">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116"/>
            <p:cNvSpPr/>
            <p:nvPr/>
          </p:nvSpPr>
          <p:spPr>
            <a:xfrm>
              <a:off x="4021700" y="2610100"/>
              <a:ext cx="687875" cy="2200625"/>
            </a:xfrm>
            <a:custGeom>
              <a:rect b="b" l="l" r="r" t="t"/>
              <a:pathLst>
                <a:path extrusionOk="0" h="88025" w="27515">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116"/>
            <p:cNvSpPr/>
            <p:nvPr/>
          </p:nvSpPr>
          <p:spPr>
            <a:xfrm>
              <a:off x="3872525" y="2722000"/>
              <a:ext cx="510125" cy="2108475"/>
            </a:xfrm>
            <a:custGeom>
              <a:rect b="b" l="l" r="r" t="t"/>
              <a:pathLst>
                <a:path extrusionOk="0" h="84339" w="20405">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116"/>
            <p:cNvSpPr/>
            <p:nvPr/>
          </p:nvSpPr>
          <p:spPr>
            <a:xfrm>
              <a:off x="5263525" y="3312200"/>
              <a:ext cx="868875" cy="1159550"/>
            </a:xfrm>
            <a:custGeom>
              <a:rect b="b" l="l" r="r" t="t"/>
              <a:pathLst>
                <a:path extrusionOk="0" h="46382" w="34755">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116"/>
            <p:cNvSpPr/>
            <p:nvPr/>
          </p:nvSpPr>
          <p:spPr>
            <a:xfrm>
              <a:off x="5251475" y="3288075"/>
              <a:ext cx="853500" cy="1173800"/>
            </a:xfrm>
            <a:custGeom>
              <a:rect b="b" l="l" r="r" t="t"/>
              <a:pathLst>
                <a:path extrusionOk="0" h="46952" w="3414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116"/>
            <p:cNvSpPr/>
            <p:nvPr/>
          </p:nvSpPr>
          <p:spPr>
            <a:xfrm>
              <a:off x="5242675" y="3261725"/>
              <a:ext cx="833775" cy="1184800"/>
            </a:xfrm>
            <a:custGeom>
              <a:rect b="b" l="l" r="r" t="t"/>
              <a:pathLst>
                <a:path extrusionOk="0" h="47392" w="33351">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116"/>
            <p:cNvSpPr/>
            <p:nvPr/>
          </p:nvSpPr>
          <p:spPr>
            <a:xfrm>
              <a:off x="5230625" y="3236500"/>
              <a:ext cx="817300" cy="1199050"/>
            </a:xfrm>
            <a:custGeom>
              <a:rect b="b" l="l" r="r" t="t"/>
              <a:pathLst>
                <a:path extrusionOk="0" h="47962" w="32692">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116"/>
            <p:cNvSpPr/>
            <p:nvPr/>
          </p:nvSpPr>
          <p:spPr>
            <a:xfrm>
              <a:off x="5136275" y="3184950"/>
              <a:ext cx="854600" cy="1805700"/>
            </a:xfrm>
            <a:custGeom>
              <a:rect b="b" l="l" r="r" t="t"/>
              <a:pathLst>
                <a:path extrusionOk="0" h="72228" w="34184">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116"/>
            <p:cNvSpPr/>
            <p:nvPr/>
          </p:nvSpPr>
          <p:spPr>
            <a:xfrm>
              <a:off x="5101175" y="3159725"/>
              <a:ext cx="862275" cy="1886875"/>
            </a:xfrm>
            <a:custGeom>
              <a:rect b="b" l="l" r="r" t="t"/>
              <a:pathLst>
                <a:path extrusionOk="0" h="75475" w="34491">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116"/>
            <p:cNvSpPr/>
            <p:nvPr/>
          </p:nvSpPr>
          <p:spPr>
            <a:xfrm>
              <a:off x="5644200" y="4235875"/>
              <a:ext cx="110825" cy="70225"/>
            </a:xfrm>
            <a:custGeom>
              <a:rect b="b" l="l" r="r" t="t"/>
              <a:pathLst>
                <a:path extrusionOk="0" h="2809" w="4433">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116"/>
            <p:cNvSpPr/>
            <p:nvPr/>
          </p:nvSpPr>
          <p:spPr>
            <a:xfrm>
              <a:off x="5600325" y="4217225"/>
              <a:ext cx="172250" cy="154700"/>
            </a:xfrm>
            <a:custGeom>
              <a:rect b="b" l="l" r="r" t="t"/>
              <a:pathLst>
                <a:path extrusionOk="0" h="6188" w="689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116"/>
            <p:cNvSpPr/>
            <p:nvPr/>
          </p:nvSpPr>
          <p:spPr>
            <a:xfrm>
              <a:off x="5555325" y="4199675"/>
              <a:ext cx="240275" cy="216125"/>
            </a:xfrm>
            <a:custGeom>
              <a:rect b="b" l="l" r="r" t="t"/>
              <a:pathLst>
                <a:path extrusionOk="0" h="8645" w="9611">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116"/>
            <p:cNvSpPr/>
            <p:nvPr/>
          </p:nvSpPr>
          <p:spPr>
            <a:xfrm>
              <a:off x="5499400" y="4181025"/>
              <a:ext cx="342275" cy="296225"/>
            </a:xfrm>
            <a:custGeom>
              <a:rect b="b" l="l" r="r" t="t"/>
              <a:pathLst>
                <a:path extrusionOk="0" h="11849" w="13691">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116"/>
            <p:cNvSpPr/>
            <p:nvPr/>
          </p:nvSpPr>
          <p:spPr>
            <a:xfrm>
              <a:off x="5288750" y="4500250"/>
              <a:ext cx="79025" cy="51600"/>
            </a:xfrm>
            <a:custGeom>
              <a:rect b="b" l="l" r="r" t="t"/>
              <a:pathLst>
                <a:path extrusionOk="0" h="2064" w="3161">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116"/>
            <p:cNvSpPr/>
            <p:nvPr/>
          </p:nvSpPr>
          <p:spPr>
            <a:xfrm>
              <a:off x="5982075" y="1811500"/>
              <a:ext cx="928100" cy="1382250"/>
            </a:xfrm>
            <a:custGeom>
              <a:rect b="b" l="l" r="r" t="t"/>
              <a:pathLst>
                <a:path extrusionOk="0" h="55290" w="37124">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116"/>
            <p:cNvSpPr/>
            <p:nvPr/>
          </p:nvSpPr>
          <p:spPr>
            <a:xfrm>
              <a:off x="5954650" y="1809300"/>
              <a:ext cx="928100" cy="1359225"/>
            </a:xfrm>
            <a:custGeom>
              <a:rect b="b" l="l" r="r" t="t"/>
              <a:pathLst>
                <a:path extrusionOk="0" h="54369" w="37124">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116"/>
            <p:cNvSpPr/>
            <p:nvPr/>
          </p:nvSpPr>
          <p:spPr>
            <a:xfrm>
              <a:off x="5925025" y="1820275"/>
              <a:ext cx="932500" cy="1321900"/>
            </a:xfrm>
            <a:custGeom>
              <a:rect b="b" l="l" r="r" t="t"/>
              <a:pathLst>
                <a:path extrusionOk="0" h="52876" w="3730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116"/>
            <p:cNvSpPr/>
            <p:nvPr/>
          </p:nvSpPr>
          <p:spPr>
            <a:xfrm>
              <a:off x="5894325" y="1812575"/>
              <a:ext cx="942350" cy="1302175"/>
            </a:xfrm>
            <a:custGeom>
              <a:rect b="b" l="l" r="r" t="t"/>
              <a:pathLst>
                <a:path extrusionOk="0" h="52087" w="37694">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116"/>
            <p:cNvSpPr/>
            <p:nvPr/>
          </p:nvSpPr>
          <p:spPr>
            <a:xfrm>
              <a:off x="5836175" y="1785150"/>
              <a:ext cx="956625" cy="1276950"/>
            </a:xfrm>
            <a:custGeom>
              <a:rect b="b" l="l" r="r" t="t"/>
              <a:pathLst>
                <a:path extrusionOk="0" h="51078" w="38265">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116"/>
            <p:cNvSpPr/>
            <p:nvPr/>
          </p:nvSpPr>
          <p:spPr>
            <a:xfrm>
              <a:off x="5806550" y="1750050"/>
              <a:ext cx="970875" cy="1285725"/>
            </a:xfrm>
            <a:custGeom>
              <a:rect b="b" l="l" r="r" t="t"/>
              <a:pathLst>
                <a:path extrusionOk="0" h="51429" w="38835">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116"/>
            <p:cNvSpPr/>
            <p:nvPr/>
          </p:nvSpPr>
          <p:spPr>
            <a:xfrm>
              <a:off x="5750600" y="1745675"/>
              <a:ext cx="1006000" cy="1239650"/>
            </a:xfrm>
            <a:custGeom>
              <a:rect b="b" l="l" r="r" t="t"/>
              <a:pathLst>
                <a:path extrusionOk="0" h="49586" w="4024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116"/>
            <p:cNvSpPr/>
            <p:nvPr/>
          </p:nvSpPr>
          <p:spPr>
            <a:xfrm>
              <a:off x="5686975" y="1781875"/>
              <a:ext cx="1024625" cy="1146400"/>
            </a:xfrm>
            <a:custGeom>
              <a:rect b="b" l="l" r="r" t="t"/>
              <a:pathLst>
                <a:path extrusionOk="0" h="45856" w="40985">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116"/>
            <p:cNvSpPr/>
            <p:nvPr/>
          </p:nvSpPr>
          <p:spPr>
            <a:xfrm>
              <a:off x="5631025" y="1795025"/>
              <a:ext cx="1012575" cy="1082775"/>
            </a:xfrm>
            <a:custGeom>
              <a:rect b="b" l="l" r="r" t="t"/>
              <a:pathLst>
                <a:path extrusionOk="0" h="43311" w="40503">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116"/>
            <p:cNvSpPr/>
            <p:nvPr/>
          </p:nvSpPr>
          <p:spPr>
            <a:xfrm>
              <a:off x="5603600" y="1804900"/>
              <a:ext cx="1003800" cy="1047675"/>
            </a:xfrm>
            <a:custGeom>
              <a:rect b="b" l="l" r="r" t="t"/>
              <a:pathLst>
                <a:path extrusionOk="0" h="41907" w="40152">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116"/>
            <p:cNvSpPr/>
            <p:nvPr/>
          </p:nvSpPr>
          <p:spPr>
            <a:xfrm>
              <a:off x="5576175" y="1804900"/>
              <a:ext cx="998300" cy="1023550"/>
            </a:xfrm>
            <a:custGeom>
              <a:rect b="b" l="l" r="r" t="t"/>
              <a:pathLst>
                <a:path extrusionOk="0" h="40942" w="39932">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116"/>
            <p:cNvSpPr/>
            <p:nvPr/>
          </p:nvSpPr>
          <p:spPr>
            <a:xfrm>
              <a:off x="5548750" y="1803800"/>
              <a:ext cx="995025" cy="1000500"/>
            </a:xfrm>
            <a:custGeom>
              <a:rect b="b" l="l" r="r" t="t"/>
              <a:pathLst>
                <a:path extrusionOk="0" h="40020" w="39801">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116"/>
            <p:cNvSpPr/>
            <p:nvPr/>
          </p:nvSpPr>
          <p:spPr>
            <a:xfrm>
              <a:off x="5493900" y="1863050"/>
              <a:ext cx="967600" cy="891900"/>
            </a:xfrm>
            <a:custGeom>
              <a:rect b="b" l="l" r="r" t="t"/>
              <a:pathLst>
                <a:path extrusionOk="0" h="35676" w="38704">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116"/>
            <p:cNvSpPr/>
            <p:nvPr/>
          </p:nvSpPr>
          <p:spPr>
            <a:xfrm>
              <a:off x="5469775" y="1897050"/>
              <a:ext cx="943450" cy="837050"/>
            </a:xfrm>
            <a:custGeom>
              <a:rect b="b" l="l" r="r" t="t"/>
              <a:pathLst>
                <a:path extrusionOk="0" h="33482" w="37738">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116"/>
            <p:cNvSpPr/>
            <p:nvPr/>
          </p:nvSpPr>
          <p:spPr>
            <a:xfrm>
              <a:off x="5446725" y="1902550"/>
              <a:ext cx="929200" cy="809600"/>
            </a:xfrm>
            <a:custGeom>
              <a:rect b="b" l="l" r="r" t="t"/>
              <a:pathLst>
                <a:path extrusionOk="0" h="32384" w="37168">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116"/>
            <p:cNvSpPr/>
            <p:nvPr/>
          </p:nvSpPr>
          <p:spPr>
            <a:xfrm>
              <a:off x="5422600" y="1929975"/>
              <a:ext cx="900675" cy="760250"/>
            </a:xfrm>
            <a:custGeom>
              <a:rect b="b" l="l" r="r" t="t"/>
              <a:pathLst>
                <a:path extrusionOk="0" h="30410" w="36027">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116"/>
            <p:cNvSpPr/>
            <p:nvPr/>
          </p:nvSpPr>
          <p:spPr>
            <a:xfrm>
              <a:off x="5375425" y="2000175"/>
              <a:ext cx="840325" cy="647250"/>
            </a:xfrm>
            <a:custGeom>
              <a:rect b="b" l="l" r="r" t="t"/>
              <a:pathLst>
                <a:path extrusionOk="0" h="25890" w="33613">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116"/>
            <p:cNvSpPr/>
            <p:nvPr/>
          </p:nvSpPr>
          <p:spPr>
            <a:xfrm>
              <a:off x="5351300" y="2536625"/>
              <a:ext cx="160175" cy="88875"/>
            </a:xfrm>
            <a:custGeom>
              <a:rect b="b" l="l" r="r" t="t"/>
              <a:pathLst>
                <a:path extrusionOk="0" h="3555" w="6407">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116"/>
            <p:cNvSpPr/>
            <p:nvPr/>
          </p:nvSpPr>
          <p:spPr>
            <a:xfrm>
              <a:off x="5904175" y="2181175"/>
              <a:ext cx="137150" cy="118500"/>
            </a:xfrm>
            <a:custGeom>
              <a:rect b="b" l="l" r="r" t="t"/>
              <a:pathLst>
                <a:path extrusionOk="0" h="4740" w="5486">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116"/>
            <p:cNvSpPr/>
            <p:nvPr/>
          </p:nvSpPr>
          <p:spPr>
            <a:xfrm>
              <a:off x="5889925" y="2072575"/>
              <a:ext cx="210650" cy="199675"/>
            </a:xfrm>
            <a:custGeom>
              <a:rect b="b" l="l" r="r" t="t"/>
              <a:pathLst>
                <a:path extrusionOk="0" h="7987" w="8426">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116"/>
            <p:cNvSpPr/>
            <p:nvPr/>
          </p:nvSpPr>
          <p:spPr>
            <a:xfrm>
              <a:off x="5303025" y="2516875"/>
              <a:ext cx="109725" cy="65825"/>
            </a:xfrm>
            <a:custGeom>
              <a:rect b="b" l="l" r="r" t="t"/>
              <a:pathLst>
                <a:path extrusionOk="0" h="2633" w="4389">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116"/>
            <p:cNvSpPr/>
            <p:nvPr/>
          </p:nvSpPr>
          <p:spPr>
            <a:xfrm>
              <a:off x="6039125" y="1741275"/>
              <a:ext cx="930275" cy="1504025"/>
            </a:xfrm>
            <a:custGeom>
              <a:rect b="b" l="l" r="r" t="t"/>
              <a:pathLst>
                <a:path extrusionOk="0" h="60161" w="37211">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116"/>
            <p:cNvSpPr/>
            <p:nvPr/>
          </p:nvSpPr>
          <p:spPr>
            <a:xfrm>
              <a:off x="6067650" y="1763225"/>
              <a:ext cx="930275" cy="1507300"/>
            </a:xfrm>
            <a:custGeom>
              <a:rect b="b" l="l" r="r" t="t"/>
              <a:pathLst>
                <a:path extrusionOk="0" h="60292" w="37211">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116"/>
            <p:cNvSpPr/>
            <p:nvPr/>
          </p:nvSpPr>
          <p:spPr>
            <a:xfrm>
              <a:off x="7317150" y="4387275"/>
              <a:ext cx="64725" cy="41700"/>
            </a:xfrm>
            <a:custGeom>
              <a:rect b="b" l="l" r="r" t="t"/>
              <a:pathLst>
                <a:path extrusionOk="0" h="1668" w="2589">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116"/>
            <p:cNvSpPr/>
            <p:nvPr/>
          </p:nvSpPr>
          <p:spPr>
            <a:xfrm>
              <a:off x="7284225" y="4357650"/>
              <a:ext cx="41725" cy="38425"/>
            </a:xfrm>
            <a:custGeom>
              <a:rect b="b" l="l" r="r" t="t"/>
              <a:pathLst>
                <a:path extrusionOk="0" h="1537" w="1669">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116"/>
            <p:cNvSpPr/>
            <p:nvPr/>
          </p:nvSpPr>
          <p:spPr>
            <a:xfrm>
              <a:off x="7108700" y="4199675"/>
              <a:ext cx="231500" cy="292925"/>
            </a:xfrm>
            <a:custGeom>
              <a:rect b="b" l="l" r="r" t="t"/>
              <a:pathLst>
                <a:path extrusionOk="0" h="11717" w="926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116"/>
            <p:cNvSpPr/>
            <p:nvPr/>
          </p:nvSpPr>
          <p:spPr>
            <a:xfrm>
              <a:off x="6978150" y="4100950"/>
              <a:ext cx="378500" cy="413600"/>
            </a:xfrm>
            <a:custGeom>
              <a:rect b="b" l="l" r="r" t="t"/>
              <a:pathLst>
                <a:path extrusionOk="0" h="16544" w="1514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116"/>
            <p:cNvSpPr/>
            <p:nvPr/>
          </p:nvSpPr>
          <p:spPr>
            <a:xfrm>
              <a:off x="6866275" y="4041700"/>
              <a:ext cx="453075" cy="489300"/>
            </a:xfrm>
            <a:custGeom>
              <a:rect b="b" l="l" r="r" t="t"/>
              <a:pathLst>
                <a:path extrusionOk="0" h="19572" w="18123">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116"/>
            <p:cNvSpPr/>
            <p:nvPr/>
          </p:nvSpPr>
          <p:spPr>
            <a:xfrm>
              <a:off x="6816900" y="4007700"/>
              <a:ext cx="515625" cy="541950"/>
            </a:xfrm>
            <a:custGeom>
              <a:rect b="b" l="l" r="r" t="t"/>
              <a:pathLst>
                <a:path extrusionOk="0" h="21678" w="20625">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116"/>
            <p:cNvSpPr/>
            <p:nvPr/>
          </p:nvSpPr>
          <p:spPr>
            <a:xfrm>
              <a:off x="7193175" y="3904575"/>
              <a:ext cx="99850" cy="461875"/>
            </a:xfrm>
            <a:custGeom>
              <a:rect b="b" l="l" r="r" t="t"/>
              <a:pathLst>
                <a:path extrusionOk="0" h="18475" w="3994">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116"/>
            <p:cNvSpPr/>
            <p:nvPr/>
          </p:nvSpPr>
          <p:spPr>
            <a:xfrm>
              <a:off x="7090050" y="3878250"/>
              <a:ext cx="102050" cy="330225"/>
            </a:xfrm>
            <a:custGeom>
              <a:rect b="b" l="l" r="r" t="t"/>
              <a:pathLst>
                <a:path extrusionOk="0" h="13209" w="4082">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116"/>
            <p:cNvSpPr/>
            <p:nvPr/>
          </p:nvSpPr>
          <p:spPr>
            <a:xfrm>
              <a:off x="6999000" y="3853025"/>
              <a:ext cx="183225" cy="256725"/>
            </a:xfrm>
            <a:custGeom>
              <a:rect b="b" l="l" r="r" t="t"/>
              <a:pathLst>
                <a:path extrusionOk="0" h="10269" w="7329">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116"/>
            <p:cNvSpPr/>
            <p:nvPr/>
          </p:nvSpPr>
          <p:spPr>
            <a:xfrm>
              <a:off x="6933175" y="3802550"/>
              <a:ext cx="228200" cy="247950"/>
            </a:xfrm>
            <a:custGeom>
              <a:rect b="b" l="l" r="r" t="t"/>
              <a:pathLst>
                <a:path extrusionOk="0" h="9918" w="9128">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116"/>
            <p:cNvSpPr/>
            <p:nvPr/>
          </p:nvSpPr>
          <p:spPr>
            <a:xfrm>
              <a:off x="4482450" y="2681425"/>
              <a:ext cx="948950" cy="1026825"/>
            </a:xfrm>
            <a:custGeom>
              <a:rect b="b" l="l" r="r" t="t"/>
              <a:pathLst>
                <a:path extrusionOk="0" h="41073" w="37958">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116"/>
            <p:cNvSpPr/>
            <p:nvPr/>
          </p:nvSpPr>
          <p:spPr>
            <a:xfrm>
              <a:off x="4547175" y="2703350"/>
              <a:ext cx="908350" cy="911650"/>
            </a:xfrm>
            <a:custGeom>
              <a:rect b="b" l="l" r="r" t="t"/>
              <a:pathLst>
                <a:path extrusionOk="0" h="36466" w="36334">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116"/>
            <p:cNvSpPr/>
            <p:nvPr/>
          </p:nvSpPr>
          <p:spPr>
            <a:xfrm>
              <a:off x="4648100" y="2725300"/>
              <a:ext cx="830475" cy="834850"/>
            </a:xfrm>
            <a:custGeom>
              <a:rect b="b" l="l" r="r" t="t"/>
              <a:pathLst>
                <a:path extrusionOk="0" h="33394" w="33219">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116"/>
            <p:cNvSpPr/>
            <p:nvPr/>
          </p:nvSpPr>
          <p:spPr>
            <a:xfrm>
              <a:off x="4789625" y="2746150"/>
              <a:ext cx="713075" cy="742700"/>
            </a:xfrm>
            <a:custGeom>
              <a:rect b="b" l="l" r="r" t="t"/>
              <a:pathLst>
                <a:path extrusionOk="0" h="29708" w="28523">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116"/>
            <p:cNvSpPr/>
            <p:nvPr/>
          </p:nvSpPr>
          <p:spPr>
            <a:xfrm>
              <a:off x="5014500" y="3023675"/>
              <a:ext cx="151425" cy="318175"/>
            </a:xfrm>
            <a:custGeom>
              <a:rect b="b" l="l" r="r" t="t"/>
              <a:pathLst>
                <a:path extrusionOk="0" h="12727" w="6057">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116"/>
            <p:cNvSpPr/>
            <p:nvPr/>
          </p:nvSpPr>
          <p:spPr>
            <a:xfrm>
              <a:off x="4389200" y="3352775"/>
              <a:ext cx="295125" cy="759175"/>
            </a:xfrm>
            <a:custGeom>
              <a:rect b="b" l="l" r="r" t="t"/>
              <a:pathLst>
                <a:path extrusionOk="0" h="30367" w="11805">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116"/>
            <p:cNvSpPr/>
            <p:nvPr/>
          </p:nvSpPr>
          <p:spPr>
            <a:xfrm>
              <a:off x="4328875" y="3108150"/>
              <a:ext cx="357650" cy="1116775"/>
            </a:xfrm>
            <a:custGeom>
              <a:rect b="b" l="l" r="r" t="t"/>
              <a:pathLst>
                <a:path extrusionOk="0" h="44671" w="14306">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116"/>
            <p:cNvSpPr/>
            <p:nvPr/>
          </p:nvSpPr>
          <p:spPr>
            <a:xfrm>
              <a:off x="4276225" y="3001750"/>
              <a:ext cx="400425" cy="1289000"/>
            </a:xfrm>
            <a:custGeom>
              <a:rect b="b" l="l" r="r" t="t"/>
              <a:pathLst>
                <a:path extrusionOk="0" h="51560" w="16017">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116"/>
            <p:cNvSpPr/>
            <p:nvPr/>
          </p:nvSpPr>
          <p:spPr>
            <a:xfrm>
              <a:off x="4227950" y="2940300"/>
              <a:ext cx="432250" cy="1407500"/>
            </a:xfrm>
            <a:custGeom>
              <a:rect b="b" l="l" r="r" t="t"/>
              <a:pathLst>
                <a:path extrusionOk="0" h="56300" w="1729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116"/>
            <p:cNvSpPr/>
            <p:nvPr/>
          </p:nvSpPr>
          <p:spPr>
            <a:xfrm>
              <a:off x="4167625" y="2749425"/>
              <a:ext cx="593500" cy="1676250"/>
            </a:xfrm>
            <a:custGeom>
              <a:rect b="b" l="l" r="r" t="t"/>
              <a:pathLst>
                <a:path extrusionOk="0" h="67050" w="2374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116"/>
            <p:cNvSpPr/>
            <p:nvPr/>
          </p:nvSpPr>
          <p:spPr>
            <a:xfrm>
              <a:off x="4152250" y="2727500"/>
              <a:ext cx="578150" cy="1726700"/>
            </a:xfrm>
            <a:custGeom>
              <a:rect b="b" l="l" r="r" t="t"/>
              <a:pathLst>
                <a:path extrusionOk="0" h="69068" w="23126">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116"/>
            <p:cNvSpPr/>
            <p:nvPr/>
          </p:nvSpPr>
          <p:spPr>
            <a:xfrm>
              <a:off x="4125925" y="2666050"/>
              <a:ext cx="649450" cy="1851775"/>
            </a:xfrm>
            <a:custGeom>
              <a:rect b="b" l="l" r="r" t="t"/>
              <a:pathLst>
                <a:path extrusionOk="0" h="74071" w="25978">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116"/>
            <p:cNvSpPr/>
            <p:nvPr/>
          </p:nvSpPr>
          <p:spPr>
            <a:xfrm>
              <a:off x="4096300" y="2788925"/>
              <a:ext cx="434450" cy="1781575"/>
            </a:xfrm>
            <a:custGeom>
              <a:rect b="b" l="l" r="r" t="t"/>
              <a:pathLst>
                <a:path extrusionOk="0" h="71263" w="17378">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116"/>
            <p:cNvSpPr/>
            <p:nvPr/>
          </p:nvSpPr>
          <p:spPr>
            <a:xfrm>
              <a:off x="5157125" y="2795500"/>
              <a:ext cx="400425" cy="235900"/>
            </a:xfrm>
            <a:custGeom>
              <a:rect b="b" l="l" r="r" t="t"/>
              <a:pathLst>
                <a:path extrusionOk="0" h="9436" w="16017">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116"/>
            <p:cNvSpPr/>
            <p:nvPr/>
          </p:nvSpPr>
          <p:spPr>
            <a:xfrm>
              <a:off x="4878475" y="2770275"/>
              <a:ext cx="651650" cy="660425"/>
            </a:xfrm>
            <a:custGeom>
              <a:rect b="b" l="l" r="r" t="t"/>
              <a:pathLst>
                <a:path extrusionOk="0" h="26417" w="26066">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116"/>
            <p:cNvSpPr/>
            <p:nvPr/>
          </p:nvSpPr>
          <p:spPr>
            <a:xfrm>
              <a:off x="4429800" y="2660575"/>
              <a:ext cx="977475" cy="1079475"/>
            </a:xfrm>
            <a:custGeom>
              <a:rect b="b" l="l" r="r" t="t"/>
              <a:pathLst>
                <a:path extrusionOk="0" h="43179" w="39099">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116"/>
            <p:cNvSpPr/>
            <p:nvPr/>
          </p:nvSpPr>
          <p:spPr>
            <a:xfrm>
              <a:off x="4382625" y="2638625"/>
              <a:ext cx="1001600" cy="722950"/>
            </a:xfrm>
            <a:custGeom>
              <a:rect b="b" l="l" r="r" t="t"/>
              <a:pathLst>
                <a:path extrusionOk="0" h="28918" w="40064">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116"/>
            <p:cNvSpPr/>
            <p:nvPr/>
          </p:nvSpPr>
          <p:spPr>
            <a:xfrm>
              <a:off x="4390300" y="2616700"/>
              <a:ext cx="969800" cy="500250"/>
            </a:xfrm>
            <a:custGeom>
              <a:rect b="b" l="l" r="r" t="t"/>
              <a:pathLst>
                <a:path extrusionOk="0" h="20010" w="38792">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116"/>
            <p:cNvSpPr/>
            <p:nvPr/>
          </p:nvSpPr>
          <p:spPr>
            <a:xfrm>
              <a:off x="4570225" y="2562950"/>
              <a:ext cx="823875" cy="447600"/>
            </a:xfrm>
            <a:custGeom>
              <a:rect b="b" l="l" r="r" t="t"/>
              <a:pathLst>
                <a:path extrusionOk="0" h="17904" w="32955">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116"/>
            <p:cNvSpPr/>
            <p:nvPr/>
          </p:nvSpPr>
          <p:spPr>
            <a:xfrm>
              <a:off x="4593250" y="2573900"/>
              <a:ext cx="718575" cy="375225"/>
            </a:xfrm>
            <a:custGeom>
              <a:rect b="b" l="l" r="r" t="t"/>
              <a:pathLst>
                <a:path extrusionOk="0" h="15009" w="28743">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116"/>
            <p:cNvSpPr/>
            <p:nvPr/>
          </p:nvSpPr>
          <p:spPr>
            <a:xfrm>
              <a:off x="4627275" y="2549775"/>
              <a:ext cx="657125" cy="330225"/>
            </a:xfrm>
            <a:custGeom>
              <a:rect b="b" l="l" r="r" t="t"/>
              <a:pathLst>
                <a:path extrusionOk="0" h="13209" w="26285">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116"/>
            <p:cNvSpPr/>
            <p:nvPr/>
          </p:nvSpPr>
          <p:spPr>
            <a:xfrm>
              <a:off x="4752325" y="2525650"/>
              <a:ext cx="504650" cy="232575"/>
            </a:xfrm>
            <a:custGeom>
              <a:rect b="b" l="l" r="r" t="t"/>
              <a:pathLst>
                <a:path extrusionOk="0" h="9303" w="20186">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116"/>
            <p:cNvSpPr/>
            <p:nvPr/>
          </p:nvSpPr>
          <p:spPr>
            <a:xfrm>
              <a:off x="4721600" y="2500400"/>
              <a:ext cx="509050" cy="235900"/>
            </a:xfrm>
            <a:custGeom>
              <a:rect b="b" l="l" r="r" t="t"/>
              <a:pathLst>
                <a:path extrusionOk="0" h="9436" w="20362">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116"/>
            <p:cNvSpPr/>
            <p:nvPr/>
          </p:nvSpPr>
          <p:spPr>
            <a:xfrm>
              <a:off x="4766575" y="2636450"/>
              <a:ext cx="66950" cy="38400"/>
            </a:xfrm>
            <a:custGeom>
              <a:rect b="b" l="l" r="r" t="t"/>
              <a:pathLst>
                <a:path extrusionOk="0" h="1536" w="2678">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116"/>
            <p:cNvSpPr/>
            <p:nvPr/>
          </p:nvSpPr>
          <p:spPr>
            <a:xfrm>
              <a:off x="4492325" y="2749425"/>
              <a:ext cx="69150" cy="48300"/>
            </a:xfrm>
            <a:custGeom>
              <a:rect b="b" l="l" r="r" t="t"/>
              <a:pathLst>
                <a:path extrusionOk="0" h="1932" w="2766">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116"/>
            <p:cNvSpPr/>
            <p:nvPr/>
          </p:nvSpPr>
          <p:spPr>
            <a:xfrm>
              <a:off x="4584475" y="2661675"/>
              <a:ext cx="72425" cy="46100"/>
            </a:xfrm>
            <a:custGeom>
              <a:rect b="b" l="l" r="r" t="t"/>
              <a:pathLst>
                <a:path extrusionOk="0" h="1844" w="2897">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116"/>
            <p:cNvSpPr/>
            <p:nvPr/>
          </p:nvSpPr>
          <p:spPr>
            <a:xfrm>
              <a:off x="5248175" y="2451050"/>
              <a:ext cx="158000" cy="83400"/>
            </a:xfrm>
            <a:custGeom>
              <a:rect b="b" l="l" r="r" t="t"/>
              <a:pathLst>
                <a:path extrusionOk="0" h="3336" w="632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116"/>
            <p:cNvSpPr/>
            <p:nvPr/>
          </p:nvSpPr>
          <p:spPr>
            <a:xfrm>
              <a:off x="5221850" y="2453250"/>
              <a:ext cx="110825" cy="55950"/>
            </a:xfrm>
            <a:custGeom>
              <a:rect b="b" l="l" r="r" t="t"/>
              <a:pathLst>
                <a:path extrusionOk="0" h="2238" w="4433">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116"/>
            <p:cNvSpPr/>
            <p:nvPr/>
          </p:nvSpPr>
          <p:spPr>
            <a:xfrm>
              <a:off x="2583525" y="3619350"/>
              <a:ext cx="11000" cy="43925"/>
            </a:xfrm>
            <a:custGeom>
              <a:rect b="b" l="l" r="r" t="t"/>
              <a:pathLst>
                <a:path extrusionOk="0" h="1757" w="44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116"/>
            <p:cNvSpPr/>
            <p:nvPr/>
          </p:nvSpPr>
          <p:spPr>
            <a:xfrm>
              <a:off x="2531975" y="3816825"/>
              <a:ext cx="28550" cy="37325"/>
            </a:xfrm>
            <a:custGeom>
              <a:rect b="b" l="l" r="r" t="t"/>
              <a:pathLst>
                <a:path extrusionOk="0" h="1493" w="1142">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116"/>
            <p:cNvSpPr/>
            <p:nvPr/>
          </p:nvSpPr>
          <p:spPr>
            <a:xfrm>
              <a:off x="2790850" y="3734550"/>
              <a:ext cx="36250" cy="30725"/>
            </a:xfrm>
            <a:custGeom>
              <a:rect b="b" l="l" r="r" t="t"/>
              <a:pathLst>
                <a:path extrusionOk="0" h="1229" w="145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116"/>
            <p:cNvSpPr/>
            <p:nvPr/>
          </p:nvSpPr>
          <p:spPr>
            <a:xfrm>
              <a:off x="2285150" y="4725150"/>
              <a:ext cx="47175" cy="14275"/>
            </a:xfrm>
            <a:custGeom>
              <a:rect b="b" l="l" r="r" t="t"/>
              <a:pathLst>
                <a:path extrusionOk="0" h="571" w="1887">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116"/>
            <p:cNvSpPr/>
            <p:nvPr/>
          </p:nvSpPr>
          <p:spPr>
            <a:xfrm>
              <a:off x="2232475" y="4129475"/>
              <a:ext cx="879825" cy="325825"/>
            </a:xfrm>
            <a:custGeom>
              <a:rect b="b" l="l" r="r" t="t"/>
              <a:pathLst>
                <a:path extrusionOk="0" h="13033" w="35193">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116"/>
            <p:cNvSpPr/>
            <p:nvPr/>
          </p:nvSpPr>
          <p:spPr>
            <a:xfrm>
              <a:off x="2228100" y="4100950"/>
              <a:ext cx="934675" cy="336800"/>
            </a:xfrm>
            <a:custGeom>
              <a:rect b="b" l="l" r="r" t="t"/>
              <a:pathLst>
                <a:path extrusionOk="0" h="13472" w="37387">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116"/>
            <p:cNvSpPr/>
            <p:nvPr/>
          </p:nvSpPr>
          <p:spPr>
            <a:xfrm>
              <a:off x="2245650" y="4054875"/>
              <a:ext cx="1314250" cy="359850"/>
            </a:xfrm>
            <a:custGeom>
              <a:rect b="b" l="l" r="r" t="t"/>
              <a:pathLst>
                <a:path extrusionOk="0" h="14394" w="5257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116"/>
            <p:cNvSpPr/>
            <p:nvPr/>
          </p:nvSpPr>
          <p:spPr>
            <a:xfrm>
              <a:off x="2252225" y="4008800"/>
              <a:ext cx="1328500" cy="378500"/>
            </a:xfrm>
            <a:custGeom>
              <a:rect b="b" l="l" r="r" t="t"/>
              <a:pathLst>
                <a:path extrusionOk="0" h="15140" w="5314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116"/>
            <p:cNvSpPr/>
            <p:nvPr/>
          </p:nvSpPr>
          <p:spPr>
            <a:xfrm>
              <a:off x="2104125" y="4481600"/>
              <a:ext cx="42825" cy="15400"/>
            </a:xfrm>
            <a:custGeom>
              <a:rect b="b" l="l" r="r" t="t"/>
              <a:pathLst>
                <a:path extrusionOk="0" h="616" w="1713">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116"/>
            <p:cNvSpPr/>
            <p:nvPr/>
          </p:nvSpPr>
          <p:spPr>
            <a:xfrm>
              <a:off x="2084375" y="4455275"/>
              <a:ext cx="138250" cy="42825"/>
            </a:xfrm>
            <a:custGeom>
              <a:rect b="b" l="l" r="r" t="t"/>
              <a:pathLst>
                <a:path extrusionOk="0" h="1713" w="553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116"/>
            <p:cNvSpPr/>
            <p:nvPr/>
          </p:nvSpPr>
          <p:spPr>
            <a:xfrm>
              <a:off x="2080000" y="4434425"/>
              <a:ext cx="208450" cy="60375"/>
            </a:xfrm>
            <a:custGeom>
              <a:rect b="b" l="l" r="r" t="t"/>
              <a:pathLst>
                <a:path extrusionOk="0" h="2415" w="8338">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116"/>
            <p:cNvSpPr/>
            <p:nvPr/>
          </p:nvSpPr>
          <p:spPr>
            <a:xfrm>
              <a:off x="2060250" y="4419075"/>
              <a:ext cx="269900" cy="66950"/>
            </a:xfrm>
            <a:custGeom>
              <a:rect b="b" l="l" r="r" t="t"/>
              <a:pathLst>
                <a:path extrusionOk="0" h="2678" w="10796">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116"/>
            <p:cNvSpPr/>
            <p:nvPr/>
          </p:nvSpPr>
          <p:spPr>
            <a:xfrm>
              <a:off x="1951650" y="4680175"/>
              <a:ext cx="528775" cy="40600"/>
            </a:xfrm>
            <a:custGeom>
              <a:rect b="b" l="l" r="r" t="t"/>
              <a:pathLst>
                <a:path extrusionOk="0" h="1624" w="21151">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116"/>
            <p:cNvSpPr/>
            <p:nvPr/>
          </p:nvSpPr>
          <p:spPr>
            <a:xfrm>
              <a:off x="2370700" y="4660425"/>
              <a:ext cx="121800" cy="17575"/>
            </a:xfrm>
            <a:custGeom>
              <a:rect b="b" l="l" r="r" t="t"/>
              <a:pathLst>
                <a:path extrusionOk="0" h="703" w="4872">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116"/>
            <p:cNvSpPr/>
            <p:nvPr/>
          </p:nvSpPr>
          <p:spPr>
            <a:xfrm>
              <a:off x="2386075" y="4638475"/>
              <a:ext cx="120675" cy="19775"/>
            </a:xfrm>
            <a:custGeom>
              <a:rect b="b" l="l" r="r" t="t"/>
              <a:pathLst>
                <a:path extrusionOk="0" h="791" w="4827">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116"/>
            <p:cNvSpPr/>
            <p:nvPr/>
          </p:nvSpPr>
          <p:spPr>
            <a:xfrm>
              <a:off x="2401425" y="4618725"/>
              <a:ext cx="117400" cy="17575"/>
            </a:xfrm>
            <a:custGeom>
              <a:rect b="b" l="l" r="r" t="t"/>
              <a:pathLst>
                <a:path extrusionOk="0" h="703" w="4696">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116"/>
            <p:cNvSpPr/>
            <p:nvPr/>
          </p:nvSpPr>
          <p:spPr>
            <a:xfrm>
              <a:off x="2443100" y="4581425"/>
              <a:ext cx="16500" cy="11000"/>
            </a:xfrm>
            <a:custGeom>
              <a:rect b="b" l="l" r="r" t="t"/>
              <a:pathLst>
                <a:path extrusionOk="0" h="440" w="66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116"/>
            <p:cNvSpPr/>
            <p:nvPr/>
          </p:nvSpPr>
          <p:spPr>
            <a:xfrm>
              <a:off x="2448600" y="4561700"/>
              <a:ext cx="25250" cy="13175"/>
            </a:xfrm>
            <a:custGeom>
              <a:rect b="b" l="l" r="r" t="t"/>
              <a:pathLst>
                <a:path extrusionOk="0" h="527" w="101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116"/>
            <p:cNvSpPr/>
            <p:nvPr/>
          </p:nvSpPr>
          <p:spPr>
            <a:xfrm>
              <a:off x="2465050" y="4534275"/>
              <a:ext cx="165675" cy="19750"/>
            </a:xfrm>
            <a:custGeom>
              <a:rect b="b" l="l" r="r" t="t"/>
              <a:pathLst>
                <a:path extrusionOk="0" h="790" w="6627">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116"/>
            <p:cNvSpPr/>
            <p:nvPr/>
          </p:nvSpPr>
          <p:spPr>
            <a:xfrm>
              <a:off x="2470525" y="4513425"/>
              <a:ext cx="164575" cy="23050"/>
            </a:xfrm>
            <a:custGeom>
              <a:rect b="b" l="l" r="r" t="t"/>
              <a:pathLst>
                <a:path extrusionOk="0" h="922" w="6583">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116"/>
            <p:cNvSpPr/>
            <p:nvPr/>
          </p:nvSpPr>
          <p:spPr>
            <a:xfrm>
              <a:off x="2521000" y="4471725"/>
              <a:ext cx="125075" cy="18675"/>
            </a:xfrm>
            <a:custGeom>
              <a:rect b="b" l="l" r="r" t="t"/>
              <a:pathLst>
                <a:path extrusionOk="0" h="747" w="5003">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116"/>
            <p:cNvSpPr/>
            <p:nvPr/>
          </p:nvSpPr>
          <p:spPr>
            <a:xfrm>
              <a:off x="2530875" y="4452000"/>
              <a:ext cx="120700" cy="19750"/>
            </a:xfrm>
            <a:custGeom>
              <a:rect b="b" l="l" r="r" t="t"/>
              <a:pathLst>
                <a:path extrusionOk="0" h="790" w="4828">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116"/>
            <p:cNvSpPr/>
            <p:nvPr/>
          </p:nvSpPr>
          <p:spPr>
            <a:xfrm>
              <a:off x="2524300" y="4427850"/>
              <a:ext cx="161275" cy="30750"/>
            </a:xfrm>
            <a:custGeom>
              <a:rect b="b" l="l" r="r" t="t"/>
              <a:pathLst>
                <a:path extrusionOk="0" h="1230" w="6451">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116"/>
            <p:cNvSpPr/>
            <p:nvPr/>
          </p:nvSpPr>
          <p:spPr>
            <a:xfrm>
              <a:off x="2522100" y="4401525"/>
              <a:ext cx="190900" cy="28550"/>
            </a:xfrm>
            <a:custGeom>
              <a:rect b="b" l="l" r="r" t="t"/>
              <a:pathLst>
                <a:path extrusionOk="0" h="1142" w="7636">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116"/>
            <p:cNvSpPr/>
            <p:nvPr/>
          </p:nvSpPr>
          <p:spPr>
            <a:xfrm>
              <a:off x="2533075" y="4308275"/>
              <a:ext cx="523300" cy="91075"/>
            </a:xfrm>
            <a:custGeom>
              <a:rect b="b" l="l" r="r" t="t"/>
              <a:pathLst>
                <a:path extrusionOk="0" h="3643" w="20932">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116"/>
            <p:cNvSpPr/>
            <p:nvPr/>
          </p:nvSpPr>
          <p:spPr>
            <a:xfrm>
              <a:off x="2508925" y="4276475"/>
              <a:ext cx="537575" cy="125075"/>
            </a:xfrm>
            <a:custGeom>
              <a:rect b="b" l="l" r="r" t="t"/>
              <a:pathLst>
                <a:path extrusionOk="0" h="5003" w="21503">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116"/>
            <p:cNvSpPr/>
            <p:nvPr/>
          </p:nvSpPr>
          <p:spPr>
            <a:xfrm>
              <a:off x="2481500" y="4238075"/>
              <a:ext cx="585825" cy="166775"/>
            </a:xfrm>
            <a:custGeom>
              <a:rect b="b" l="l" r="r" t="t"/>
              <a:pathLst>
                <a:path extrusionOk="0" h="6671" w="23433">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116"/>
            <p:cNvSpPr/>
            <p:nvPr/>
          </p:nvSpPr>
          <p:spPr>
            <a:xfrm>
              <a:off x="2461750" y="4201875"/>
              <a:ext cx="634100" cy="202975"/>
            </a:xfrm>
            <a:custGeom>
              <a:rect b="b" l="l" r="r" t="t"/>
              <a:pathLst>
                <a:path extrusionOk="0" h="8119" w="25364">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116"/>
            <p:cNvSpPr/>
            <p:nvPr/>
          </p:nvSpPr>
          <p:spPr>
            <a:xfrm>
              <a:off x="1832075" y="4324725"/>
              <a:ext cx="1298875" cy="348875"/>
            </a:xfrm>
            <a:custGeom>
              <a:rect b="b" l="l" r="r" t="t"/>
              <a:pathLst>
                <a:path extrusionOk="0" h="13955" w="51955">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116"/>
            <p:cNvSpPr/>
            <p:nvPr/>
          </p:nvSpPr>
          <p:spPr>
            <a:xfrm>
              <a:off x="1442625" y="2706650"/>
              <a:ext cx="854600" cy="1976825"/>
            </a:xfrm>
            <a:custGeom>
              <a:rect b="b" l="l" r="r" t="t"/>
              <a:pathLst>
                <a:path extrusionOk="0" h="79073" w="34184">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116"/>
            <p:cNvSpPr/>
            <p:nvPr/>
          </p:nvSpPr>
          <p:spPr>
            <a:xfrm>
              <a:off x="1908875" y="4495875"/>
              <a:ext cx="646150" cy="156900"/>
            </a:xfrm>
            <a:custGeom>
              <a:rect b="b" l="l" r="r" t="t"/>
              <a:pathLst>
                <a:path extrusionOk="0" h="6276" w="25846">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116"/>
            <p:cNvSpPr/>
            <p:nvPr/>
          </p:nvSpPr>
          <p:spPr>
            <a:xfrm>
              <a:off x="1292350" y="2521250"/>
              <a:ext cx="799750" cy="2106275"/>
            </a:xfrm>
            <a:custGeom>
              <a:rect b="b" l="l" r="r" t="t"/>
              <a:pathLst>
                <a:path extrusionOk="0" h="84251" w="3199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116"/>
            <p:cNvSpPr/>
            <p:nvPr/>
          </p:nvSpPr>
          <p:spPr>
            <a:xfrm>
              <a:off x="1915450" y="4597900"/>
              <a:ext cx="615450" cy="109725"/>
            </a:xfrm>
            <a:custGeom>
              <a:rect b="b" l="l" r="r" t="t"/>
              <a:pathLst>
                <a:path extrusionOk="0" h="4389" w="24618">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116"/>
            <p:cNvSpPr/>
            <p:nvPr/>
          </p:nvSpPr>
          <p:spPr>
            <a:xfrm>
              <a:off x="1158500" y="3048925"/>
              <a:ext cx="152525" cy="1579700"/>
            </a:xfrm>
            <a:custGeom>
              <a:rect b="b" l="l" r="r" t="t"/>
              <a:pathLst>
                <a:path extrusionOk="0" h="63188" w="6101">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116"/>
            <p:cNvSpPr/>
            <p:nvPr/>
          </p:nvSpPr>
          <p:spPr>
            <a:xfrm>
              <a:off x="2096450" y="4705400"/>
              <a:ext cx="263300" cy="30750"/>
            </a:xfrm>
            <a:custGeom>
              <a:rect b="b" l="l" r="r" t="t"/>
              <a:pathLst>
                <a:path extrusionOk="0" h="1230" w="10532">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116"/>
            <p:cNvSpPr/>
            <p:nvPr/>
          </p:nvSpPr>
          <p:spPr>
            <a:xfrm>
              <a:off x="1024675" y="3357175"/>
              <a:ext cx="119600" cy="1265975"/>
            </a:xfrm>
            <a:custGeom>
              <a:rect b="b" l="l" r="r" t="t"/>
              <a:pathLst>
                <a:path extrusionOk="0" h="50639" w="4784">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116"/>
            <p:cNvSpPr/>
            <p:nvPr/>
          </p:nvSpPr>
          <p:spPr>
            <a:xfrm>
              <a:off x="605600" y="2498225"/>
              <a:ext cx="454200" cy="2111750"/>
            </a:xfrm>
            <a:custGeom>
              <a:rect b="b" l="l" r="r" t="t"/>
              <a:pathLst>
                <a:path extrusionOk="0" h="84470" w="18168">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116"/>
            <p:cNvSpPr/>
            <p:nvPr/>
          </p:nvSpPr>
          <p:spPr>
            <a:xfrm>
              <a:off x="489325" y="2325975"/>
              <a:ext cx="527700" cy="2220375"/>
            </a:xfrm>
            <a:custGeom>
              <a:rect b="b" l="l" r="r" t="t"/>
              <a:pathLst>
                <a:path extrusionOk="0" h="88815" w="21108">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116"/>
            <p:cNvSpPr/>
            <p:nvPr/>
          </p:nvSpPr>
          <p:spPr>
            <a:xfrm>
              <a:off x="261150" y="2997350"/>
              <a:ext cx="377400" cy="1344975"/>
            </a:xfrm>
            <a:custGeom>
              <a:rect b="b" l="l" r="r" t="t"/>
              <a:pathLst>
                <a:path extrusionOk="0" h="53799" w="15096">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116"/>
            <p:cNvSpPr/>
            <p:nvPr/>
          </p:nvSpPr>
          <p:spPr>
            <a:xfrm>
              <a:off x="238125" y="3076350"/>
              <a:ext cx="340075" cy="1220975"/>
            </a:xfrm>
            <a:custGeom>
              <a:rect b="b" l="l" r="r" t="t"/>
              <a:pathLst>
                <a:path extrusionOk="0" h="48839" w="13603">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116"/>
            <p:cNvSpPr/>
            <p:nvPr/>
          </p:nvSpPr>
          <p:spPr>
            <a:xfrm>
              <a:off x="343425" y="3363750"/>
              <a:ext cx="188700" cy="900675"/>
            </a:xfrm>
            <a:custGeom>
              <a:rect b="b" l="l" r="r" t="t"/>
              <a:pathLst>
                <a:path extrusionOk="0" h="36027" w="7548">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116"/>
            <p:cNvSpPr/>
            <p:nvPr/>
          </p:nvSpPr>
          <p:spPr>
            <a:xfrm>
              <a:off x="2699800" y="3180550"/>
              <a:ext cx="204075" cy="111925"/>
            </a:xfrm>
            <a:custGeom>
              <a:rect b="b" l="l" r="r" t="t"/>
              <a:pathLst>
                <a:path extrusionOk="0" h="4477" w="8163">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116"/>
            <p:cNvSpPr/>
            <p:nvPr/>
          </p:nvSpPr>
          <p:spPr>
            <a:xfrm>
              <a:off x="3153975" y="3567800"/>
              <a:ext cx="561700" cy="625325"/>
            </a:xfrm>
            <a:custGeom>
              <a:rect b="b" l="l" r="r" t="t"/>
              <a:pathLst>
                <a:path extrusionOk="0" h="25013" w="22468">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116"/>
            <p:cNvSpPr/>
            <p:nvPr/>
          </p:nvSpPr>
          <p:spPr>
            <a:xfrm>
              <a:off x="2632900" y="3118025"/>
              <a:ext cx="307175" cy="222725"/>
            </a:xfrm>
            <a:custGeom>
              <a:rect b="b" l="l" r="r" t="t"/>
              <a:pathLst>
                <a:path extrusionOk="0" h="8909" w="12287">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116"/>
            <p:cNvSpPr/>
            <p:nvPr/>
          </p:nvSpPr>
          <p:spPr>
            <a:xfrm>
              <a:off x="3084850" y="3493200"/>
              <a:ext cx="603400" cy="716375"/>
            </a:xfrm>
            <a:custGeom>
              <a:rect b="b" l="l" r="r" t="t"/>
              <a:pathLst>
                <a:path extrusionOk="0" h="28655" w="24136">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116"/>
            <p:cNvSpPr/>
            <p:nvPr/>
          </p:nvSpPr>
          <p:spPr>
            <a:xfrm>
              <a:off x="2512225" y="3058800"/>
              <a:ext cx="1147500" cy="1171625"/>
            </a:xfrm>
            <a:custGeom>
              <a:rect b="b" l="l" r="r" t="t"/>
              <a:pathLst>
                <a:path extrusionOk="0" h="46865" w="4590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116"/>
            <p:cNvSpPr/>
            <p:nvPr/>
          </p:nvSpPr>
          <p:spPr>
            <a:xfrm>
              <a:off x="1670800" y="3011625"/>
              <a:ext cx="1963700" cy="1351525"/>
            </a:xfrm>
            <a:custGeom>
              <a:rect b="b" l="l" r="r" t="t"/>
              <a:pathLst>
                <a:path extrusionOk="0" h="54061" w="78548">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116"/>
            <p:cNvSpPr/>
            <p:nvPr/>
          </p:nvSpPr>
          <p:spPr>
            <a:xfrm>
              <a:off x="1656550" y="2963350"/>
              <a:ext cx="2084350" cy="1429425"/>
            </a:xfrm>
            <a:custGeom>
              <a:rect b="b" l="l" r="r" t="t"/>
              <a:pathLst>
                <a:path extrusionOk="0" h="57177" w="83374">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116"/>
            <p:cNvSpPr/>
            <p:nvPr/>
          </p:nvSpPr>
          <p:spPr>
            <a:xfrm>
              <a:off x="1579750" y="2837200"/>
              <a:ext cx="2045975" cy="1732200"/>
            </a:xfrm>
            <a:custGeom>
              <a:rect b="b" l="l" r="r" t="t"/>
              <a:pathLst>
                <a:path extrusionOk="0" h="69288" w="81839">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116"/>
            <p:cNvSpPr/>
            <p:nvPr/>
          </p:nvSpPr>
          <p:spPr>
            <a:xfrm>
              <a:off x="1896800" y="3719200"/>
              <a:ext cx="560600" cy="444300"/>
            </a:xfrm>
            <a:custGeom>
              <a:rect b="b" l="l" r="r" t="t"/>
              <a:pathLst>
                <a:path extrusionOk="0" h="17772" w="22424">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116"/>
            <p:cNvSpPr/>
            <p:nvPr/>
          </p:nvSpPr>
          <p:spPr>
            <a:xfrm>
              <a:off x="1870475" y="3665425"/>
              <a:ext cx="650550" cy="557325"/>
            </a:xfrm>
            <a:custGeom>
              <a:rect b="b" l="l" r="r" t="t"/>
              <a:pathLst>
                <a:path extrusionOk="0" h="22293" w="26022">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116"/>
            <p:cNvSpPr/>
            <p:nvPr/>
          </p:nvSpPr>
          <p:spPr>
            <a:xfrm>
              <a:off x="1686175" y="3501975"/>
              <a:ext cx="889700" cy="781100"/>
            </a:xfrm>
            <a:custGeom>
              <a:rect b="b" l="l" r="r" t="t"/>
              <a:pathLst>
                <a:path extrusionOk="0" h="31244" w="35588">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116"/>
            <p:cNvSpPr/>
            <p:nvPr/>
          </p:nvSpPr>
          <p:spPr>
            <a:xfrm>
              <a:off x="2461750" y="3614975"/>
              <a:ext cx="388375" cy="286350"/>
            </a:xfrm>
            <a:custGeom>
              <a:rect b="b" l="l" r="r" t="t"/>
              <a:pathLst>
                <a:path extrusionOk="0" h="11454" w="15535">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116"/>
            <p:cNvSpPr/>
            <p:nvPr/>
          </p:nvSpPr>
          <p:spPr>
            <a:xfrm>
              <a:off x="2519900" y="1399025"/>
              <a:ext cx="942350" cy="1523750"/>
            </a:xfrm>
            <a:custGeom>
              <a:rect b="b" l="l" r="r" t="t"/>
              <a:pathLst>
                <a:path extrusionOk="0" h="60950" w="37694">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116"/>
            <p:cNvSpPr/>
            <p:nvPr/>
          </p:nvSpPr>
          <p:spPr>
            <a:xfrm>
              <a:off x="2547325" y="1444000"/>
              <a:ext cx="957725" cy="1504025"/>
            </a:xfrm>
            <a:custGeom>
              <a:rect b="b" l="l" r="r" t="t"/>
              <a:pathLst>
                <a:path extrusionOk="0" h="60161" w="38309">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116"/>
            <p:cNvSpPr/>
            <p:nvPr/>
          </p:nvSpPr>
          <p:spPr>
            <a:xfrm>
              <a:off x="2816100" y="3080725"/>
              <a:ext cx="767925" cy="218325"/>
            </a:xfrm>
            <a:custGeom>
              <a:rect b="b" l="l" r="r" t="t"/>
              <a:pathLst>
                <a:path extrusionOk="0" h="8733" w="30717">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116"/>
            <p:cNvSpPr/>
            <p:nvPr/>
          </p:nvSpPr>
          <p:spPr>
            <a:xfrm>
              <a:off x="2745875" y="2864625"/>
              <a:ext cx="868875" cy="266600"/>
            </a:xfrm>
            <a:custGeom>
              <a:rect b="b" l="l" r="r" t="t"/>
              <a:pathLst>
                <a:path extrusionOk="0" h="10664" w="34755">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116"/>
            <p:cNvSpPr/>
            <p:nvPr/>
          </p:nvSpPr>
          <p:spPr>
            <a:xfrm>
              <a:off x="2680075" y="2663875"/>
              <a:ext cx="923700" cy="403725"/>
            </a:xfrm>
            <a:custGeom>
              <a:rect b="b" l="l" r="r" t="t"/>
              <a:pathLst>
                <a:path extrusionOk="0" h="16149" w="36948">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116"/>
            <p:cNvSpPr/>
            <p:nvPr/>
          </p:nvSpPr>
          <p:spPr>
            <a:xfrm>
              <a:off x="2627400" y="2363275"/>
              <a:ext cx="931400" cy="657150"/>
            </a:xfrm>
            <a:custGeom>
              <a:rect b="b" l="l" r="r" t="t"/>
              <a:pathLst>
                <a:path extrusionOk="0" h="26286" w="37256">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116"/>
            <p:cNvSpPr/>
            <p:nvPr/>
          </p:nvSpPr>
          <p:spPr>
            <a:xfrm>
              <a:off x="3319625" y="1408900"/>
              <a:ext cx="345575" cy="2234625"/>
            </a:xfrm>
            <a:custGeom>
              <a:rect b="b" l="l" r="r" t="t"/>
              <a:pathLst>
                <a:path extrusionOk="0" h="89385" w="13823">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116"/>
            <p:cNvSpPr/>
            <p:nvPr/>
          </p:nvSpPr>
          <p:spPr>
            <a:xfrm>
              <a:off x="2895075" y="3238700"/>
              <a:ext cx="385075" cy="337900"/>
            </a:xfrm>
            <a:custGeom>
              <a:rect b="b" l="l" r="r" t="t"/>
              <a:pathLst>
                <a:path extrusionOk="0" h="13516" w="15403">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116"/>
            <p:cNvSpPr/>
            <p:nvPr/>
          </p:nvSpPr>
          <p:spPr>
            <a:xfrm>
              <a:off x="2931275" y="3283675"/>
              <a:ext cx="242475" cy="218325"/>
            </a:xfrm>
            <a:custGeom>
              <a:rect b="b" l="l" r="r" t="t"/>
              <a:pathLst>
                <a:path extrusionOk="0" h="8733" w="9699">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116"/>
            <p:cNvSpPr/>
            <p:nvPr/>
          </p:nvSpPr>
          <p:spPr>
            <a:xfrm>
              <a:off x="2574750" y="1389150"/>
              <a:ext cx="1018050" cy="1583000"/>
            </a:xfrm>
            <a:custGeom>
              <a:rect b="b" l="l" r="r" t="t"/>
              <a:pathLst>
                <a:path extrusionOk="0" h="63320" w="40722">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116"/>
            <p:cNvSpPr/>
            <p:nvPr/>
          </p:nvSpPr>
          <p:spPr>
            <a:xfrm>
              <a:off x="2434325" y="1378175"/>
              <a:ext cx="930300" cy="1467825"/>
            </a:xfrm>
            <a:custGeom>
              <a:rect b="b" l="l" r="r" t="t"/>
              <a:pathLst>
                <a:path extrusionOk="0" h="58713" w="37212">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116"/>
            <p:cNvSpPr/>
            <p:nvPr/>
          </p:nvSpPr>
          <p:spPr>
            <a:xfrm>
              <a:off x="2288425" y="1370500"/>
              <a:ext cx="948950" cy="1344950"/>
            </a:xfrm>
            <a:custGeom>
              <a:rect b="b" l="l" r="r" t="t"/>
              <a:pathLst>
                <a:path extrusionOk="0" h="53798" w="37958">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116"/>
            <p:cNvSpPr/>
            <p:nvPr/>
          </p:nvSpPr>
          <p:spPr>
            <a:xfrm>
              <a:off x="2083300" y="1434125"/>
              <a:ext cx="1010375" cy="1095925"/>
            </a:xfrm>
            <a:custGeom>
              <a:rect b="b" l="l" r="r" t="t"/>
              <a:pathLst>
                <a:path extrusionOk="0" h="43837" w="40415">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116"/>
            <p:cNvSpPr/>
            <p:nvPr/>
          </p:nvSpPr>
          <p:spPr>
            <a:xfrm>
              <a:off x="1945075" y="1451675"/>
              <a:ext cx="982950" cy="954425"/>
            </a:xfrm>
            <a:custGeom>
              <a:rect b="b" l="l" r="r" t="t"/>
              <a:pathLst>
                <a:path extrusionOk="0" h="38177" w="39318">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116"/>
            <p:cNvSpPr/>
            <p:nvPr/>
          </p:nvSpPr>
          <p:spPr>
            <a:xfrm>
              <a:off x="1822200" y="1600875"/>
              <a:ext cx="866675" cy="694425"/>
            </a:xfrm>
            <a:custGeom>
              <a:rect b="b" l="l" r="r" t="t"/>
              <a:pathLst>
                <a:path extrusionOk="0" h="27777" w="34667">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116"/>
            <p:cNvSpPr/>
            <p:nvPr/>
          </p:nvSpPr>
          <p:spPr>
            <a:xfrm>
              <a:off x="1699325" y="2110975"/>
              <a:ext cx="133875" cy="74625"/>
            </a:xfrm>
            <a:custGeom>
              <a:rect b="b" l="l" r="r" t="t"/>
              <a:pathLst>
                <a:path extrusionOk="0" h="2985" w="5355">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116"/>
            <p:cNvSpPr/>
            <p:nvPr/>
          </p:nvSpPr>
          <p:spPr>
            <a:xfrm>
              <a:off x="2929075" y="3201400"/>
              <a:ext cx="121800" cy="42800"/>
            </a:xfrm>
            <a:custGeom>
              <a:rect b="b" l="l" r="r" t="t"/>
              <a:pathLst>
                <a:path extrusionOk="0" h="1712" w="4872">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116"/>
            <p:cNvSpPr/>
            <p:nvPr/>
          </p:nvSpPr>
          <p:spPr>
            <a:xfrm>
              <a:off x="463000" y="1796125"/>
              <a:ext cx="3006950" cy="2565925"/>
            </a:xfrm>
            <a:custGeom>
              <a:rect b="b" l="l" r="r" t="t"/>
              <a:pathLst>
                <a:path extrusionOk="0" h="102637" w="120278">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116"/>
            <p:cNvSpPr/>
            <p:nvPr/>
          </p:nvSpPr>
          <p:spPr>
            <a:xfrm>
              <a:off x="1260525" y="3161900"/>
              <a:ext cx="125100" cy="1464550"/>
            </a:xfrm>
            <a:custGeom>
              <a:rect b="b" l="l" r="r" t="t"/>
              <a:pathLst>
                <a:path extrusionOk="0" h="58582" w="5004">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116"/>
            <p:cNvSpPr/>
            <p:nvPr/>
          </p:nvSpPr>
          <p:spPr>
            <a:xfrm>
              <a:off x="1226525" y="3169575"/>
              <a:ext cx="129475" cy="1510625"/>
            </a:xfrm>
            <a:custGeom>
              <a:rect b="b" l="l" r="r" t="t"/>
              <a:pathLst>
                <a:path extrusionOk="0" h="60425" w="5179">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116"/>
            <p:cNvSpPr/>
            <p:nvPr/>
          </p:nvSpPr>
          <p:spPr>
            <a:xfrm>
              <a:off x="1190325" y="3178350"/>
              <a:ext cx="129475" cy="1474425"/>
            </a:xfrm>
            <a:custGeom>
              <a:rect b="b" l="l" r="r" t="t"/>
              <a:pathLst>
                <a:path extrusionOk="0" h="58977" w="5179">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116"/>
            <p:cNvSpPr/>
            <p:nvPr/>
          </p:nvSpPr>
          <p:spPr>
            <a:xfrm>
              <a:off x="1174950" y="3213475"/>
              <a:ext cx="113025" cy="1464525"/>
            </a:xfrm>
            <a:custGeom>
              <a:rect b="b" l="l" r="r" t="t"/>
              <a:pathLst>
                <a:path extrusionOk="0" h="58581" w="4521">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116"/>
            <p:cNvSpPr/>
            <p:nvPr/>
          </p:nvSpPr>
          <p:spPr>
            <a:xfrm>
              <a:off x="1139850" y="4002225"/>
              <a:ext cx="64750" cy="674675"/>
            </a:xfrm>
            <a:custGeom>
              <a:rect b="b" l="l" r="r" t="t"/>
              <a:pathLst>
                <a:path extrusionOk="0" h="26987" w="259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116"/>
            <p:cNvSpPr/>
            <p:nvPr/>
          </p:nvSpPr>
          <p:spPr>
            <a:xfrm>
              <a:off x="1106950" y="3840950"/>
              <a:ext cx="64750" cy="782200"/>
            </a:xfrm>
            <a:custGeom>
              <a:rect b="b" l="l" r="r" t="t"/>
              <a:pathLst>
                <a:path extrusionOk="0" h="31288" w="259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116"/>
            <p:cNvSpPr/>
            <p:nvPr/>
          </p:nvSpPr>
          <p:spPr>
            <a:xfrm>
              <a:off x="1074025" y="3794875"/>
              <a:ext cx="75725" cy="787675"/>
            </a:xfrm>
            <a:custGeom>
              <a:rect b="b" l="l" r="r" t="t"/>
              <a:pathLst>
                <a:path extrusionOk="0" h="31507" w="3029">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116"/>
            <p:cNvSpPr/>
            <p:nvPr/>
          </p:nvSpPr>
          <p:spPr>
            <a:xfrm>
              <a:off x="1043325" y="4272075"/>
              <a:ext cx="50475" cy="285250"/>
            </a:xfrm>
            <a:custGeom>
              <a:rect b="b" l="l" r="r" t="t"/>
              <a:pathLst>
                <a:path extrusionOk="0" h="11410" w="2019">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116"/>
            <p:cNvSpPr/>
            <p:nvPr/>
          </p:nvSpPr>
          <p:spPr>
            <a:xfrm>
              <a:off x="1022475" y="4402625"/>
              <a:ext cx="26350" cy="111925"/>
            </a:xfrm>
            <a:custGeom>
              <a:rect b="b" l="l" r="r" t="t"/>
              <a:pathLst>
                <a:path extrusionOk="0" h="4477" w="1054">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116"/>
            <p:cNvSpPr/>
            <p:nvPr/>
          </p:nvSpPr>
          <p:spPr>
            <a:xfrm>
              <a:off x="1765150" y="4491475"/>
              <a:ext cx="95475" cy="49400"/>
            </a:xfrm>
            <a:custGeom>
              <a:rect b="b" l="l" r="r" t="t"/>
              <a:pathLst>
                <a:path extrusionOk="0" h="1976" w="3819">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116"/>
            <p:cNvSpPr/>
            <p:nvPr/>
          </p:nvSpPr>
          <p:spPr>
            <a:xfrm>
              <a:off x="1765150" y="4467350"/>
              <a:ext cx="97675" cy="45000"/>
            </a:xfrm>
            <a:custGeom>
              <a:rect b="b" l="l" r="r" t="t"/>
              <a:pathLst>
                <a:path extrusionOk="0" h="1800" w="3907">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116"/>
            <p:cNvSpPr/>
            <p:nvPr/>
          </p:nvSpPr>
          <p:spPr>
            <a:xfrm>
              <a:off x="1765150" y="4441025"/>
              <a:ext cx="127275" cy="43900"/>
            </a:xfrm>
            <a:custGeom>
              <a:rect b="b" l="l" r="r" t="t"/>
              <a:pathLst>
                <a:path extrusionOk="0" h="1756" w="5091">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116"/>
            <p:cNvSpPr/>
            <p:nvPr/>
          </p:nvSpPr>
          <p:spPr>
            <a:xfrm>
              <a:off x="1728950" y="4366425"/>
              <a:ext cx="241375" cy="79000"/>
            </a:xfrm>
            <a:custGeom>
              <a:rect b="b" l="l" r="r" t="t"/>
              <a:pathLst>
                <a:path extrusionOk="0" h="3160" w="9655">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116"/>
            <p:cNvSpPr/>
            <p:nvPr/>
          </p:nvSpPr>
          <p:spPr>
            <a:xfrm>
              <a:off x="1807950" y="4679075"/>
              <a:ext cx="25" cy="25"/>
            </a:xfrm>
            <a:custGeom>
              <a:rect b="b" l="l" r="r" t="t"/>
              <a:pathLst>
                <a:path extrusionOk="0" h="1" w="1">
                  <a:moveTo>
                    <a:pt x="0" y="0"/>
                  </a:moveTo>
                  <a:lnTo>
                    <a:pt x="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116"/>
            <p:cNvSpPr/>
            <p:nvPr/>
          </p:nvSpPr>
          <p:spPr>
            <a:xfrm>
              <a:off x="1807950" y="4679075"/>
              <a:ext cx="25" cy="25"/>
            </a:xfrm>
            <a:custGeom>
              <a:rect b="b" l="l" r="r" t="t"/>
              <a:pathLst>
                <a:path extrusionOk="0" fill="none" h="1" w="1">
                  <a:moveTo>
                    <a:pt x="0" y="0"/>
                  </a:moveTo>
                  <a:lnTo>
                    <a:pt x="0" y="0"/>
                  </a:lnTo>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116"/>
            <p:cNvSpPr/>
            <p:nvPr/>
          </p:nvSpPr>
          <p:spPr>
            <a:xfrm>
              <a:off x="1490900" y="2760400"/>
              <a:ext cx="866675" cy="1925275"/>
            </a:xfrm>
            <a:custGeom>
              <a:rect b="b" l="l" r="r" t="t"/>
              <a:pathLst>
                <a:path extrusionOk="0" h="77011" w="34667">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116"/>
            <p:cNvSpPr/>
            <p:nvPr/>
          </p:nvSpPr>
          <p:spPr>
            <a:xfrm>
              <a:off x="1465675" y="2732975"/>
              <a:ext cx="861175" cy="1931850"/>
            </a:xfrm>
            <a:custGeom>
              <a:rect b="b" l="l" r="r" t="t"/>
              <a:pathLst>
                <a:path extrusionOk="0" h="77274" w="34447">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116"/>
            <p:cNvSpPr/>
            <p:nvPr/>
          </p:nvSpPr>
          <p:spPr>
            <a:xfrm>
              <a:off x="1417400" y="2679225"/>
              <a:ext cx="851300" cy="1981225"/>
            </a:xfrm>
            <a:custGeom>
              <a:rect b="b" l="l" r="r" t="t"/>
              <a:pathLst>
                <a:path extrusionOk="0" h="79249" w="34052">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116"/>
            <p:cNvSpPr/>
            <p:nvPr/>
          </p:nvSpPr>
          <p:spPr>
            <a:xfrm>
              <a:off x="1386675" y="2654000"/>
              <a:ext cx="852425" cy="2016325"/>
            </a:xfrm>
            <a:custGeom>
              <a:rect b="b" l="l" r="r" t="t"/>
              <a:pathLst>
                <a:path extrusionOk="0" h="80653" w="34097">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116"/>
            <p:cNvSpPr/>
            <p:nvPr/>
          </p:nvSpPr>
          <p:spPr>
            <a:xfrm>
              <a:off x="1355975" y="2603525"/>
              <a:ext cx="827175" cy="2027300"/>
            </a:xfrm>
            <a:custGeom>
              <a:rect b="b" l="l" r="r" t="t"/>
              <a:pathLst>
                <a:path extrusionOk="0" h="81092" w="33087">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116"/>
            <p:cNvSpPr/>
            <p:nvPr/>
          </p:nvSpPr>
          <p:spPr>
            <a:xfrm>
              <a:off x="1323050" y="2546475"/>
              <a:ext cx="796475" cy="2115075"/>
            </a:xfrm>
            <a:custGeom>
              <a:rect b="b" l="l" r="r" t="t"/>
              <a:pathLst>
                <a:path extrusionOk="0" h="84603" w="31859">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116"/>
            <p:cNvSpPr/>
            <p:nvPr/>
          </p:nvSpPr>
          <p:spPr>
            <a:xfrm>
              <a:off x="1713600" y="2496025"/>
              <a:ext cx="349975" cy="388375"/>
            </a:xfrm>
            <a:custGeom>
              <a:rect b="b" l="l" r="r" t="t"/>
              <a:pathLst>
                <a:path extrusionOk="0" h="15535" w="13999">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116"/>
            <p:cNvSpPr/>
            <p:nvPr/>
          </p:nvSpPr>
          <p:spPr>
            <a:xfrm>
              <a:off x="1630225" y="2470800"/>
              <a:ext cx="405925" cy="425650"/>
            </a:xfrm>
            <a:custGeom>
              <a:rect b="b" l="l" r="r" t="t"/>
              <a:pathLst>
                <a:path extrusionOk="0" h="17026" w="16237">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116"/>
            <p:cNvSpPr/>
            <p:nvPr/>
          </p:nvSpPr>
          <p:spPr>
            <a:xfrm>
              <a:off x="1524900" y="2445550"/>
              <a:ext cx="483825" cy="495875"/>
            </a:xfrm>
            <a:custGeom>
              <a:rect b="b" l="l" r="r" t="t"/>
              <a:pathLst>
                <a:path extrusionOk="0" h="19835" w="19353">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116"/>
            <p:cNvSpPr/>
            <p:nvPr/>
          </p:nvSpPr>
          <p:spPr>
            <a:xfrm>
              <a:off x="399375" y="2885450"/>
              <a:ext cx="584725" cy="1657625"/>
            </a:xfrm>
            <a:custGeom>
              <a:rect b="b" l="l" r="r" t="t"/>
              <a:pathLst>
                <a:path extrusionOk="0" h="66305" w="23389">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116"/>
            <p:cNvSpPr/>
            <p:nvPr/>
          </p:nvSpPr>
          <p:spPr>
            <a:xfrm>
              <a:off x="363175" y="2357800"/>
              <a:ext cx="590225" cy="2187450"/>
            </a:xfrm>
            <a:custGeom>
              <a:rect b="b" l="l" r="r" t="t"/>
              <a:pathLst>
                <a:path extrusionOk="0" h="87498" w="23609">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116"/>
            <p:cNvSpPr/>
            <p:nvPr/>
          </p:nvSpPr>
          <p:spPr>
            <a:xfrm>
              <a:off x="445450" y="2236025"/>
              <a:ext cx="687850" cy="2201725"/>
            </a:xfrm>
            <a:custGeom>
              <a:rect b="b" l="l" r="r" t="t"/>
              <a:pathLst>
                <a:path extrusionOk="0" h="88069" w="27514">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116"/>
            <p:cNvSpPr/>
            <p:nvPr/>
          </p:nvSpPr>
          <p:spPr>
            <a:xfrm>
              <a:off x="296250" y="2349025"/>
              <a:ext cx="510150" cy="2108475"/>
            </a:xfrm>
            <a:custGeom>
              <a:rect b="b" l="l" r="r" t="t"/>
              <a:pathLst>
                <a:path extrusionOk="0" h="84339" w="20406">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116"/>
            <p:cNvSpPr/>
            <p:nvPr/>
          </p:nvSpPr>
          <p:spPr>
            <a:xfrm>
              <a:off x="1687275" y="2939225"/>
              <a:ext cx="868850" cy="1159550"/>
            </a:xfrm>
            <a:custGeom>
              <a:rect b="b" l="l" r="r" t="t"/>
              <a:pathLst>
                <a:path extrusionOk="0" h="46382" w="34754">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116"/>
            <p:cNvSpPr/>
            <p:nvPr/>
          </p:nvSpPr>
          <p:spPr>
            <a:xfrm>
              <a:off x="1675200" y="2913975"/>
              <a:ext cx="853500" cy="1173825"/>
            </a:xfrm>
            <a:custGeom>
              <a:rect b="b" l="l" r="r" t="t"/>
              <a:pathLst>
                <a:path extrusionOk="0" h="46953" w="3414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116"/>
            <p:cNvSpPr/>
            <p:nvPr/>
          </p:nvSpPr>
          <p:spPr>
            <a:xfrm>
              <a:off x="1666425" y="2888750"/>
              <a:ext cx="833750" cy="1184800"/>
            </a:xfrm>
            <a:custGeom>
              <a:rect b="b" l="l" r="r" t="t"/>
              <a:pathLst>
                <a:path extrusionOk="0" h="47392" w="3335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116"/>
            <p:cNvSpPr/>
            <p:nvPr/>
          </p:nvSpPr>
          <p:spPr>
            <a:xfrm>
              <a:off x="1654350" y="2862425"/>
              <a:ext cx="817300" cy="1200150"/>
            </a:xfrm>
            <a:custGeom>
              <a:rect b="b" l="l" r="r" t="t"/>
              <a:pathLst>
                <a:path extrusionOk="0" h="48006" w="32692">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116"/>
            <p:cNvSpPr/>
            <p:nvPr/>
          </p:nvSpPr>
          <p:spPr>
            <a:xfrm>
              <a:off x="1560025" y="2811950"/>
              <a:ext cx="854575" cy="1804625"/>
            </a:xfrm>
            <a:custGeom>
              <a:rect b="b" l="l" r="r" t="t"/>
              <a:pathLst>
                <a:path extrusionOk="0" h="72185" w="34183">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116"/>
            <p:cNvSpPr/>
            <p:nvPr/>
          </p:nvSpPr>
          <p:spPr>
            <a:xfrm>
              <a:off x="1524900" y="2786725"/>
              <a:ext cx="862275" cy="1885775"/>
            </a:xfrm>
            <a:custGeom>
              <a:rect b="b" l="l" r="r" t="t"/>
              <a:pathLst>
                <a:path extrusionOk="0" h="75431" w="34491">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116"/>
            <p:cNvSpPr/>
            <p:nvPr/>
          </p:nvSpPr>
          <p:spPr>
            <a:xfrm>
              <a:off x="2067925" y="3861800"/>
              <a:ext cx="110825" cy="71325"/>
            </a:xfrm>
            <a:custGeom>
              <a:rect b="b" l="l" r="r" t="t"/>
              <a:pathLst>
                <a:path extrusionOk="0" h="2853" w="4433">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116"/>
            <p:cNvSpPr/>
            <p:nvPr/>
          </p:nvSpPr>
          <p:spPr>
            <a:xfrm>
              <a:off x="2024050" y="3843150"/>
              <a:ext cx="172250" cy="154700"/>
            </a:xfrm>
            <a:custGeom>
              <a:rect b="b" l="l" r="r" t="t"/>
              <a:pathLst>
                <a:path extrusionOk="0" h="6188" w="689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116"/>
            <p:cNvSpPr/>
            <p:nvPr/>
          </p:nvSpPr>
          <p:spPr>
            <a:xfrm>
              <a:off x="1979075" y="3826700"/>
              <a:ext cx="240275" cy="215025"/>
            </a:xfrm>
            <a:custGeom>
              <a:rect b="b" l="l" r="r" t="t"/>
              <a:pathLst>
                <a:path extrusionOk="0" h="8601" w="9611">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116"/>
            <p:cNvSpPr/>
            <p:nvPr/>
          </p:nvSpPr>
          <p:spPr>
            <a:xfrm>
              <a:off x="1923125" y="3808050"/>
              <a:ext cx="342300" cy="295125"/>
            </a:xfrm>
            <a:custGeom>
              <a:rect b="b" l="l" r="r" t="t"/>
              <a:pathLst>
                <a:path extrusionOk="0" h="11805" w="13692">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116"/>
            <p:cNvSpPr/>
            <p:nvPr/>
          </p:nvSpPr>
          <p:spPr>
            <a:xfrm>
              <a:off x="1712500" y="4127275"/>
              <a:ext cx="79000" cy="51575"/>
            </a:xfrm>
            <a:custGeom>
              <a:rect b="b" l="l" r="r" t="t"/>
              <a:pathLst>
                <a:path extrusionOk="0" h="2063" w="316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116"/>
            <p:cNvSpPr/>
            <p:nvPr/>
          </p:nvSpPr>
          <p:spPr>
            <a:xfrm>
              <a:off x="2405800" y="1437400"/>
              <a:ext cx="928100" cy="1383375"/>
            </a:xfrm>
            <a:custGeom>
              <a:rect b="b" l="l" r="r" t="t"/>
              <a:pathLst>
                <a:path extrusionOk="0" h="55335" w="37124">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116"/>
            <p:cNvSpPr/>
            <p:nvPr/>
          </p:nvSpPr>
          <p:spPr>
            <a:xfrm>
              <a:off x="2378375" y="1436325"/>
              <a:ext cx="928100" cy="1359200"/>
            </a:xfrm>
            <a:custGeom>
              <a:rect b="b" l="l" r="r" t="t"/>
              <a:pathLst>
                <a:path extrusionOk="0" h="54368" w="37124">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116"/>
            <p:cNvSpPr/>
            <p:nvPr/>
          </p:nvSpPr>
          <p:spPr>
            <a:xfrm>
              <a:off x="2348775" y="1447275"/>
              <a:ext cx="932475" cy="1321925"/>
            </a:xfrm>
            <a:custGeom>
              <a:rect b="b" l="l" r="r" t="t"/>
              <a:pathLst>
                <a:path extrusionOk="0" h="52877" w="37299">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116"/>
            <p:cNvSpPr/>
            <p:nvPr/>
          </p:nvSpPr>
          <p:spPr>
            <a:xfrm>
              <a:off x="2318050" y="1439600"/>
              <a:ext cx="942350" cy="1302175"/>
            </a:xfrm>
            <a:custGeom>
              <a:rect b="b" l="l" r="r" t="t"/>
              <a:pathLst>
                <a:path extrusionOk="0" h="52087" w="37694">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116"/>
            <p:cNvSpPr/>
            <p:nvPr/>
          </p:nvSpPr>
          <p:spPr>
            <a:xfrm>
              <a:off x="2259900" y="1412175"/>
              <a:ext cx="956625" cy="1275850"/>
            </a:xfrm>
            <a:custGeom>
              <a:rect b="b" l="l" r="r" t="t"/>
              <a:pathLst>
                <a:path extrusionOk="0" h="51034" w="38265">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116"/>
            <p:cNvSpPr/>
            <p:nvPr/>
          </p:nvSpPr>
          <p:spPr>
            <a:xfrm>
              <a:off x="2230300" y="1375975"/>
              <a:ext cx="970875" cy="1286825"/>
            </a:xfrm>
            <a:custGeom>
              <a:rect b="b" l="l" r="r" t="t"/>
              <a:pathLst>
                <a:path extrusionOk="0" h="51473" w="38835">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116"/>
            <p:cNvSpPr/>
            <p:nvPr/>
          </p:nvSpPr>
          <p:spPr>
            <a:xfrm>
              <a:off x="2174350" y="1371600"/>
              <a:ext cx="1005975" cy="1239625"/>
            </a:xfrm>
            <a:custGeom>
              <a:rect b="b" l="l" r="r" t="t"/>
              <a:pathLst>
                <a:path extrusionOk="0" h="49585" w="40239">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116"/>
            <p:cNvSpPr/>
            <p:nvPr/>
          </p:nvSpPr>
          <p:spPr>
            <a:xfrm>
              <a:off x="2110725" y="1407800"/>
              <a:ext cx="1024625" cy="1147475"/>
            </a:xfrm>
            <a:custGeom>
              <a:rect b="b" l="l" r="r" t="t"/>
              <a:pathLst>
                <a:path extrusionOk="0" h="45899" w="40985">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116"/>
            <p:cNvSpPr/>
            <p:nvPr/>
          </p:nvSpPr>
          <p:spPr>
            <a:xfrm>
              <a:off x="2054775" y="1420950"/>
              <a:ext cx="1012550" cy="1083875"/>
            </a:xfrm>
            <a:custGeom>
              <a:rect b="b" l="l" r="r" t="t"/>
              <a:pathLst>
                <a:path extrusionOk="0" h="43355" w="40502">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116"/>
            <p:cNvSpPr/>
            <p:nvPr/>
          </p:nvSpPr>
          <p:spPr>
            <a:xfrm>
              <a:off x="2027350" y="1430825"/>
              <a:ext cx="1003775" cy="1048775"/>
            </a:xfrm>
            <a:custGeom>
              <a:rect b="b" l="l" r="r" t="t"/>
              <a:pathLst>
                <a:path extrusionOk="0" h="41951" w="40151">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116"/>
            <p:cNvSpPr/>
            <p:nvPr/>
          </p:nvSpPr>
          <p:spPr>
            <a:xfrm>
              <a:off x="1999925" y="1430825"/>
              <a:ext cx="998300" cy="1023525"/>
            </a:xfrm>
            <a:custGeom>
              <a:rect b="b" l="l" r="r" t="t"/>
              <a:pathLst>
                <a:path extrusionOk="0" h="40941" w="39932">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116"/>
            <p:cNvSpPr/>
            <p:nvPr/>
          </p:nvSpPr>
          <p:spPr>
            <a:xfrm>
              <a:off x="1972500" y="1430825"/>
              <a:ext cx="995000" cy="999400"/>
            </a:xfrm>
            <a:custGeom>
              <a:rect b="b" l="l" r="r" t="t"/>
              <a:pathLst>
                <a:path extrusionOk="0" h="39976" w="3980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116"/>
            <p:cNvSpPr/>
            <p:nvPr/>
          </p:nvSpPr>
          <p:spPr>
            <a:xfrm>
              <a:off x="1917650" y="1488975"/>
              <a:ext cx="967575" cy="891875"/>
            </a:xfrm>
            <a:custGeom>
              <a:rect b="b" l="l" r="r" t="t"/>
              <a:pathLst>
                <a:path extrusionOk="0" h="35675" w="38703">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116"/>
            <p:cNvSpPr/>
            <p:nvPr/>
          </p:nvSpPr>
          <p:spPr>
            <a:xfrm>
              <a:off x="1893500" y="1524075"/>
              <a:ext cx="943450" cy="835950"/>
            </a:xfrm>
            <a:custGeom>
              <a:rect b="b" l="l" r="r" t="t"/>
              <a:pathLst>
                <a:path extrusionOk="0" h="33438" w="37738">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116"/>
            <p:cNvSpPr/>
            <p:nvPr/>
          </p:nvSpPr>
          <p:spPr>
            <a:xfrm>
              <a:off x="1870475" y="1528450"/>
              <a:ext cx="929200" cy="809625"/>
            </a:xfrm>
            <a:custGeom>
              <a:rect b="b" l="l" r="r" t="t"/>
              <a:pathLst>
                <a:path extrusionOk="0" h="32385" w="37168">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116"/>
            <p:cNvSpPr/>
            <p:nvPr/>
          </p:nvSpPr>
          <p:spPr>
            <a:xfrm>
              <a:off x="1846325" y="1555900"/>
              <a:ext cx="900675" cy="760250"/>
            </a:xfrm>
            <a:custGeom>
              <a:rect b="b" l="l" r="r" t="t"/>
              <a:pathLst>
                <a:path extrusionOk="0" h="30410" w="36027">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116"/>
            <p:cNvSpPr/>
            <p:nvPr/>
          </p:nvSpPr>
          <p:spPr>
            <a:xfrm>
              <a:off x="1799150" y="1626100"/>
              <a:ext cx="840350" cy="647250"/>
            </a:xfrm>
            <a:custGeom>
              <a:rect b="b" l="l" r="r" t="t"/>
              <a:pathLst>
                <a:path extrusionOk="0" h="25890" w="33614">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116"/>
            <p:cNvSpPr/>
            <p:nvPr/>
          </p:nvSpPr>
          <p:spPr>
            <a:xfrm>
              <a:off x="1775025" y="2163625"/>
              <a:ext cx="160200" cy="88875"/>
            </a:xfrm>
            <a:custGeom>
              <a:rect b="b" l="l" r="r" t="t"/>
              <a:pathLst>
                <a:path extrusionOk="0" h="3555" w="6408">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116"/>
            <p:cNvSpPr/>
            <p:nvPr/>
          </p:nvSpPr>
          <p:spPr>
            <a:xfrm>
              <a:off x="2327925" y="1808200"/>
              <a:ext cx="137150" cy="118500"/>
            </a:xfrm>
            <a:custGeom>
              <a:rect b="b" l="l" r="r" t="t"/>
              <a:pathLst>
                <a:path extrusionOk="0" h="4740" w="5486">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116"/>
            <p:cNvSpPr/>
            <p:nvPr/>
          </p:nvSpPr>
          <p:spPr>
            <a:xfrm>
              <a:off x="2313650" y="1698500"/>
              <a:ext cx="210675" cy="199675"/>
            </a:xfrm>
            <a:custGeom>
              <a:rect b="b" l="l" r="r" t="t"/>
              <a:pathLst>
                <a:path extrusionOk="0" h="7987" w="8427">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116"/>
            <p:cNvSpPr/>
            <p:nvPr/>
          </p:nvSpPr>
          <p:spPr>
            <a:xfrm>
              <a:off x="1726750" y="2143875"/>
              <a:ext cx="109725" cy="64750"/>
            </a:xfrm>
            <a:custGeom>
              <a:rect b="b" l="l" r="r" t="t"/>
              <a:pathLst>
                <a:path extrusionOk="0" h="2590" w="4389">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116"/>
            <p:cNvSpPr/>
            <p:nvPr/>
          </p:nvSpPr>
          <p:spPr>
            <a:xfrm>
              <a:off x="2462850" y="1368300"/>
              <a:ext cx="930300" cy="1502925"/>
            </a:xfrm>
            <a:custGeom>
              <a:rect b="b" l="l" r="r" t="t"/>
              <a:pathLst>
                <a:path extrusionOk="0" h="60117" w="37212">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116"/>
            <p:cNvSpPr/>
            <p:nvPr/>
          </p:nvSpPr>
          <p:spPr>
            <a:xfrm>
              <a:off x="2491375" y="1390250"/>
              <a:ext cx="930300" cy="1507300"/>
            </a:xfrm>
            <a:custGeom>
              <a:rect b="b" l="l" r="r" t="t"/>
              <a:pathLst>
                <a:path extrusionOk="0" h="60292" w="37212">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116"/>
            <p:cNvSpPr/>
            <p:nvPr/>
          </p:nvSpPr>
          <p:spPr>
            <a:xfrm>
              <a:off x="3740875" y="4014275"/>
              <a:ext cx="64750" cy="40625"/>
            </a:xfrm>
            <a:custGeom>
              <a:rect b="b" l="l" r="r" t="t"/>
              <a:pathLst>
                <a:path extrusionOk="0" h="1625" w="259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116"/>
            <p:cNvSpPr/>
            <p:nvPr/>
          </p:nvSpPr>
          <p:spPr>
            <a:xfrm>
              <a:off x="3707975" y="3983575"/>
              <a:ext cx="41700" cy="39500"/>
            </a:xfrm>
            <a:custGeom>
              <a:rect b="b" l="l" r="r" t="t"/>
              <a:pathLst>
                <a:path extrusionOk="0" h="1580" w="1668">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116"/>
            <p:cNvSpPr/>
            <p:nvPr/>
          </p:nvSpPr>
          <p:spPr>
            <a:xfrm>
              <a:off x="3532450" y="3825600"/>
              <a:ext cx="231500" cy="292925"/>
            </a:xfrm>
            <a:custGeom>
              <a:rect b="b" l="l" r="r" t="t"/>
              <a:pathLst>
                <a:path extrusionOk="0" h="11717" w="926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116"/>
            <p:cNvSpPr/>
            <p:nvPr/>
          </p:nvSpPr>
          <p:spPr>
            <a:xfrm>
              <a:off x="3401900" y="3726875"/>
              <a:ext cx="378500" cy="413600"/>
            </a:xfrm>
            <a:custGeom>
              <a:rect b="b" l="l" r="r" t="t"/>
              <a:pathLst>
                <a:path extrusionOk="0" h="16544" w="1514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116"/>
            <p:cNvSpPr/>
            <p:nvPr/>
          </p:nvSpPr>
          <p:spPr>
            <a:xfrm>
              <a:off x="3290000" y="3667625"/>
              <a:ext cx="453100" cy="490400"/>
            </a:xfrm>
            <a:custGeom>
              <a:rect b="b" l="l" r="r" t="t"/>
              <a:pathLst>
                <a:path extrusionOk="0" h="19616" w="18124">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116"/>
            <p:cNvSpPr/>
            <p:nvPr/>
          </p:nvSpPr>
          <p:spPr>
            <a:xfrm>
              <a:off x="3240650" y="3634725"/>
              <a:ext cx="515600" cy="540850"/>
            </a:xfrm>
            <a:custGeom>
              <a:rect b="b" l="l" r="r" t="t"/>
              <a:pathLst>
                <a:path extrusionOk="0" h="21634" w="20624">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116"/>
            <p:cNvSpPr/>
            <p:nvPr/>
          </p:nvSpPr>
          <p:spPr>
            <a:xfrm>
              <a:off x="3616925" y="3530500"/>
              <a:ext cx="99850" cy="461875"/>
            </a:xfrm>
            <a:custGeom>
              <a:rect b="b" l="l" r="r" t="t"/>
              <a:pathLst>
                <a:path extrusionOk="0" h="18475" w="3994">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116"/>
            <p:cNvSpPr/>
            <p:nvPr/>
          </p:nvSpPr>
          <p:spPr>
            <a:xfrm>
              <a:off x="3513800" y="3504175"/>
              <a:ext cx="102050" cy="330225"/>
            </a:xfrm>
            <a:custGeom>
              <a:rect b="b" l="l" r="r" t="t"/>
              <a:pathLst>
                <a:path extrusionOk="0" h="13209" w="4082">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116"/>
            <p:cNvSpPr/>
            <p:nvPr/>
          </p:nvSpPr>
          <p:spPr>
            <a:xfrm>
              <a:off x="3422750" y="3478950"/>
              <a:ext cx="183225" cy="256725"/>
            </a:xfrm>
            <a:custGeom>
              <a:rect b="b" l="l" r="r" t="t"/>
              <a:pathLst>
                <a:path extrusionOk="0" h="10269" w="7329">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116"/>
            <p:cNvSpPr/>
            <p:nvPr/>
          </p:nvSpPr>
          <p:spPr>
            <a:xfrm>
              <a:off x="3356925" y="3428475"/>
              <a:ext cx="228200" cy="247950"/>
            </a:xfrm>
            <a:custGeom>
              <a:rect b="b" l="l" r="r" t="t"/>
              <a:pathLst>
                <a:path extrusionOk="0" h="9918" w="9128">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116"/>
            <p:cNvSpPr/>
            <p:nvPr/>
          </p:nvSpPr>
          <p:spPr>
            <a:xfrm>
              <a:off x="906200" y="2307350"/>
              <a:ext cx="948925" cy="1026800"/>
            </a:xfrm>
            <a:custGeom>
              <a:rect b="b" l="l" r="r" t="t"/>
              <a:pathLst>
                <a:path extrusionOk="0" h="41072" w="37957">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116"/>
            <p:cNvSpPr/>
            <p:nvPr/>
          </p:nvSpPr>
          <p:spPr>
            <a:xfrm>
              <a:off x="970925" y="2329275"/>
              <a:ext cx="908350" cy="911650"/>
            </a:xfrm>
            <a:custGeom>
              <a:rect b="b" l="l" r="r" t="t"/>
              <a:pathLst>
                <a:path extrusionOk="0" h="36466" w="36334">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116"/>
            <p:cNvSpPr/>
            <p:nvPr/>
          </p:nvSpPr>
          <p:spPr>
            <a:xfrm>
              <a:off x="1070750" y="2351225"/>
              <a:ext cx="831550" cy="835950"/>
            </a:xfrm>
            <a:custGeom>
              <a:rect b="b" l="l" r="r" t="t"/>
              <a:pathLst>
                <a:path extrusionOk="0" h="33438" w="33262">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116"/>
            <p:cNvSpPr/>
            <p:nvPr/>
          </p:nvSpPr>
          <p:spPr>
            <a:xfrm>
              <a:off x="1213350" y="2372050"/>
              <a:ext cx="713100" cy="742700"/>
            </a:xfrm>
            <a:custGeom>
              <a:rect b="b" l="l" r="r" t="t"/>
              <a:pathLst>
                <a:path extrusionOk="0" h="29708" w="28524">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116"/>
            <p:cNvSpPr/>
            <p:nvPr/>
          </p:nvSpPr>
          <p:spPr>
            <a:xfrm>
              <a:off x="1438250" y="2649600"/>
              <a:ext cx="150300" cy="318150"/>
            </a:xfrm>
            <a:custGeom>
              <a:rect b="b" l="l" r="r" t="t"/>
              <a:pathLst>
                <a:path extrusionOk="0" h="12726" w="6012">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116"/>
            <p:cNvSpPr/>
            <p:nvPr/>
          </p:nvSpPr>
          <p:spPr>
            <a:xfrm>
              <a:off x="812950" y="2979800"/>
              <a:ext cx="295125" cy="758050"/>
            </a:xfrm>
            <a:custGeom>
              <a:rect b="b" l="l" r="r" t="t"/>
              <a:pathLst>
                <a:path extrusionOk="0" h="30322" w="11805">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116"/>
            <p:cNvSpPr/>
            <p:nvPr/>
          </p:nvSpPr>
          <p:spPr>
            <a:xfrm>
              <a:off x="752600" y="2734075"/>
              <a:ext cx="357675" cy="1117875"/>
            </a:xfrm>
            <a:custGeom>
              <a:rect b="b" l="l" r="r" t="t"/>
              <a:pathLst>
                <a:path extrusionOk="0" h="44715" w="14307">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116"/>
            <p:cNvSpPr/>
            <p:nvPr/>
          </p:nvSpPr>
          <p:spPr>
            <a:xfrm>
              <a:off x="699950" y="2628750"/>
              <a:ext cx="400450" cy="1287925"/>
            </a:xfrm>
            <a:custGeom>
              <a:rect b="b" l="l" r="r" t="t"/>
              <a:pathLst>
                <a:path extrusionOk="0" h="51517" w="16018">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116"/>
            <p:cNvSpPr/>
            <p:nvPr/>
          </p:nvSpPr>
          <p:spPr>
            <a:xfrm>
              <a:off x="651675" y="2566225"/>
              <a:ext cx="432250" cy="1407500"/>
            </a:xfrm>
            <a:custGeom>
              <a:rect b="b" l="l" r="r" t="t"/>
              <a:pathLst>
                <a:path extrusionOk="0" h="56300" w="1729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116"/>
            <p:cNvSpPr/>
            <p:nvPr/>
          </p:nvSpPr>
          <p:spPr>
            <a:xfrm>
              <a:off x="591350" y="2376450"/>
              <a:ext cx="593500" cy="1676250"/>
            </a:xfrm>
            <a:custGeom>
              <a:rect b="b" l="l" r="r" t="t"/>
              <a:pathLst>
                <a:path extrusionOk="0" h="67050" w="2374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116"/>
            <p:cNvSpPr/>
            <p:nvPr/>
          </p:nvSpPr>
          <p:spPr>
            <a:xfrm>
              <a:off x="576000" y="2354500"/>
              <a:ext cx="578150" cy="1726725"/>
            </a:xfrm>
            <a:custGeom>
              <a:rect b="b" l="l" r="r" t="t"/>
              <a:pathLst>
                <a:path extrusionOk="0" h="69069" w="23126">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116"/>
            <p:cNvSpPr/>
            <p:nvPr/>
          </p:nvSpPr>
          <p:spPr>
            <a:xfrm>
              <a:off x="549675" y="2291975"/>
              <a:ext cx="648350" cy="1851775"/>
            </a:xfrm>
            <a:custGeom>
              <a:rect b="b" l="l" r="r" t="t"/>
              <a:pathLst>
                <a:path extrusionOk="0" h="74071" w="25934">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116"/>
            <p:cNvSpPr/>
            <p:nvPr/>
          </p:nvSpPr>
          <p:spPr>
            <a:xfrm>
              <a:off x="520050" y="2414850"/>
              <a:ext cx="434425" cy="1781550"/>
            </a:xfrm>
            <a:custGeom>
              <a:rect b="b" l="l" r="r" t="t"/>
              <a:pathLst>
                <a:path extrusionOk="0" h="71262" w="17377">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116"/>
            <p:cNvSpPr/>
            <p:nvPr/>
          </p:nvSpPr>
          <p:spPr>
            <a:xfrm>
              <a:off x="1580850" y="2421425"/>
              <a:ext cx="400450" cy="236975"/>
            </a:xfrm>
            <a:custGeom>
              <a:rect b="b" l="l" r="r" t="t"/>
              <a:pathLst>
                <a:path extrusionOk="0" h="9479" w="16018">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116"/>
            <p:cNvSpPr/>
            <p:nvPr/>
          </p:nvSpPr>
          <p:spPr>
            <a:xfrm>
              <a:off x="1302225" y="2397300"/>
              <a:ext cx="651650" cy="660425"/>
            </a:xfrm>
            <a:custGeom>
              <a:rect b="b" l="l" r="r" t="t"/>
              <a:pathLst>
                <a:path extrusionOk="0" h="26417" w="26066">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116"/>
            <p:cNvSpPr/>
            <p:nvPr/>
          </p:nvSpPr>
          <p:spPr>
            <a:xfrm>
              <a:off x="853525" y="2286500"/>
              <a:ext cx="977475" cy="1079475"/>
            </a:xfrm>
            <a:custGeom>
              <a:rect b="b" l="l" r="r" t="t"/>
              <a:pathLst>
                <a:path extrusionOk="0" h="43179" w="39099">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116"/>
            <p:cNvSpPr/>
            <p:nvPr/>
          </p:nvSpPr>
          <p:spPr>
            <a:xfrm>
              <a:off x="805275" y="2264550"/>
              <a:ext cx="1002700" cy="724050"/>
            </a:xfrm>
            <a:custGeom>
              <a:rect b="b" l="l" r="r" t="t"/>
              <a:pathLst>
                <a:path extrusionOk="0" h="28962" w="40108">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116"/>
            <p:cNvSpPr/>
            <p:nvPr/>
          </p:nvSpPr>
          <p:spPr>
            <a:xfrm>
              <a:off x="814050" y="2243700"/>
              <a:ext cx="969775" cy="499175"/>
            </a:xfrm>
            <a:custGeom>
              <a:rect b="b" l="l" r="r" t="t"/>
              <a:pathLst>
                <a:path extrusionOk="0" h="19967" w="38791">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116"/>
            <p:cNvSpPr/>
            <p:nvPr/>
          </p:nvSpPr>
          <p:spPr>
            <a:xfrm>
              <a:off x="993950" y="2188850"/>
              <a:ext cx="823875" cy="448700"/>
            </a:xfrm>
            <a:custGeom>
              <a:rect b="b" l="l" r="r" t="t"/>
              <a:pathLst>
                <a:path extrusionOk="0" h="17948" w="32955">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116"/>
            <p:cNvSpPr/>
            <p:nvPr/>
          </p:nvSpPr>
          <p:spPr>
            <a:xfrm>
              <a:off x="1017000" y="2199825"/>
              <a:ext cx="718550" cy="375200"/>
            </a:xfrm>
            <a:custGeom>
              <a:rect b="b" l="l" r="r" t="t"/>
              <a:pathLst>
                <a:path extrusionOk="0" h="15008" w="28742">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116"/>
            <p:cNvSpPr/>
            <p:nvPr/>
          </p:nvSpPr>
          <p:spPr>
            <a:xfrm>
              <a:off x="1051000" y="2176800"/>
              <a:ext cx="657125" cy="330225"/>
            </a:xfrm>
            <a:custGeom>
              <a:rect b="b" l="l" r="r" t="t"/>
              <a:pathLst>
                <a:path extrusionOk="0" h="13209" w="26285">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116"/>
            <p:cNvSpPr/>
            <p:nvPr/>
          </p:nvSpPr>
          <p:spPr>
            <a:xfrm>
              <a:off x="1176050" y="2151575"/>
              <a:ext cx="504650" cy="233675"/>
            </a:xfrm>
            <a:custGeom>
              <a:rect b="b" l="l" r="r" t="t"/>
              <a:pathLst>
                <a:path extrusionOk="0" h="9347" w="20186">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116"/>
            <p:cNvSpPr/>
            <p:nvPr/>
          </p:nvSpPr>
          <p:spPr>
            <a:xfrm>
              <a:off x="1145350" y="2127425"/>
              <a:ext cx="509025" cy="235875"/>
            </a:xfrm>
            <a:custGeom>
              <a:rect b="b" l="l" r="r" t="t"/>
              <a:pathLst>
                <a:path extrusionOk="0" h="9435" w="20361">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116"/>
            <p:cNvSpPr/>
            <p:nvPr/>
          </p:nvSpPr>
          <p:spPr>
            <a:xfrm>
              <a:off x="1190325" y="2262350"/>
              <a:ext cx="66950" cy="38425"/>
            </a:xfrm>
            <a:custGeom>
              <a:rect b="b" l="l" r="r" t="t"/>
              <a:pathLst>
                <a:path extrusionOk="0" h="1537" w="2678">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116"/>
            <p:cNvSpPr/>
            <p:nvPr/>
          </p:nvSpPr>
          <p:spPr>
            <a:xfrm>
              <a:off x="916075" y="2376450"/>
              <a:ext cx="69125" cy="47200"/>
            </a:xfrm>
            <a:custGeom>
              <a:rect b="b" l="l" r="r" t="t"/>
              <a:pathLst>
                <a:path extrusionOk="0" h="1888" w="2765">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116"/>
            <p:cNvSpPr/>
            <p:nvPr/>
          </p:nvSpPr>
          <p:spPr>
            <a:xfrm>
              <a:off x="1008225" y="2288700"/>
              <a:ext cx="72425" cy="46100"/>
            </a:xfrm>
            <a:custGeom>
              <a:rect b="b" l="l" r="r" t="t"/>
              <a:pathLst>
                <a:path extrusionOk="0" h="1844" w="2897">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116"/>
            <p:cNvSpPr/>
            <p:nvPr/>
          </p:nvSpPr>
          <p:spPr>
            <a:xfrm>
              <a:off x="1671900" y="2078075"/>
              <a:ext cx="158000" cy="82300"/>
            </a:xfrm>
            <a:custGeom>
              <a:rect b="b" l="l" r="r" t="t"/>
              <a:pathLst>
                <a:path extrusionOk="0" h="3292" w="632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116"/>
            <p:cNvSpPr/>
            <p:nvPr/>
          </p:nvSpPr>
          <p:spPr>
            <a:xfrm>
              <a:off x="1645575" y="2080250"/>
              <a:ext cx="110825" cy="55975"/>
            </a:xfrm>
            <a:custGeom>
              <a:rect b="b" l="l" r="r" t="t"/>
              <a:pathLst>
                <a:path extrusionOk="0" h="2239" w="4433">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7" name="Google Shape;4497;p116"/>
          <p:cNvSpPr/>
          <p:nvPr/>
        </p:nvSpPr>
        <p:spPr>
          <a:xfrm>
            <a:off x="-5113275" y="5143500"/>
            <a:ext cx="99486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116"/>
          <p:cNvSpPr/>
          <p:nvPr/>
        </p:nvSpPr>
        <p:spPr>
          <a:xfrm>
            <a:off x="-5113275" y="-631275"/>
            <a:ext cx="5113200" cy="6277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116"/>
          <p:cNvSpPr/>
          <p:nvPr/>
        </p:nvSpPr>
        <p:spPr>
          <a:xfrm>
            <a:off x="-545325" y="-3263632"/>
            <a:ext cx="125244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116"/>
          <p:cNvSpPr/>
          <p:nvPr/>
        </p:nvSpPr>
        <p:spPr>
          <a:xfrm>
            <a:off x="9144075" y="-1273075"/>
            <a:ext cx="9948600" cy="71739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ASU Learn to Thrive Morse code pattern edges, black">
  <p:cSld name="CUSTOM_22_1_1_1_1_1_1_1_1_1_1_1_1_1_1_1_1_1_1_1">
    <p:bg>
      <p:bgPr>
        <a:solidFill>
          <a:schemeClr val="dk1"/>
        </a:solidFill>
      </p:bgPr>
    </p:bg>
    <p:spTree>
      <p:nvGrpSpPr>
        <p:cNvPr id="4501" name="Shape 4501"/>
        <p:cNvGrpSpPr/>
        <p:nvPr/>
      </p:nvGrpSpPr>
      <p:grpSpPr>
        <a:xfrm>
          <a:off x="0" y="0"/>
          <a:ext cx="0" cy="0"/>
          <a:chOff x="0" y="0"/>
          <a:chExt cx="0" cy="0"/>
        </a:xfrm>
      </p:grpSpPr>
      <p:grpSp>
        <p:nvGrpSpPr>
          <p:cNvPr id="4502" name="Google Shape;4502;p117"/>
          <p:cNvGrpSpPr/>
          <p:nvPr/>
        </p:nvGrpSpPr>
        <p:grpSpPr>
          <a:xfrm>
            <a:off x="4572001" y="223051"/>
            <a:ext cx="9269048" cy="542679"/>
            <a:chOff x="-62524" y="217501"/>
            <a:chExt cx="9269048" cy="542679"/>
          </a:xfrm>
        </p:grpSpPr>
        <p:sp>
          <p:nvSpPr>
            <p:cNvPr id="4503" name="Google Shape;4503;p117"/>
            <p:cNvSpPr/>
            <p:nvPr/>
          </p:nvSpPr>
          <p:spPr>
            <a:xfrm>
              <a:off x="-62524" y="217501"/>
              <a:ext cx="9267232" cy="540895"/>
            </a:xfrm>
            <a:custGeom>
              <a:rect b="b" l="l" r="r" t="t"/>
              <a:pathLst>
                <a:path extrusionOk="0" h="16675" w="285695">
                  <a:moveTo>
                    <a:pt x="669" y="0"/>
                  </a:moveTo>
                  <a:lnTo>
                    <a:pt x="502" y="56"/>
                  </a:lnTo>
                  <a:lnTo>
                    <a:pt x="223" y="223"/>
                  </a:lnTo>
                  <a:lnTo>
                    <a:pt x="56" y="502"/>
                  </a:lnTo>
                  <a:lnTo>
                    <a:pt x="0" y="669"/>
                  </a:lnTo>
                  <a:lnTo>
                    <a:pt x="0" y="837"/>
                  </a:lnTo>
                  <a:lnTo>
                    <a:pt x="0" y="1004"/>
                  </a:lnTo>
                  <a:lnTo>
                    <a:pt x="56" y="1171"/>
                  </a:lnTo>
                  <a:lnTo>
                    <a:pt x="223" y="1394"/>
                  </a:lnTo>
                  <a:lnTo>
                    <a:pt x="502" y="1617"/>
                  </a:lnTo>
                  <a:lnTo>
                    <a:pt x="669" y="1673"/>
                  </a:lnTo>
                  <a:lnTo>
                    <a:pt x="1004" y="1673"/>
                  </a:lnTo>
                  <a:lnTo>
                    <a:pt x="1171" y="1617"/>
                  </a:lnTo>
                  <a:lnTo>
                    <a:pt x="1394" y="1394"/>
                  </a:lnTo>
                  <a:lnTo>
                    <a:pt x="1617" y="1171"/>
                  </a:lnTo>
                  <a:lnTo>
                    <a:pt x="1617" y="1004"/>
                  </a:lnTo>
                  <a:lnTo>
                    <a:pt x="1673" y="837"/>
                  </a:lnTo>
                  <a:lnTo>
                    <a:pt x="1617" y="669"/>
                  </a:lnTo>
                  <a:lnTo>
                    <a:pt x="1617" y="502"/>
                  </a:lnTo>
                  <a:lnTo>
                    <a:pt x="1394" y="223"/>
                  </a:lnTo>
                  <a:lnTo>
                    <a:pt x="1171" y="56"/>
                  </a:lnTo>
                  <a:lnTo>
                    <a:pt x="1004" y="0"/>
                  </a:lnTo>
                  <a:close/>
                  <a:moveTo>
                    <a:pt x="3959" y="0"/>
                  </a:moveTo>
                  <a:lnTo>
                    <a:pt x="3792" y="56"/>
                  </a:lnTo>
                  <a:lnTo>
                    <a:pt x="3569" y="223"/>
                  </a:lnTo>
                  <a:lnTo>
                    <a:pt x="3402" y="502"/>
                  </a:lnTo>
                  <a:lnTo>
                    <a:pt x="3346" y="669"/>
                  </a:lnTo>
                  <a:lnTo>
                    <a:pt x="3290" y="837"/>
                  </a:lnTo>
                  <a:lnTo>
                    <a:pt x="3346" y="1004"/>
                  </a:lnTo>
                  <a:lnTo>
                    <a:pt x="3402" y="1171"/>
                  </a:lnTo>
                  <a:lnTo>
                    <a:pt x="3569" y="1394"/>
                  </a:lnTo>
                  <a:lnTo>
                    <a:pt x="3792" y="1617"/>
                  </a:lnTo>
                  <a:lnTo>
                    <a:pt x="3959" y="1673"/>
                  </a:lnTo>
                  <a:lnTo>
                    <a:pt x="4294" y="1673"/>
                  </a:lnTo>
                  <a:lnTo>
                    <a:pt x="4461" y="1617"/>
                  </a:lnTo>
                  <a:lnTo>
                    <a:pt x="4740" y="1394"/>
                  </a:lnTo>
                  <a:lnTo>
                    <a:pt x="4907" y="1171"/>
                  </a:lnTo>
                  <a:lnTo>
                    <a:pt x="4963" y="1004"/>
                  </a:lnTo>
                  <a:lnTo>
                    <a:pt x="4963" y="837"/>
                  </a:lnTo>
                  <a:lnTo>
                    <a:pt x="4963" y="669"/>
                  </a:lnTo>
                  <a:lnTo>
                    <a:pt x="4907" y="502"/>
                  </a:lnTo>
                  <a:lnTo>
                    <a:pt x="4740" y="223"/>
                  </a:lnTo>
                  <a:lnTo>
                    <a:pt x="4461" y="56"/>
                  </a:lnTo>
                  <a:lnTo>
                    <a:pt x="4294" y="0"/>
                  </a:lnTo>
                  <a:close/>
                  <a:moveTo>
                    <a:pt x="9090" y="0"/>
                  </a:moveTo>
                  <a:lnTo>
                    <a:pt x="8923" y="56"/>
                  </a:lnTo>
                  <a:lnTo>
                    <a:pt x="8644" y="223"/>
                  </a:lnTo>
                  <a:lnTo>
                    <a:pt x="8477" y="502"/>
                  </a:lnTo>
                  <a:lnTo>
                    <a:pt x="8421" y="669"/>
                  </a:lnTo>
                  <a:lnTo>
                    <a:pt x="8421" y="837"/>
                  </a:lnTo>
                  <a:lnTo>
                    <a:pt x="8421" y="1004"/>
                  </a:lnTo>
                  <a:lnTo>
                    <a:pt x="8477" y="1171"/>
                  </a:lnTo>
                  <a:lnTo>
                    <a:pt x="8644" y="1394"/>
                  </a:lnTo>
                  <a:lnTo>
                    <a:pt x="8923" y="1617"/>
                  </a:lnTo>
                  <a:lnTo>
                    <a:pt x="9090" y="1673"/>
                  </a:lnTo>
                  <a:lnTo>
                    <a:pt x="9425" y="1673"/>
                  </a:lnTo>
                  <a:lnTo>
                    <a:pt x="9536" y="1617"/>
                  </a:lnTo>
                  <a:lnTo>
                    <a:pt x="9815" y="1394"/>
                  </a:lnTo>
                  <a:lnTo>
                    <a:pt x="9982" y="1171"/>
                  </a:lnTo>
                  <a:lnTo>
                    <a:pt x="10038" y="1004"/>
                  </a:lnTo>
                  <a:lnTo>
                    <a:pt x="10038" y="837"/>
                  </a:lnTo>
                  <a:lnTo>
                    <a:pt x="10038" y="669"/>
                  </a:lnTo>
                  <a:lnTo>
                    <a:pt x="9982" y="502"/>
                  </a:lnTo>
                  <a:lnTo>
                    <a:pt x="9815" y="223"/>
                  </a:lnTo>
                  <a:lnTo>
                    <a:pt x="9536" y="56"/>
                  </a:lnTo>
                  <a:lnTo>
                    <a:pt x="9425" y="0"/>
                  </a:lnTo>
                  <a:close/>
                  <a:moveTo>
                    <a:pt x="14165" y="0"/>
                  </a:moveTo>
                  <a:lnTo>
                    <a:pt x="13998" y="56"/>
                  </a:lnTo>
                  <a:lnTo>
                    <a:pt x="13719" y="223"/>
                  </a:lnTo>
                  <a:lnTo>
                    <a:pt x="13551" y="502"/>
                  </a:lnTo>
                  <a:lnTo>
                    <a:pt x="13496" y="669"/>
                  </a:lnTo>
                  <a:lnTo>
                    <a:pt x="13496" y="837"/>
                  </a:lnTo>
                  <a:lnTo>
                    <a:pt x="13496" y="1004"/>
                  </a:lnTo>
                  <a:lnTo>
                    <a:pt x="13551" y="1171"/>
                  </a:lnTo>
                  <a:lnTo>
                    <a:pt x="13719" y="1394"/>
                  </a:lnTo>
                  <a:lnTo>
                    <a:pt x="13998" y="1617"/>
                  </a:lnTo>
                  <a:lnTo>
                    <a:pt x="14165" y="1673"/>
                  </a:lnTo>
                  <a:lnTo>
                    <a:pt x="14499" y="1673"/>
                  </a:lnTo>
                  <a:lnTo>
                    <a:pt x="14611" y="1617"/>
                  </a:lnTo>
                  <a:lnTo>
                    <a:pt x="14890" y="1394"/>
                  </a:lnTo>
                  <a:lnTo>
                    <a:pt x="15057" y="1171"/>
                  </a:lnTo>
                  <a:lnTo>
                    <a:pt x="15113" y="1004"/>
                  </a:lnTo>
                  <a:lnTo>
                    <a:pt x="15113" y="837"/>
                  </a:lnTo>
                  <a:lnTo>
                    <a:pt x="15113" y="669"/>
                  </a:lnTo>
                  <a:lnTo>
                    <a:pt x="15057" y="502"/>
                  </a:lnTo>
                  <a:lnTo>
                    <a:pt x="14890" y="223"/>
                  </a:lnTo>
                  <a:lnTo>
                    <a:pt x="14611" y="56"/>
                  </a:lnTo>
                  <a:lnTo>
                    <a:pt x="14499" y="0"/>
                  </a:lnTo>
                  <a:close/>
                  <a:moveTo>
                    <a:pt x="24203" y="0"/>
                  </a:moveTo>
                  <a:lnTo>
                    <a:pt x="24036" y="56"/>
                  </a:lnTo>
                  <a:lnTo>
                    <a:pt x="23757" y="223"/>
                  </a:lnTo>
                  <a:lnTo>
                    <a:pt x="23589" y="502"/>
                  </a:lnTo>
                  <a:lnTo>
                    <a:pt x="23534" y="669"/>
                  </a:lnTo>
                  <a:lnTo>
                    <a:pt x="23534" y="837"/>
                  </a:lnTo>
                  <a:lnTo>
                    <a:pt x="23534" y="1004"/>
                  </a:lnTo>
                  <a:lnTo>
                    <a:pt x="23589" y="1171"/>
                  </a:lnTo>
                  <a:lnTo>
                    <a:pt x="23757" y="1394"/>
                  </a:lnTo>
                  <a:lnTo>
                    <a:pt x="24036" y="1617"/>
                  </a:lnTo>
                  <a:lnTo>
                    <a:pt x="24203" y="1673"/>
                  </a:lnTo>
                  <a:lnTo>
                    <a:pt x="24537" y="1673"/>
                  </a:lnTo>
                  <a:lnTo>
                    <a:pt x="24649" y="1617"/>
                  </a:lnTo>
                  <a:lnTo>
                    <a:pt x="24928" y="1394"/>
                  </a:lnTo>
                  <a:lnTo>
                    <a:pt x="25095" y="1171"/>
                  </a:lnTo>
                  <a:lnTo>
                    <a:pt x="25151" y="1004"/>
                  </a:lnTo>
                  <a:lnTo>
                    <a:pt x="25207" y="837"/>
                  </a:lnTo>
                  <a:lnTo>
                    <a:pt x="25151" y="669"/>
                  </a:lnTo>
                  <a:lnTo>
                    <a:pt x="25095" y="502"/>
                  </a:lnTo>
                  <a:lnTo>
                    <a:pt x="24928" y="223"/>
                  </a:lnTo>
                  <a:lnTo>
                    <a:pt x="24649" y="56"/>
                  </a:lnTo>
                  <a:lnTo>
                    <a:pt x="24537" y="0"/>
                  </a:lnTo>
                  <a:close/>
                  <a:moveTo>
                    <a:pt x="32624" y="0"/>
                  </a:moveTo>
                  <a:lnTo>
                    <a:pt x="32456" y="56"/>
                  </a:lnTo>
                  <a:lnTo>
                    <a:pt x="32178" y="223"/>
                  </a:lnTo>
                  <a:lnTo>
                    <a:pt x="32010" y="502"/>
                  </a:lnTo>
                  <a:lnTo>
                    <a:pt x="31954" y="669"/>
                  </a:lnTo>
                  <a:lnTo>
                    <a:pt x="31954" y="837"/>
                  </a:lnTo>
                  <a:lnTo>
                    <a:pt x="31954" y="1004"/>
                  </a:lnTo>
                  <a:lnTo>
                    <a:pt x="32010" y="1171"/>
                  </a:lnTo>
                  <a:lnTo>
                    <a:pt x="32178" y="1394"/>
                  </a:lnTo>
                  <a:lnTo>
                    <a:pt x="32456" y="1617"/>
                  </a:lnTo>
                  <a:lnTo>
                    <a:pt x="32624" y="1673"/>
                  </a:lnTo>
                  <a:lnTo>
                    <a:pt x="32958" y="1673"/>
                  </a:lnTo>
                  <a:lnTo>
                    <a:pt x="33126" y="1617"/>
                  </a:lnTo>
                  <a:lnTo>
                    <a:pt x="33349" y="1394"/>
                  </a:lnTo>
                  <a:lnTo>
                    <a:pt x="33572" y="1171"/>
                  </a:lnTo>
                  <a:lnTo>
                    <a:pt x="33627" y="1004"/>
                  </a:lnTo>
                  <a:lnTo>
                    <a:pt x="33627" y="837"/>
                  </a:lnTo>
                  <a:lnTo>
                    <a:pt x="33627" y="669"/>
                  </a:lnTo>
                  <a:lnTo>
                    <a:pt x="33572" y="502"/>
                  </a:lnTo>
                  <a:lnTo>
                    <a:pt x="33349" y="223"/>
                  </a:lnTo>
                  <a:lnTo>
                    <a:pt x="33126" y="56"/>
                  </a:lnTo>
                  <a:lnTo>
                    <a:pt x="32958" y="0"/>
                  </a:lnTo>
                  <a:close/>
                  <a:moveTo>
                    <a:pt x="42773" y="0"/>
                  </a:moveTo>
                  <a:lnTo>
                    <a:pt x="42606" y="56"/>
                  </a:lnTo>
                  <a:lnTo>
                    <a:pt x="42383" y="223"/>
                  </a:lnTo>
                  <a:lnTo>
                    <a:pt x="42216" y="502"/>
                  </a:lnTo>
                  <a:lnTo>
                    <a:pt x="42160" y="669"/>
                  </a:lnTo>
                  <a:lnTo>
                    <a:pt x="42104" y="837"/>
                  </a:lnTo>
                  <a:lnTo>
                    <a:pt x="42160" y="1004"/>
                  </a:lnTo>
                  <a:lnTo>
                    <a:pt x="42216" y="1171"/>
                  </a:lnTo>
                  <a:lnTo>
                    <a:pt x="42383" y="1394"/>
                  </a:lnTo>
                  <a:lnTo>
                    <a:pt x="42606" y="1617"/>
                  </a:lnTo>
                  <a:lnTo>
                    <a:pt x="42773" y="1673"/>
                  </a:lnTo>
                  <a:lnTo>
                    <a:pt x="43108" y="1673"/>
                  </a:lnTo>
                  <a:lnTo>
                    <a:pt x="43275" y="1617"/>
                  </a:lnTo>
                  <a:lnTo>
                    <a:pt x="43554" y="1394"/>
                  </a:lnTo>
                  <a:lnTo>
                    <a:pt x="43721" y="1171"/>
                  </a:lnTo>
                  <a:lnTo>
                    <a:pt x="43777" y="1004"/>
                  </a:lnTo>
                  <a:lnTo>
                    <a:pt x="43777" y="837"/>
                  </a:lnTo>
                  <a:lnTo>
                    <a:pt x="43777" y="669"/>
                  </a:lnTo>
                  <a:lnTo>
                    <a:pt x="43721" y="502"/>
                  </a:lnTo>
                  <a:lnTo>
                    <a:pt x="43554" y="223"/>
                  </a:lnTo>
                  <a:lnTo>
                    <a:pt x="43275" y="56"/>
                  </a:lnTo>
                  <a:lnTo>
                    <a:pt x="43108" y="0"/>
                  </a:lnTo>
                  <a:close/>
                  <a:moveTo>
                    <a:pt x="51083" y="0"/>
                  </a:moveTo>
                  <a:lnTo>
                    <a:pt x="50915" y="56"/>
                  </a:lnTo>
                  <a:lnTo>
                    <a:pt x="50636" y="223"/>
                  </a:lnTo>
                  <a:lnTo>
                    <a:pt x="50469" y="502"/>
                  </a:lnTo>
                  <a:lnTo>
                    <a:pt x="50413" y="669"/>
                  </a:lnTo>
                  <a:lnTo>
                    <a:pt x="50413" y="837"/>
                  </a:lnTo>
                  <a:lnTo>
                    <a:pt x="50413" y="1004"/>
                  </a:lnTo>
                  <a:lnTo>
                    <a:pt x="50469" y="1171"/>
                  </a:lnTo>
                  <a:lnTo>
                    <a:pt x="50636" y="1394"/>
                  </a:lnTo>
                  <a:lnTo>
                    <a:pt x="50915" y="1617"/>
                  </a:lnTo>
                  <a:lnTo>
                    <a:pt x="51083" y="1673"/>
                  </a:lnTo>
                  <a:lnTo>
                    <a:pt x="51417" y="1673"/>
                  </a:lnTo>
                  <a:lnTo>
                    <a:pt x="51529" y="1617"/>
                  </a:lnTo>
                  <a:lnTo>
                    <a:pt x="51808" y="1394"/>
                  </a:lnTo>
                  <a:lnTo>
                    <a:pt x="51975" y="1171"/>
                  </a:lnTo>
                  <a:lnTo>
                    <a:pt x="52031" y="1004"/>
                  </a:lnTo>
                  <a:lnTo>
                    <a:pt x="52031" y="837"/>
                  </a:lnTo>
                  <a:lnTo>
                    <a:pt x="52031" y="669"/>
                  </a:lnTo>
                  <a:lnTo>
                    <a:pt x="51975" y="502"/>
                  </a:lnTo>
                  <a:lnTo>
                    <a:pt x="51808" y="223"/>
                  </a:lnTo>
                  <a:lnTo>
                    <a:pt x="51529" y="56"/>
                  </a:lnTo>
                  <a:lnTo>
                    <a:pt x="51417" y="0"/>
                  </a:lnTo>
                  <a:close/>
                  <a:moveTo>
                    <a:pt x="61176" y="0"/>
                  </a:moveTo>
                  <a:lnTo>
                    <a:pt x="61009" y="56"/>
                  </a:lnTo>
                  <a:lnTo>
                    <a:pt x="60730" y="223"/>
                  </a:lnTo>
                  <a:lnTo>
                    <a:pt x="60563" y="502"/>
                  </a:lnTo>
                  <a:lnTo>
                    <a:pt x="60507" y="669"/>
                  </a:lnTo>
                  <a:lnTo>
                    <a:pt x="60507" y="837"/>
                  </a:lnTo>
                  <a:lnTo>
                    <a:pt x="60507" y="1004"/>
                  </a:lnTo>
                  <a:lnTo>
                    <a:pt x="60563" y="1171"/>
                  </a:lnTo>
                  <a:lnTo>
                    <a:pt x="60730" y="1394"/>
                  </a:lnTo>
                  <a:lnTo>
                    <a:pt x="61009" y="1617"/>
                  </a:lnTo>
                  <a:lnTo>
                    <a:pt x="61176" y="1673"/>
                  </a:lnTo>
                  <a:lnTo>
                    <a:pt x="61511" y="1673"/>
                  </a:lnTo>
                  <a:lnTo>
                    <a:pt x="61623" y="1617"/>
                  </a:lnTo>
                  <a:lnTo>
                    <a:pt x="61901" y="1394"/>
                  </a:lnTo>
                  <a:lnTo>
                    <a:pt x="62069" y="1171"/>
                  </a:lnTo>
                  <a:lnTo>
                    <a:pt x="62124" y="1004"/>
                  </a:lnTo>
                  <a:lnTo>
                    <a:pt x="62124" y="837"/>
                  </a:lnTo>
                  <a:lnTo>
                    <a:pt x="62124" y="669"/>
                  </a:lnTo>
                  <a:lnTo>
                    <a:pt x="62069" y="502"/>
                  </a:lnTo>
                  <a:lnTo>
                    <a:pt x="61901" y="223"/>
                  </a:lnTo>
                  <a:lnTo>
                    <a:pt x="61623" y="56"/>
                  </a:lnTo>
                  <a:lnTo>
                    <a:pt x="61511" y="0"/>
                  </a:lnTo>
                  <a:close/>
                  <a:moveTo>
                    <a:pt x="64522" y="0"/>
                  </a:moveTo>
                  <a:lnTo>
                    <a:pt x="64355" y="56"/>
                  </a:lnTo>
                  <a:lnTo>
                    <a:pt x="64076" y="223"/>
                  </a:lnTo>
                  <a:lnTo>
                    <a:pt x="63909" y="502"/>
                  </a:lnTo>
                  <a:lnTo>
                    <a:pt x="63853" y="669"/>
                  </a:lnTo>
                  <a:lnTo>
                    <a:pt x="63853" y="837"/>
                  </a:lnTo>
                  <a:lnTo>
                    <a:pt x="63853" y="1004"/>
                  </a:lnTo>
                  <a:lnTo>
                    <a:pt x="63909" y="1171"/>
                  </a:lnTo>
                  <a:lnTo>
                    <a:pt x="64076" y="1394"/>
                  </a:lnTo>
                  <a:lnTo>
                    <a:pt x="64355" y="1617"/>
                  </a:lnTo>
                  <a:lnTo>
                    <a:pt x="64522" y="1673"/>
                  </a:lnTo>
                  <a:lnTo>
                    <a:pt x="64857" y="1673"/>
                  </a:lnTo>
                  <a:lnTo>
                    <a:pt x="65024" y="1617"/>
                  </a:lnTo>
                  <a:lnTo>
                    <a:pt x="65247" y="1394"/>
                  </a:lnTo>
                  <a:lnTo>
                    <a:pt x="65470" y="1171"/>
                  </a:lnTo>
                  <a:lnTo>
                    <a:pt x="65470" y="1004"/>
                  </a:lnTo>
                  <a:lnTo>
                    <a:pt x="65526" y="837"/>
                  </a:lnTo>
                  <a:lnTo>
                    <a:pt x="65470" y="669"/>
                  </a:lnTo>
                  <a:lnTo>
                    <a:pt x="65470" y="502"/>
                  </a:lnTo>
                  <a:lnTo>
                    <a:pt x="65247" y="223"/>
                  </a:lnTo>
                  <a:lnTo>
                    <a:pt x="65024" y="56"/>
                  </a:lnTo>
                  <a:lnTo>
                    <a:pt x="64857" y="0"/>
                  </a:lnTo>
                  <a:close/>
                  <a:moveTo>
                    <a:pt x="67868" y="0"/>
                  </a:moveTo>
                  <a:lnTo>
                    <a:pt x="67757" y="56"/>
                  </a:lnTo>
                  <a:lnTo>
                    <a:pt x="67478" y="223"/>
                  </a:lnTo>
                  <a:lnTo>
                    <a:pt x="67311" y="502"/>
                  </a:lnTo>
                  <a:lnTo>
                    <a:pt x="67255" y="669"/>
                  </a:lnTo>
                  <a:lnTo>
                    <a:pt x="67199" y="837"/>
                  </a:lnTo>
                  <a:lnTo>
                    <a:pt x="67255" y="1004"/>
                  </a:lnTo>
                  <a:lnTo>
                    <a:pt x="67311" y="1171"/>
                  </a:lnTo>
                  <a:lnTo>
                    <a:pt x="67478" y="1394"/>
                  </a:lnTo>
                  <a:lnTo>
                    <a:pt x="67757" y="1617"/>
                  </a:lnTo>
                  <a:lnTo>
                    <a:pt x="67868" y="1673"/>
                  </a:lnTo>
                  <a:lnTo>
                    <a:pt x="68203" y="1673"/>
                  </a:lnTo>
                  <a:lnTo>
                    <a:pt x="68370" y="1617"/>
                  </a:lnTo>
                  <a:lnTo>
                    <a:pt x="68649" y="1394"/>
                  </a:lnTo>
                  <a:lnTo>
                    <a:pt x="68816" y="1171"/>
                  </a:lnTo>
                  <a:lnTo>
                    <a:pt x="68872" y="1004"/>
                  </a:lnTo>
                  <a:lnTo>
                    <a:pt x="68872" y="837"/>
                  </a:lnTo>
                  <a:lnTo>
                    <a:pt x="68872" y="669"/>
                  </a:lnTo>
                  <a:lnTo>
                    <a:pt x="68816" y="502"/>
                  </a:lnTo>
                  <a:lnTo>
                    <a:pt x="68649" y="223"/>
                  </a:lnTo>
                  <a:lnTo>
                    <a:pt x="68370" y="56"/>
                  </a:lnTo>
                  <a:lnTo>
                    <a:pt x="68203" y="0"/>
                  </a:lnTo>
                  <a:close/>
                  <a:moveTo>
                    <a:pt x="72943" y="0"/>
                  </a:moveTo>
                  <a:lnTo>
                    <a:pt x="72776" y="56"/>
                  </a:lnTo>
                  <a:lnTo>
                    <a:pt x="72553" y="223"/>
                  </a:lnTo>
                  <a:lnTo>
                    <a:pt x="72386" y="502"/>
                  </a:lnTo>
                  <a:lnTo>
                    <a:pt x="72330" y="669"/>
                  </a:lnTo>
                  <a:lnTo>
                    <a:pt x="72274" y="837"/>
                  </a:lnTo>
                  <a:lnTo>
                    <a:pt x="72330" y="1004"/>
                  </a:lnTo>
                  <a:lnTo>
                    <a:pt x="72386" y="1171"/>
                  </a:lnTo>
                  <a:lnTo>
                    <a:pt x="72553" y="1394"/>
                  </a:lnTo>
                  <a:lnTo>
                    <a:pt x="72776" y="1617"/>
                  </a:lnTo>
                  <a:lnTo>
                    <a:pt x="72943" y="1673"/>
                  </a:lnTo>
                  <a:lnTo>
                    <a:pt x="73278" y="1673"/>
                  </a:lnTo>
                  <a:lnTo>
                    <a:pt x="73445" y="1617"/>
                  </a:lnTo>
                  <a:lnTo>
                    <a:pt x="73724" y="1394"/>
                  </a:lnTo>
                  <a:lnTo>
                    <a:pt x="73891" y="1171"/>
                  </a:lnTo>
                  <a:lnTo>
                    <a:pt x="73947" y="1004"/>
                  </a:lnTo>
                  <a:lnTo>
                    <a:pt x="73947" y="837"/>
                  </a:lnTo>
                  <a:lnTo>
                    <a:pt x="73947" y="669"/>
                  </a:lnTo>
                  <a:lnTo>
                    <a:pt x="73891" y="502"/>
                  </a:lnTo>
                  <a:lnTo>
                    <a:pt x="73724" y="223"/>
                  </a:lnTo>
                  <a:lnTo>
                    <a:pt x="73445" y="56"/>
                  </a:lnTo>
                  <a:lnTo>
                    <a:pt x="73278" y="0"/>
                  </a:lnTo>
                  <a:close/>
                  <a:moveTo>
                    <a:pt x="76289" y="0"/>
                  </a:moveTo>
                  <a:lnTo>
                    <a:pt x="76122" y="56"/>
                  </a:lnTo>
                  <a:lnTo>
                    <a:pt x="75899" y="223"/>
                  </a:lnTo>
                  <a:lnTo>
                    <a:pt x="75676" y="502"/>
                  </a:lnTo>
                  <a:lnTo>
                    <a:pt x="75620" y="669"/>
                  </a:lnTo>
                  <a:lnTo>
                    <a:pt x="75620" y="837"/>
                  </a:lnTo>
                  <a:lnTo>
                    <a:pt x="75620" y="1004"/>
                  </a:lnTo>
                  <a:lnTo>
                    <a:pt x="75676" y="1171"/>
                  </a:lnTo>
                  <a:lnTo>
                    <a:pt x="75899" y="1394"/>
                  </a:lnTo>
                  <a:lnTo>
                    <a:pt x="76122" y="1617"/>
                  </a:lnTo>
                  <a:lnTo>
                    <a:pt x="76289" y="1673"/>
                  </a:lnTo>
                  <a:lnTo>
                    <a:pt x="76624" y="1673"/>
                  </a:lnTo>
                  <a:lnTo>
                    <a:pt x="76791" y="1617"/>
                  </a:lnTo>
                  <a:lnTo>
                    <a:pt x="77070" y="1394"/>
                  </a:lnTo>
                  <a:lnTo>
                    <a:pt x="77237" y="1171"/>
                  </a:lnTo>
                  <a:lnTo>
                    <a:pt x="77293" y="1004"/>
                  </a:lnTo>
                  <a:lnTo>
                    <a:pt x="77293" y="837"/>
                  </a:lnTo>
                  <a:lnTo>
                    <a:pt x="77293" y="669"/>
                  </a:lnTo>
                  <a:lnTo>
                    <a:pt x="77237" y="502"/>
                  </a:lnTo>
                  <a:lnTo>
                    <a:pt x="77070" y="223"/>
                  </a:lnTo>
                  <a:lnTo>
                    <a:pt x="76791" y="56"/>
                  </a:lnTo>
                  <a:lnTo>
                    <a:pt x="76624" y="0"/>
                  </a:lnTo>
                  <a:close/>
                  <a:moveTo>
                    <a:pt x="88056" y="0"/>
                  </a:moveTo>
                  <a:lnTo>
                    <a:pt x="87889" y="56"/>
                  </a:lnTo>
                  <a:lnTo>
                    <a:pt x="87610" y="223"/>
                  </a:lnTo>
                  <a:lnTo>
                    <a:pt x="87443" y="502"/>
                  </a:lnTo>
                  <a:lnTo>
                    <a:pt x="87387" y="669"/>
                  </a:lnTo>
                  <a:lnTo>
                    <a:pt x="87387" y="837"/>
                  </a:lnTo>
                  <a:lnTo>
                    <a:pt x="87387" y="1004"/>
                  </a:lnTo>
                  <a:lnTo>
                    <a:pt x="87443" y="1171"/>
                  </a:lnTo>
                  <a:lnTo>
                    <a:pt x="87610" y="1394"/>
                  </a:lnTo>
                  <a:lnTo>
                    <a:pt x="87889" y="1617"/>
                  </a:lnTo>
                  <a:lnTo>
                    <a:pt x="88056" y="1673"/>
                  </a:lnTo>
                  <a:lnTo>
                    <a:pt x="88391" y="1673"/>
                  </a:lnTo>
                  <a:lnTo>
                    <a:pt x="88558" y="1617"/>
                  </a:lnTo>
                  <a:lnTo>
                    <a:pt x="88781" y="1394"/>
                  </a:lnTo>
                  <a:lnTo>
                    <a:pt x="88948" y="1171"/>
                  </a:lnTo>
                  <a:lnTo>
                    <a:pt x="89004" y="1004"/>
                  </a:lnTo>
                  <a:lnTo>
                    <a:pt x="89060" y="837"/>
                  </a:lnTo>
                  <a:lnTo>
                    <a:pt x="89004" y="669"/>
                  </a:lnTo>
                  <a:lnTo>
                    <a:pt x="88948" y="502"/>
                  </a:lnTo>
                  <a:lnTo>
                    <a:pt x="88781" y="223"/>
                  </a:lnTo>
                  <a:lnTo>
                    <a:pt x="88558" y="56"/>
                  </a:lnTo>
                  <a:lnTo>
                    <a:pt x="88391" y="0"/>
                  </a:lnTo>
                  <a:close/>
                  <a:moveTo>
                    <a:pt x="96477" y="0"/>
                  </a:moveTo>
                  <a:lnTo>
                    <a:pt x="96310" y="56"/>
                  </a:lnTo>
                  <a:lnTo>
                    <a:pt x="96087" y="223"/>
                  </a:lnTo>
                  <a:lnTo>
                    <a:pt x="95863" y="502"/>
                  </a:lnTo>
                  <a:lnTo>
                    <a:pt x="95863" y="669"/>
                  </a:lnTo>
                  <a:lnTo>
                    <a:pt x="95808" y="837"/>
                  </a:lnTo>
                  <a:lnTo>
                    <a:pt x="95863" y="1004"/>
                  </a:lnTo>
                  <a:lnTo>
                    <a:pt x="95863" y="1171"/>
                  </a:lnTo>
                  <a:lnTo>
                    <a:pt x="96087" y="1394"/>
                  </a:lnTo>
                  <a:lnTo>
                    <a:pt x="96310" y="1617"/>
                  </a:lnTo>
                  <a:lnTo>
                    <a:pt x="96477" y="1673"/>
                  </a:lnTo>
                  <a:lnTo>
                    <a:pt x="96811" y="1673"/>
                  </a:lnTo>
                  <a:lnTo>
                    <a:pt x="96979" y="1617"/>
                  </a:lnTo>
                  <a:lnTo>
                    <a:pt x="97258" y="1394"/>
                  </a:lnTo>
                  <a:lnTo>
                    <a:pt x="97425" y="1171"/>
                  </a:lnTo>
                  <a:lnTo>
                    <a:pt x="97481" y="1004"/>
                  </a:lnTo>
                  <a:lnTo>
                    <a:pt x="97481" y="837"/>
                  </a:lnTo>
                  <a:lnTo>
                    <a:pt x="97481" y="669"/>
                  </a:lnTo>
                  <a:lnTo>
                    <a:pt x="97425" y="502"/>
                  </a:lnTo>
                  <a:lnTo>
                    <a:pt x="97258" y="223"/>
                  </a:lnTo>
                  <a:lnTo>
                    <a:pt x="96979" y="56"/>
                  </a:lnTo>
                  <a:lnTo>
                    <a:pt x="96811" y="0"/>
                  </a:lnTo>
                  <a:close/>
                  <a:moveTo>
                    <a:pt x="99767" y="0"/>
                  </a:moveTo>
                  <a:lnTo>
                    <a:pt x="99656" y="56"/>
                  </a:lnTo>
                  <a:lnTo>
                    <a:pt x="99377" y="223"/>
                  </a:lnTo>
                  <a:lnTo>
                    <a:pt x="99209" y="502"/>
                  </a:lnTo>
                  <a:lnTo>
                    <a:pt x="99154" y="669"/>
                  </a:lnTo>
                  <a:lnTo>
                    <a:pt x="99154" y="837"/>
                  </a:lnTo>
                  <a:lnTo>
                    <a:pt x="99154" y="1004"/>
                  </a:lnTo>
                  <a:lnTo>
                    <a:pt x="99209" y="1171"/>
                  </a:lnTo>
                  <a:lnTo>
                    <a:pt x="99377" y="1394"/>
                  </a:lnTo>
                  <a:lnTo>
                    <a:pt x="99656" y="1617"/>
                  </a:lnTo>
                  <a:lnTo>
                    <a:pt x="99767" y="1673"/>
                  </a:lnTo>
                  <a:lnTo>
                    <a:pt x="100102" y="1673"/>
                  </a:lnTo>
                  <a:lnTo>
                    <a:pt x="100269" y="1617"/>
                  </a:lnTo>
                  <a:lnTo>
                    <a:pt x="100548" y="1394"/>
                  </a:lnTo>
                  <a:lnTo>
                    <a:pt x="100715" y="1171"/>
                  </a:lnTo>
                  <a:lnTo>
                    <a:pt x="100771" y="1004"/>
                  </a:lnTo>
                  <a:lnTo>
                    <a:pt x="100771" y="837"/>
                  </a:lnTo>
                  <a:lnTo>
                    <a:pt x="100771" y="669"/>
                  </a:lnTo>
                  <a:lnTo>
                    <a:pt x="100715" y="502"/>
                  </a:lnTo>
                  <a:lnTo>
                    <a:pt x="100548" y="223"/>
                  </a:lnTo>
                  <a:lnTo>
                    <a:pt x="100269" y="56"/>
                  </a:lnTo>
                  <a:lnTo>
                    <a:pt x="100102" y="0"/>
                  </a:lnTo>
                  <a:close/>
                  <a:moveTo>
                    <a:pt x="104898" y="0"/>
                  </a:moveTo>
                  <a:lnTo>
                    <a:pt x="104730" y="56"/>
                  </a:lnTo>
                  <a:lnTo>
                    <a:pt x="104452" y="223"/>
                  </a:lnTo>
                  <a:lnTo>
                    <a:pt x="104284" y="502"/>
                  </a:lnTo>
                  <a:lnTo>
                    <a:pt x="104228" y="669"/>
                  </a:lnTo>
                  <a:lnTo>
                    <a:pt x="104228" y="837"/>
                  </a:lnTo>
                  <a:lnTo>
                    <a:pt x="104228" y="1004"/>
                  </a:lnTo>
                  <a:lnTo>
                    <a:pt x="104284" y="1171"/>
                  </a:lnTo>
                  <a:lnTo>
                    <a:pt x="104452" y="1394"/>
                  </a:lnTo>
                  <a:lnTo>
                    <a:pt x="104730" y="1617"/>
                  </a:lnTo>
                  <a:lnTo>
                    <a:pt x="104898" y="1673"/>
                  </a:lnTo>
                  <a:lnTo>
                    <a:pt x="105232" y="1673"/>
                  </a:lnTo>
                  <a:lnTo>
                    <a:pt x="105344" y="1617"/>
                  </a:lnTo>
                  <a:lnTo>
                    <a:pt x="105623" y="1394"/>
                  </a:lnTo>
                  <a:lnTo>
                    <a:pt x="105790" y="1171"/>
                  </a:lnTo>
                  <a:lnTo>
                    <a:pt x="105846" y="1004"/>
                  </a:lnTo>
                  <a:lnTo>
                    <a:pt x="105901" y="837"/>
                  </a:lnTo>
                  <a:lnTo>
                    <a:pt x="105846" y="669"/>
                  </a:lnTo>
                  <a:lnTo>
                    <a:pt x="105790" y="502"/>
                  </a:lnTo>
                  <a:lnTo>
                    <a:pt x="105623" y="223"/>
                  </a:lnTo>
                  <a:lnTo>
                    <a:pt x="105344" y="56"/>
                  </a:lnTo>
                  <a:lnTo>
                    <a:pt x="105232" y="0"/>
                  </a:lnTo>
                  <a:close/>
                  <a:moveTo>
                    <a:pt x="109972" y="0"/>
                  </a:moveTo>
                  <a:lnTo>
                    <a:pt x="109805" y="56"/>
                  </a:lnTo>
                  <a:lnTo>
                    <a:pt x="109526" y="223"/>
                  </a:lnTo>
                  <a:lnTo>
                    <a:pt x="109359" y="502"/>
                  </a:lnTo>
                  <a:lnTo>
                    <a:pt x="109303" y="669"/>
                  </a:lnTo>
                  <a:lnTo>
                    <a:pt x="109303" y="837"/>
                  </a:lnTo>
                  <a:lnTo>
                    <a:pt x="109303" y="1004"/>
                  </a:lnTo>
                  <a:lnTo>
                    <a:pt x="109359" y="1171"/>
                  </a:lnTo>
                  <a:lnTo>
                    <a:pt x="109526" y="1394"/>
                  </a:lnTo>
                  <a:lnTo>
                    <a:pt x="109805" y="1617"/>
                  </a:lnTo>
                  <a:lnTo>
                    <a:pt x="109972" y="1673"/>
                  </a:lnTo>
                  <a:lnTo>
                    <a:pt x="110307" y="1673"/>
                  </a:lnTo>
                  <a:lnTo>
                    <a:pt x="110474" y="1617"/>
                  </a:lnTo>
                  <a:lnTo>
                    <a:pt x="110697" y="1394"/>
                  </a:lnTo>
                  <a:lnTo>
                    <a:pt x="110921" y="1171"/>
                  </a:lnTo>
                  <a:lnTo>
                    <a:pt x="110921" y="1004"/>
                  </a:lnTo>
                  <a:lnTo>
                    <a:pt x="110976" y="837"/>
                  </a:lnTo>
                  <a:lnTo>
                    <a:pt x="110921" y="669"/>
                  </a:lnTo>
                  <a:lnTo>
                    <a:pt x="110921" y="502"/>
                  </a:lnTo>
                  <a:lnTo>
                    <a:pt x="110697" y="223"/>
                  </a:lnTo>
                  <a:lnTo>
                    <a:pt x="110474" y="56"/>
                  </a:lnTo>
                  <a:lnTo>
                    <a:pt x="110307" y="0"/>
                  </a:lnTo>
                  <a:close/>
                  <a:moveTo>
                    <a:pt x="120011" y="0"/>
                  </a:moveTo>
                  <a:lnTo>
                    <a:pt x="119843" y="56"/>
                  </a:lnTo>
                  <a:lnTo>
                    <a:pt x="119564" y="223"/>
                  </a:lnTo>
                  <a:lnTo>
                    <a:pt x="119397" y="502"/>
                  </a:lnTo>
                  <a:lnTo>
                    <a:pt x="119341" y="669"/>
                  </a:lnTo>
                  <a:lnTo>
                    <a:pt x="119341" y="837"/>
                  </a:lnTo>
                  <a:lnTo>
                    <a:pt x="119341" y="1004"/>
                  </a:lnTo>
                  <a:lnTo>
                    <a:pt x="119397" y="1171"/>
                  </a:lnTo>
                  <a:lnTo>
                    <a:pt x="119564" y="1394"/>
                  </a:lnTo>
                  <a:lnTo>
                    <a:pt x="119843" y="1617"/>
                  </a:lnTo>
                  <a:lnTo>
                    <a:pt x="120011" y="1673"/>
                  </a:lnTo>
                  <a:lnTo>
                    <a:pt x="120345" y="1673"/>
                  </a:lnTo>
                  <a:lnTo>
                    <a:pt x="120512" y="1617"/>
                  </a:lnTo>
                  <a:lnTo>
                    <a:pt x="120736" y="1394"/>
                  </a:lnTo>
                  <a:lnTo>
                    <a:pt x="120959" y="1171"/>
                  </a:lnTo>
                  <a:lnTo>
                    <a:pt x="120959" y="1004"/>
                  </a:lnTo>
                  <a:lnTo>
                    <a:pt x="121014" y="837"/>
                  </a:lnTo>
                  <a:lnTo>
                    <a:pt x="120959" y="669"/>
                  </a:lnTo>
                  <a:lnTo>
                    <a:pt x="120959" y="502"/>
                  </a:lnTo>
                  <a:lnTo>
                    <a:pt x="120736" y="223"/>
                  </a:lnTo>
                  <a:lnTo>
                    <a:pt x="120512" y="56"/>
                  </a:lnTo>
                  <a:lnTo>
                    <a:pt x="120345" y="0"/>
                  </a:lnTo>
                  <a:close/>
                  <a:moveTo>
                    <a:pt x="128431" y="0"/>
                  </a:moveTo>
                  <a:lnTo>
                    <a:pt x="128264" y="56"/>
                  </a:lnTo>
                  <a:lnTo>
                    <a:pt x="128041" y="223"/>
                  </a:lnTo>
                  <a:lnTo>
                    <a:pt x="127818" y="502"/>
                  </a:lnTo>
                  <a:lnTo>
                    <a:pt x="127818" y="669"/>
                  </a:lnTo>
                  <a:lnTo>
                    <a:pt x="127762" y="837"/>
                  </a:lnTo>
                  <a:lnTo>
                    <a:pt x="127818" y="1004"/>
                  </a:lnTo>
                  <a:lnTo>
                    <a:pt x="127818" y="1171"/>
                  </a:lnTo>
                  <a:lnTo>
                    <a:pt x="128041" y="1394"/>
                  </a:lnTo>
                  <a:lnTo>
                    <a:pt x="128264" y="1617"/>
                  </a:lnTo>
                  <a:lnTo>
                    <a:pt x="128431" y="1673"/>
                  </a:lnTo>
                  <a:lnTo>
                    <a:pt x="128766" y="1673"/>
                  </a:lnTo>
                  <a:lnTo>
                    <a:pt x="128933" y="1617"/>
                  </a:lnTo>
                  <a:lnTo>
                    <a:pt x="129212" y="1394"/>
                  </a:lnTo>
                  <a:lnTo>
                    <a:pt x="129379" y="1171"/>
                  </a:lnTo>
                  <a:lnTo>
                    <a:pt x="129435" y="1004"/>
                  </a:lnTo>
                  <a:lnTo>
                    <a:pt x="129435" y="837"/>
                  </a:lnTo>
                  <a:lnTo>
                    <a:pt x="129435" y="669"/>
                  </a:lnTo>
                  <a:lnTo>
                    <a:pt x="129379" y="502"/>
                  </a:lnTo>
                  <a:lnTo>
                    <a:pt x="129212" y="223"/>
                  </a:lnTo>
                  <a:lnTo>
                    <a:pt x="128933" y="56"/>
                  </a:lnTo>
                  <a:lnTo>
                    <a:pt x="128766" y="0"/>
                  </a:lnTo>
                  <a:close/>
                  <a:moveTo>
                    <a:pt x="138581" y="0"/>
                  </a:moveTo>
                  <a:lnTo>
                    <a:pt x="138469" y="56"/>
                  </a:lnTo>
                  <a:lnTo>
                    <a:pt x="138191" y="223"/>
                  </a:lnTo>
                  <a:lnTo>
                    <a:pt x="138023" y="502"/>
                  </a:lnTo>
                  <a:lnTo>
                    <a:pt x="137968" y="669"/>
                  </a:lnTo>
                  <a:lnTo>
                    <a:pt x="137968" y="837"/>
                  </a:lnTo>
                  <a:lnTo>
                    <a:pt x="137968" y="1004"/>
                  </a:lnTo>
                  <a:lnTo>
                    <a:pt x="138023" y="1171"/>
                  </a:lnTo>
                  <a:lnTo>
                    <a:pt x="138191" y="1394"/>
                  </a:lnTo>
                  <a:lnTo>
                    <a:pt x="138469" y="1617"/>
                  </a:lnTo>
                  <a:lnTo>
                    <a:pt x="138581" y="1673"/>
                  </a:lnTo>
                  <a:lnTo>
                    <a:pt x="138916" y="1673"/>
                  </a:lnTo>
                  <a:lnTo>
                    <a:pt x="139083" y="1617"/>
                  </a:lnTo>
                  <a:lnTo>
                    <a:pt x="139362" y="1394"/>
                  </a:lnTo>
                  <a:lnTo>
                    <a:pt x="139529" y="1171"/>
                  </a:lnTo>
                  <a:lnTo>
                    <a:pt x="139585" y="1004"/>
                  </a:lnTo>
                  <a:lnTo>
                    <a:pt x="139585" y="837"/>
                  </a:lnTo>
                  <a:lnTo>
                    <a:pt x="139585" y="669"/>
                  </a:lnTo>
                  <a:lnTo>
                    <a:pt x="139529" y="502"/>
                  </a:lnTo>
                  <a:lnTo>
                    <a:pt x="139362" y="223"/>
                  </a:lnTo>
                  <a:lnTo>
                    <a:pt x="139083" y="56"/>
                  </a:lnTo>
                  <a:lnTo>
                    <a:pt x="138916" y="0"/>
                  </a:lnTo>
                  <a:close/>
                  <a:moveTo>
                    <a:pt x="146834" y="0"/>
                  </a:moveTo>
                  <a:lnTo>
                    <a:pt x="146723" y="56"/>
                  </a:lnTo>
                  <a:lnTo>
                    <a:pt x="146444" y="223"/>
                  </a:lnTo>
                  <a:lnTo>
                    <a:pt x="146277" y="502"/>
                  </a:lnTo>
                  <a:lnTo>
                    <a:pt x="146221" y="669"/>
                  </a:lnTo>
                  <a:lnTo>
                    <a:pt x="146221" y="837"/>
                  </a:lnTo>
                  <a:lnTo>
                    <a:pt x="146221" y="1004"/>
                  </a:lnTo>
                  <a:lnTo>
                    <a:pt x="146277" y="1171"/>
                  </a:lnTo>
                  <a:lnTo>
                    <a:pt x="146444" y="1394"/>
                  </a:lnTo>
                  <a:lnTo>
                    <a:pt x="146723" y="1617"/>
                  </a:lnTo>
                  <a:lnTo>
                    <a:pt x="146834" y="1673"/>
                  </a:lnTo>
                  <a:lnTo>
                    <a:pt x="147169" y="1673"/>
                  </a:lnTo>
                  <a:lnTo>
                    <a:pt x="147336" y="1617"/>
                  </a:lnTo>
                  <a:lnTo>
                    <a:pt x="147615" y="1394"/>
                  </a:lnTo>
                  <a:lnTo>
                    <a:pt x="147783" y="1171"/>
                  </a:lnTo>
                  <a:lnTo>
                    <a:pt x="147838" y="1004"/>
                  </a:lnTo>
                  <a:lnTo>
                    <a:pt x="147838" y="837"/>
                  </a:lnTo>
                  <a:lnTo>
                    <a:pt x="147838" y="669"/>
                  </a:lnTo>
                  <a:lnTo>
                    <a:pt x="147783" y="502"/>
                  </a:lnTo>
                  <a:lnTo>
                    <a:pt x="147615" y="223"/>
                  </a:lnTo>
                  <a:lnTo>
                    <a:pt x="147336" y="56"/>
                  </a:lnTo>
                  <a:lnTo>
                    <a:pt x="147169" y="0"/>
                  </a:lnTo>
                  <a:close/>
                  <a:moveTo>
                    <a:pt x="156928" y="0"/>
                  </a:moveTo>
                  <a:lnTo>
                    <a:pt x="156817" y="56"/>
                  </a:lnTo>
                  <a:lnTo>
                    <a:pt x="156538" y="223"/>
                  </a:lnTo>
                  <a:lnTo>
                    <a:pt x="156371" y="502"/>
                  </a:lnTo>
                  <a:lnTo>
                    <a:pt x="156315" y="669"/>
                  </a:lnTo>
                  <a:lnTo>
                    <a:pt x="156315" y="837"/>
                  </a:lnTo>
                  <a:lnTo>
                    <a:pt x="156315" y="1004"/>
                  </a:lnTo>
                  <a:lnTo>
                    <a:pt x="156371" y="1171"/>
                  </a:lnTo>
                  <a:lnTo>
                    <a:pt x="156538" y="1394"/>
                  </a:lnTo>
                  <a:lnTo>
                    <a:pt x="156817" y="1617"/>
                  </a:lnTo>
                  <a:lnTo>
                    <a:pt x="156928" y="1673"/>
                  </a:lnTo>
                  <a:lnTo>
                    <a:pt x="157263" y="1673"/>
                  </a:lnTo>
                  <a:lnTo>
                    <a:pt x="157430" y="1617"/>
                  </a:lnTo>
                  <a:lnTo>
                    <a:pt x="157709" y="1394"/>
                  </a:lnTo>
                  <a:lnTo>
                    <a:pt x="157876" y="1171"/>
                  </a:lnTo>
                  <a:lnTo>
                    <a:pt x="157932" y="1004"/>
                  </a:lnTo>
                  <a:lnTo>
                    <a:pt x="157932" y="837"/>
                  </a:lnTo>
                  <a:lnTo>
                    <a:pt x="157932" y="669"/>
                  </a:lnTo>
                  <a:lnTo>
                    <a:pt x="157876" y="502"/>
                  </a:lnTo>
                  <a:lnTo>
                    <a:pt x="157709" y="223"/>
                  </a:lnTo>
                  <a:lnTo>
                    <a:pt x="157430" y="56"/>
                  </a:lnTo>
                  <a:lnTo>
                    <a:pt x="157263" y="0"/>
                  </a:lnTo>
                  <a:close/>
                  <a:moveTo>
                    <a:pt x="160330" y="0"/>
                  </a:moveTo>
                  <a:lnTo>
                    <a:pt x="160163" y="56"/>
                  </a:lnTo>
                  <a:lnTo>
                    <a:pt x="159884" y="223"/>
                  </a:lnTo>
                  <a:lnTo>
                    <a:pt x="159717" y="502"/>
                  </a:lnTo>
                  <a:lnTo>
                    <a:pt x="159661" y="669"/>
                  </a:lnTo>
                  <a:lnTo>
                    <a:pt x="159661" y="837"/>
                  </a:lnTo>
                  <a:lnTo>
                    <a:pt x="159661" y="1004"/>
                  </a:lnTo>
                  <a:lnTo>
                    <a:pt x="159717" y="1171"/>
                  </a:lnTo>
                  <a:lnTo>
                    <a:pt x="159884" y="1394"/>
                  </a:lnTo>
                  <a:lnTo>
                    <a:pt x="160163" y="1617"/>
                  </a:lnTo>
                  <a:lnTo>
                    <a:pt x="160330" y="1673"/>
                  </a:lnTo>
                  <a:lnTo>
                    <a:pt x="160665" y="1673"/>
                  </a:lnTo>
                  <a:lnTo>
                    <a:pt x="160832" y="1617"/>
                  </a:lnTo>
                  <a:lnTo>
                    <a:pt x="161055" y="1394"/>
                  </a:lnTo>
                  <a:lnTo>
                    <a:pt x="161222" y="1171"/>
                  </a:lnTo>
                  <a:lnTo>
                    <a:pt x="161278" y="1004"/>
                  </a:lnTo>
                  <a:lnTo>
                    <a:pt x="161334" y="837"/>
                  </a:lnTo>
                  <a:lnTo>
                    <a:pt x="161278" y="669"/>
                  </a:lnTo>
                  <a:lnTo>
                    <a:pt x="161222" y="502"/>
                  </a:lnTo>
                  <a:lnTo>
                    <a:pt x="161055" y="223"/>
                  </a:lnTo>
                  <a:lnTo>
                    <a:pt x="160832" y="56"/>
                  </a:lnTo>
                  <a:lnTo>
                    <a:pt x="160665" y="0"/>
                  </a:lnTo>
                  <a:close/>
                  <a:moveTo>
                    <a:pt x="163676" y="0"/>
                  </a:moveTo>
                  <a:lnTo>
                    <a:pt x="163509" y="56"/>
                  </a:lnTo>
                  <a:lnTo>
                    <a:pt x="163286" y="223"/>
                  </a:lnTo>
                  <a:lnTo>
                    <a:pt x="163063" y="502"/>
                  </a:lnTo>
                  <a:lnTo>
                    <a:pt x="163063" y="669"/>
                  </a:lnTo>
                  <a:lnTo>
                    <a:pt x="163007" y="837"/>
                  </a:lnTo>
                  <a:lnTo>
                    <a:pt x="163063" y="1004"/>
                  </a:lnTo>
                  <a:lnTo>
                    <a:pt x="163063" y="1171"/>
                  </a:lnTo>
                  <a:lnTo>
                    <a:pt x="163286" y="1394"/>
                  </a:lnTo>
                  <a:lnTo>
                    <a:pt x="163509" y="1617"/>
                  </a:lnTo>
                  <a:lnTo>
                    <a:pt x="163676" y="1673"/>
                  </a:lnTo>
                  <a:lnTo>
                    <a:pt x="164011" y="1673"/>
                  </a:lnTo>
                  <a:lnTo>
                    <a:pt x="164178" y="1617"/>
                  </a:lnTo>
                  <a:lnTo>
                    <a:pt x="164457" y="1394"/>
                  </a:lnTo>
                  <a:lnTo>
                    <a:pt x="164624" y="1171"/>
                  </a:lnTo>
                  <a:lnTo>
                    <a:pt x="164680" y="1004"/>
                  </a:lnTo>
                  <a:lnTo>
                    <a:pt x="164680" y="837"/>
                  </a:lnTo>
                  <a:lnTo>
                    <a:pt x="164680" y="669"/>
                  </a:lnTo>
                  <a:lnTo>
                    <a:pt x="164624" y="502"/>
                  </a:lnTo>
                  <a:lnTo>
                    <a:pt x="164457" y="223"/>
                  </a:lnTo>
                  <a:lnTo>
                    <a:pt x="164178" y="56"/>
                  </a:lnTo>
                  <a:lnTo>
                    <a:pt x="164011" y="0"/>
                  </a:lnTo>
                  <a:close/>
                  <a:moveTo>
                    <a:pt x="168751" y="0"/>
                  </a:moveTo>
                  <a:lnTo>
                    <a:pt x="168584" y="56"/>
                  </a:lnTo>
                  <a:lnTo>
                    <a:pt x="168361" y="223"/>
                  </a:lnTo>
                  <a:lnTo>
                    <a:pt x="168137" y="502"/>
                  </a:lnTo>
                  <a:lnTo>
                    <a:pt x="168137" y="669"/>
                  </a:lnTo>
                  <a:lnTo>
                    <a:pt x="168082" y="837"/>
                  </a:lnTo>
                  <a:lnTo>
                    <a:pt x="168137" y="1004"/>
                  </a:lnTo>
                  <a:lnTo>
                    <a:pt x="168137" y="1171"/>
                  </a:lnTo>
                  <a:lnTo>
                    <a:pt x="168361" y="1394"/>
                  </a:lnTo>
                  <a:lnTo>
                    <a:pt x="168584" y="1617"/>
                  </a:lnTo>
                  <a:lnTo>
                    <a:pt x="168751" y="1673"/>
                  </a:lnTo>
                  <a:lnTo>
                    <a:pt x="169085" y="1673"/>
                  </a:lnTo>
                  <a:lnTo>
                    <a:pt x="169253" y="1617"/>
                  </a:lnTo>
                  <a:lnTo>
                    <a:pt x="169532" y="1394"/>
                  </a:lnTo>
                  <a:lnTo>
                    <a:pt x="169699" y="1171"/>
                  </a:lnTo>
                  <a:lnTo>
                    <a:pt x="169755" y="1004"/>
                  </a:lnTo>
                  <a:lnTo>
                    <a:pt x="169755" y="837"/>
                  </a:lnTo>
                  <a:lnTo>
                    <a:pt x="169755" y="669"/>
                  </a:lnTo>
                  <a:lnTo>
                    <a:pt x="169699" y="502"/>
                  </a:lnTo>
                  <a:lnTo>
                    <a:pt x="169532" y="223"/>
                  </a:lnTo>
                  <a:lnTo>
                    <a:pt x="169253" y="56"/>
                  </a:lnTo>
                  <a:lnTo>
                    <a:pt x="169085" y="0"/>
                  </a:lnTo>
                  <a:close/>
                  <a:moveTo>
                    <a:pt x="172097" y="0"/>
                  </a:moveTo>
                  <a:lnTo>
                    <a:pt x="171930" y="56"/>
                  </a:lnTo>
                  <a:lnTo>
                    <a:pt x="171651" y="223"/>
                  </a:lnTo>
                  <a:lnTo>
                    <a:pt x="171483" y="502"/>
                  </a:lnTo>
                  <a:lnTo>
                    <a:pt x="171428" y="669"/>
                  </a:lnTo>
                  <a:lnTo>
                    <a:pt x="171428" y="837"/>
                  </a:lnTo>
                  <a:lnTo>
                    <a:pt x="171428" y="1004"/>
                  </a:lnTo>
                  <a:lnTo>
                    <a:pt x="171483" y="1171"/>
                  </a:lnTo>
                  <a:lnTo>
                    <a:pt x="171651" y="1394"/>
                  </a:lnTo>
                  <a:lnTo>
                    <a:pt x="171930" y="1617"/>
                  </a:lnTo>
                  <a:lnTo>
                    <a:pt x="172097" y="1673"/>
                  </a:lnTo>
                  <a:lnTo>
                    <a:pt x="172432" y="1673"/>
                  </a:lnTo>
                  <a:lnTo>
                    <a:pt x="172599" y="1617"/>
                  </a:lnTo>
                  <a:lnTo>
                    <a:pt x="172822" y="1394"/>
                  </a:lnTo>
                  <a:lnTo>
                    <a:pt x="173045" y="1171"/>
                  </a:lnTo>
                  <a:lnTo>
                    <a:pt x="173045" y="1004"/>
                  </a:lnTo>
                  <a:lnTo>
                    <a:pt x="173101" y="837"/>
                  </a:lnTo>
                  <a:lnTo>
                    <a:pt x="173045" y="669"/>
                  </a:lnTo>
                  <a:lnTo>
                    <a:pt x="173045" y="502"/>
                  </a:lnTo>
                  <a:lnTo>
                    <a:pt x="172822" y="223"/>
                  </a:lnTo>
                  <a:lnTo>
                    <a:pt x="172599" y="56"/>
                  </a:lnTo>
                  <a:lnTo>
                    <a:pt x="172432" y="0"/>
                  </a:lnTo>
                  <a:close/>
                  <a:moveTo>
                    <a:pt x="183864" y="0"/>
                  </a:moveTo>
                  <a:lnTo>
                    <a:pt x="183696" y="56"/>
                  </a:lnTo>
                  <a:lnTo>
                    <a:pt x="183418" y="223"/>
                  </a:lnTo>
                  <a:lnTo>
                    <a:pt x="183250" y="502"/>
                  </a:lnTo>
                  <a:lnTo>
                    <a:pt x="183195" y="669"/>
                  </a:lnTo>
                  <a:lnTo>
                    <a:pt x="183195" y="837"/>
                  </a:lnTo>
                  <a:lnTo>
                    <a:pt x="183195" y="1004"/>
                  </a:lnTo>
                  <a:lnTo>
                    <a:pt x="183250" y="1171"/>
                  </a:lnTo>
                  <a:lnTo>
                    <a:pt x="183418" y="1394"/>
                  </a:lnTo>
                  <a:lnTo>
                    <a:pt x="183696" y="1617"/>
                  </a:lnTo>
                  <a:lnTo>
                    <a:pt x="183864" y="1673"/>
                  </a:lnTo>
                  <a:lnTo>
                    <a:pt x="184198" y="1673"/>
                  </a:lnTo>
                  <a:lnTo>
                    <a:pt x="184310" y="1617"/>
                  </a:lnTo>
                  <a:lnTo>
                    <a:pt x="184589" y="1394"/>
                  </a:lnTo>
                  <a:lnTo>
                    <a:pt x="184756" y="1171"/>
                  </a:lnTo>
                  <a:lnTo>
                    <a:pt x="184812" y="1004"/>
                  </a:lnTo>
                  <a:lnTo>
                    <a:pt x="184812" y="837"/>
                  </a:lnTo>
                  <a:lnTo>
                    <a:pt x="184812" y="669"/>
                  </a:lnTo>
                  <a:lnTo>
                    <a:pt x="184756" y="502"/>
                  </a:lnTo>
                  <a:lnTo>
                    <a:pt x="184589" y="223"/>
                  </a:lnTo>
                  <a:lnTo>
                    <a:pt x="184310" y="56"/>
                  </a:lnTo>
                  <a:lnTo>
                    <a:pt x="184198" y="0"/>
                  </a:lnTo>
                  <a:close/>
                  <a:moveTo>
                    <a:pt x="192285" y="0"/>
                  </a:moveTo>
                  <a:lnTo>
                    <a:pt x="192117" y="56"/>
                  </a:lnTo>
                  <a:lnTo>
                    <a:pt x="191838" y="223"/>
                  </a:lnTo>
                  <a:lnTo>
                    <a:pt x="191671" y="502"/>
                  </a:lnTo>
                  <a:lnTo>
                    <a:pt x="191615" y="669"/>
                  </a:lnTo>
                  <a:lnTo>
                    <a:pt x="191615" y="837"/>
                  </a:lnTo>
                  <a:lnTo>
                    <a:pt x="191615" y="1004"/>
                  </a:lnTo>
                  <a:lnTo>
                    <a:pt x="191671" y="1171"/>
                  </a:lnTo>
                  <a:lnTo>
                    <a:pt x="191838" y="1394"/>
                  </a:lnTo>
                  <a:lnTo>
                    <a:pt x="192117" y="1617"/>
                  </a:lnTo>
                  <a:lnTo>
                    <a:pt x="192285" y="1673"/>
                  </a:lnTo>
                  <a:lnTo>
                    <a:pt x="192619" y="1673"/>
                  </a:lnTo>
                  <a:lnTo>
                    <a:pt x="192786" y="1617"/>
                  </a:lnTo>
                  <a:lnTo>
                    <a:pt x="193010" y="1394"/>
                  </a:lnTo>
                  <a:lnTo>
                    <a:pt x="193233" y="1171"/>
                  </a:lnTo>
                  <a:lnTo>
                    <a:pt x="193233" y="1004"/>
                  </a:lnTo>
                  <a:lnTo>
                    <a:pt x="193288" y="837"/>
                  </a:lnTo>
                  <a:lnTo>
                    <a:pt x="193233" y="669"/>
                  </a:lnTo>
                  <a:lnTo>
                    <a:pt x="193233" y="502"/>
                  </a:lnTo>
                  <a:lnTo>
                    <a:pt x="193010" y="223"/>
                  </a:lnTo>
                  <a:lnTo>
                    <a:pt x="192786" y="56"/>
                  </a:lnTo>
                  <a:lnTo>
                    <a:pt x="192619" y="0"/>
                  </a:lnTo>
                  <a:close/>
                  <a:moveTo>
                    <a:pt x="195575" y="0"/>
                  </a:moveTo>
                  <a:lnTo>
                    <a:pt x="195463" y="56"/>
                  </a:lnTo>
                  <a:lnTo>
                    <a:pt x="195184" y="223"/>
                  </a:lnTo>
                  <a:lnTo>
                    <a:pt x="195017" y="502"/>
                  </a:lnTo>
                  <a:lnTo>
                    <a:pt x="194961" y="669"/>
                  </a:lnTo>
                  <a:lnTo>
                    <a:pt x="194906" y="837"/>
                  </a:lnTo>
                  <a:lnTo>
                    <a:pt x="194961" y="1004"/>
                  </a:lnTo>
                  <a:lnTo>
                    <a:pt x="195017" y="1171"/>
                  </a:lnTo>
                  <a:lnTo>
                    <a:pt x="195184" y="1394"/>
                  </a:lnTo>
                  <a:lnTo>
                    <a:pt x="195463" y="1617"/>
                  </a:lnTo>
                  <a:lnTo>
                    <a:pt x="195575" y="1673"/>
                  </a:lnTo>
                  <a:lnTo>
                    <a:pt x="195909" y="1673"/>
                  </a:lnTo>
                  <a:lnTo>
                    <a:pt x="196077" y="1617"/>
                  </a:lnTo>
                  <a:lnTo>
                    <a:pt x="196356" y="1394"/>
                  </a:lnTo>
                  <a:lnTo>
                    <a:pt x="196523" y="1171"/>
                  </a:lnTo>
                  <a:lnTo>
                    <a:pt x="196579" y="1004"/>
                  </a:lnTo>
                  <a:lnTo>
                    <a:pt x="196579" y="837"/>
                  </a:lnTo>
                  <a:lnTo>
                    <a:pt x="196579" y="669"/>
                  </a:lnTo>
                  <a:lnTo>
                    <a:pt x="196523" y="502"/>
                  </a:lnTo>
                  <a:lnTo>
                    <a:pt x="196356" y="223"/>
                  </a:lnTo>
                  <a:lnTo>
                    <a:pt x="196077" y="56"/>
                  </a:lnTo>
                  <a:lnTo>
                    <a:pt x="195909" y="0"/>
                  </a:lnTo>
                  <a:close/>
                  <a:moveTo>
                    <a:pt x="200705" y="0"/>
                  </a:moveTo>
                  <a:lnTo>
                    <a:pt x="200538" y="56"/>
                  </a:lnTo>
                  <a:lnTo>
                    <a:pt x="200259" y="223"/>
                  </a:lnTo>
                  <a:lnTo>
                    <a:pt x="200092" y="502"/>
                  </a:lnTo>
                  <a:lnTo>
                    <a:pt x="200036" y="669"/>
                  </a:lnTo>
                  <a:lnTo>
                    <a:pt x="200036" y="837"/>
                  </a:lnTo>
                  <a:lnTo>
                    <a:pt x="200036" y="1004"/>
                  </a:lnTo>
                  <a:lnTo>
                    <a:pt x="200092" y="1171"/>
                  </a:lnTo>
                  <a:lnTo>
                    <a:pt x="200259" y="1394"/>
                  </a:lnTo>
                  <a:lnTo>
                    <a:pt x="200538" y="1617"/>
                  </a:lnTo>
                  <a:lnTo>
                    <a:pt x="200705" y="1673"/>
                  </a:lnTo>
                  <a:lnTo>
                    <a:pt x="201040" y="1673"/>
                  </a:lnTo>
                  <a:lnTo>
                    <a:pt x="201152" y="1617"/>
                  </a:lnTo>
                  <a:lnTo>
                    <a:pt x="201430" y="1394"/>
                  </a:lnTo>
                  <a:lnTo>
                    <a:pt x="201598" y="1171"/>
                  </a:lnTo>
                  <a:lnTo>
                    <a:pt x="201653" y="1004"/>
                  </a:lnTo>
                  <a:lnTo>
                    <a:pt x="201653" y="837"/>
                  </a:lnTo>
                  <a:lnTo>
                    <a:pt x="201653" y="669"/>
                  </a:lnTo>
                  <a:lnTo>
                    <a:pt x="201598" y="502"/>
                  </a:lnTo>
                  <a:lnTo>
                    <a:pt x="201430" y="223"/>
                  </a:lnTo>
                  <a:lnTo>
                    <a:pt x="201152" y="56"/>
                  </a:lnTo>
                  <a:lnTo>
                    <a:pt x="201040" y="0"/>
                  </a:lnTo>
                  <a:close/>
                  <a:moveTo>
                    <a:pt x="205780" y="0"/>
                  </a:moveTo>
                  <a:lnTo>
                    <a:pt x="205613" y="56"/>
                  </a:lnTo>
                  <a:lnTo>
                    <a:pt x="205334" y="223"/>
                  </a:lnTo>
                  <a:lnTo>
                    <a:pt x="205167" y="502"/>
                  </a:lnTo>
                  <a:lnTo>
                    <a:pt x="205111" y="669"/>
                  </a:lnTo>
                  <a:lnTo>
                    <a:pt x="205111" y="837"/>
                  </a:lnTo>
                  <a:lnTo>
                    <a:pt x="205111" y="1004"/>
                  </a:lnTo>
                  <a:lnTo>
                    <a:pt x="205167" y="1171"/>
                  </a:lnTo>
                  <a:lnTo>
                    <a:pt x="205334" y="1394"/>
                  </a:lnTo>
                  <a:lnTo>
                    <a:pt x="205613" y="1617"/>
                  </a:lnTo>
                  <a:lnTo>
                    <a:pt x="205780" y="1673"/>
                  </a:lnTo>
                  <a:lnTo>
                    <a:pt x="206115" y="1673"/>
                  </a:lnTo>
                  <a:lnTo>
                    <a:pt x="206226" y="1617"/>
                  </a:lnTo>
                  <a:lnTo>
                    <a:pt x="206505" y="1394"/>
                  </a:lnTo>
                  <a:lnTo>
                    <a:pt x="206672" y="1171"/>
                  </a:lnTo>
                  <a:lnTo>
                    <a:pt x="206728" y="1004"/>
                  </a:lnTo>
                  <a:lnTo>
                    <a:pt x="206784" y="837"/>
                  </a:lnTo>
                  <a:lnTo>
                    <a:pt x="206728" y="669"/>
                  </a:lnTo>
                  <a:lnTo>
                    <a:pt x="206672" y="502"/>
                  </a:lnTo>
                  <a:lnTo>
                    <a:pt x="206505" y="223"/>
                  </a:lnTo>
                  <a:lnTo>
                    <a:pt x="206226" y="56"/>
                  </a:lnTo>
                  <a:lnTo>
                    <a:pt x="206115" y="0"/>
                  </a:lnTo>
                  <a:close/>
                  <a:moveTo>
                    <a:pt x="215818" y="0"/>
                  </a:moveTo>
                  <a:lnTo>
                    <a:pt x="215651" y="56"/>
                  </a:lnTo>
                  <a:lnTo>
                    <a:pt x="215372" y="223"/>
                  </a:lnTo>
                  <a:lnTo>
                    <a:pt x="215205" y="502"/>
                  </a:lnTo>
                  <a:lnTo>
                    <a:pt x="215149" y="669"/>
                  </a:lnTo>
                  <a:lnTo>
                    <a:pt x="215149" y="837"/>
                  </a:lnTo>
                  <a:lnTo>
                    <a:pt x="215149" y="1004"/>
                  </a:lnTo>
                  <a:lnTo>
                    <a:pt x="215205" y="1171"/>
                  </a:lnTo>
                  <a:lnTo>
                    <a:pt x="215372" y="1394"/>
                  </a:lnTo>
                  <a:lnTo>
                    <a:pt x="215651" y="1617"/>
                  </a:lnTo>
                  <a:lnTo>
                    <a:pt x="215818" y="1673"/>
                  </a:lnTo>
                  <a:lnTo>
                    <a:pt x="216153" y="1673"/>
                  </a:lnTo>
                  <a:lnTo>
                    <a:pt x="216264" y="1617"/>
                  </a:lnTo>
                  <a:lnTo>
                    <a:pt x="216543" y="1394"/>
                  </a:lnTo>
                  <a:lnTo>
                    <a:pt x="216710" y="1171"/>
                  </a:lnTo>
                  <a:lnTo>
                    <a:pt x="216766" y="1004"/>
                  </a:lnTo>
                  <a:lnTo>
                    <a:pt x="216822" y="837"/>
                  </a:lnTo>
                  <a:lnTo>
                    <a:pt x="216766" y="669"/>
                  </a:lnTo>
                  <a:lnTo>
                    <a:pt x="216710" y="502"/>
                  </a:lnTo>
                  <a:lnTo>
                    <a:pt x="216543" y="223"/>
                  </a:lnTo>
                  <a:lnTo>
                    <a:pt x="216264" y="56"/>
                  </a:lnTo>
                  <a:lnTo>
                    <a:pt x="216153" y="0"/>
                  </a:lnTo>
                  <a:close/>
                  <a:moveTo>
                    <a:pt x="224239" y="0"/>
                  </a:moveTo>
                  <a:lnTo>
                    <a:pt x="224072" y="56"/>
                  </a:lnTo>
                  <a:lnTo>
                    <a:pt x="223849" y="223"/>
                  </a:lnTo>
                  <a:lnTo>
                    <a:pt x="223626" y="502"/>
                  </a:lnTo>
                  <a:lnTo>
                    <a:pt x="223570" y="669"/>
                  </a:lnTo>
                  <a:lnTo>
                    <a:pt x="223570" y="837"/>
                  </a:lnTo>
                  <a:lnTo>
                    <a:pt x="223570" y="1004"/>
                  </a:lnTo>
                  <a:lnTo>
                    <a:pt x="223626" y="1171"/>
                  </a:lnTo>
                  <a:lnTo>
                    <a:pt x="223849" y="1394"/>
                  </a:lnTo>
                  <a:lnTo>
                    <a:pt x="224072" y="1617"/>
                  </a:lnTo>
                  <a:lnTo>
                    <a:pt x="224239" y="1673"/>
                  </a:lnTo>
                  <a:lnTo>
                    <a:pt x="224574" y="1673"/>
                  </a:lnTo>
                  <a:lnTo>
                    <a:pt x="224741" y="1617"/>
                  </a:lnTo>
                  <a:lnTo>
                    <a:pt x="225020" y="1394"/>
                  </a:lnTo>
                  <a:lnTo>
                    <a:pt x="225187" y="1171"/>
                  </a:lnTo>
                  <a:lnTo>
                    <a:pt x="225243" y="1004"/>
                  </a:lnTo>
                  <a:lnTo>
                    <a:pt x="225243" y="837"/>
                  </a:lnTo>
                  <a:lnTo>
                    <a:pt x="225243" y="669"/>
                  </a:lnTo>
                  <a:lnTo>
                    <a:pt x="225187" y="502"/>
                  </a:lnTo>
                  <a:lnTo>
                    <a:pt x="225020" y="223"/>
                  </a:lnTo>
                  <a:lnTo>
                    <a:pt x="224741" y="56"/>
                  </a:lnTo>
                  <a:lnTo>
                    <a:pt x="224574" y="0"/>
                  </a:lnTo>
                  <a:close/>
                  <a:moveTo>
                    <a:pt x="234389" y="0"/>
                  </a:moveTo>
                  <a:lnTo>
                    <a:pt x="234221" y="56"/>
                  </a:lnTo>
                  <a:lnTo>
                    <a:pt x="233998" y="223"/>
                  </a:lnTo>
                  <a:lnTo>
                    <a:pt x="233831" y="502"/>
                  </a:lnTo>
                  <a:lnTo>
                    <a:pt x="233775" y="669"/>
                  </a:lnTo>
                  <a:lnTo>
                    <a:pt x="233719" y="837"/>
                  </a:lnTo>
                  <a:lnTo>
                    <a:pt x="233775" y="1004"/>
                  </a:lnTo>
                  <a:lnTo>
                    <a:pt x="233831" y="1171"/>
                  </a:lnTo>
                  <a:lnTo>
                    <a:pt x="233998" y="1394"/>
                  </a:lnTo>
                  <a:lnTo>
                    <a:pt x="234221" y="1617"/>
                  </a:lnTo>
                  <a:lnTo>
                    <a:pt x="234389" y="1673"/>
                  </a:lnTo>
                  <a:lnTo>
                    <a:pt x="234723" y="1673"/>
                  </a:lnTo>
                  <a:lnTo>
                    <a:pt x="234891" y="1617"/>
                  </a:lnTo>
                  <a:lnTo>
                    <a:pt x="235169" y="1394"/>
                  </a:lnTo>
                  <a:lnTo>
                    <a:pt x="235337" y="1171"/>
                  </a:lnTo>
                  <a:lnTo>
                    <a:pt x="235392" y="1004"/>
                  </a:lnTo>
                  <a:lnTo>
                    <a:pt x="235392" y="837"/>
                  </a:lnTo>
                  <a:lnTo>
                    <a:pt x="235392" y="669"/>
                  </a:lnTo>
                  <a:lnTo>
                    <a:pt x="235337" y="502"/>
                  </a:lnTo>
                  <a:lnTo>
                    <a:pt x="235169" y="223"/>
                  </a:lnTo>
                  <a:lnTo>
                    <a:pt x="234891" y="56"/>
                  </a:lnTo>
                  <a:lnTo>
                    <a:pt x="234723" y="0"/>
                  </a:lnTo>
                  <a:close/>
                  <a:moveTo>
                    <a:pt x="242698" y="0"/>
                  </a:moveTo>
                  <a:lnTo>
                    <a:pt x="242531" y="56"/>
                  </a:lnTo>
                  <a:lnTo>
                    <a:pt x="242252" y="223"/>
                  </a:lnTo>
                  <a:lnTo>
                    <a:pt x="242084" y="502"/>
                  </a:lnTo>
                  <a:lnTo>
                    <a:pt x="242029" y="669"/>
                  </a:lnTo>
                  <a:lnTo>
                    <a:pt x="242029" y="837"/>
                  </a:lnTo>
                  <a:lnTo>
                    <a:pt x="242029" y="1004"/>
                  </a:lnTo>
                  <a:lnTo>
                    <a:pt x="242084" y="1171"/>
                  </a:lnTo>
                  <a:lnTo>
                    <a:pt x="242252" y="1394"/>
                  </a:lnTo>
                  <a:lnTo>
                    <a:pt x="242531" y="1617"/>
                  </a:lnTo>
                  <a:lnTo>
                    <a:pt x="242698" y="1673"/>
                  </a:lnTo>
                  <a:lnTo>
                    <a:pt x="243033" y="1673"/>
                  </a:lnTo>
                  <a:lnTo>
                    <a:pt x="243144" y="1617"/>
                  </a:lnTo>
                  <a:lnTo>
                    <a:pt x="243423" y="1394"/>
                  </a:lnTo>
                  <a:lnTo>
                    <a:pt x="243590" y="1171"/>
                  </a:lnTo>
                  <a:lnTo>
                    <a:pt x="243646" y="1004"/>
                  </a:lnTo>
                  <a:lnTo>
                    <a:pt x="243646" y="837"/>
                  </a:lnTo>
                  <a:lnTo>
                    <a:pt x="243646" y="669"/>
                  </a:lnTo>
                  <a:lnTo>
                    <a:pt x="243590" y="502"/>
                  </a:lnTo>
                  <a:lnTo>
                    <a:pt x="243423" y="223"/>
                  </a:lnTo>
                  <a:lnTo>
                    <a:pt x="243144" y="56"/>
                  </a:lnTo>
                  <a:lnTo>
                    <a:pt x="243033" y="0"/>
                  </a:lnTo>
                  <a:close/>
                  <a:moveTo>
                    <a:pt x="252792" y="0"/>
                  </a:moveTo>
                  <a:lnTo>
                    <a:pt x="252624" y="56"/>
                  </a:lnTo>
                  <a:lnTo>
                    <a:pt x="252346" y="223"/>
                  </a:lnTo>
                  <a:lnTo>
                    <a:pt x="252178" y="502"/>
                  </a:lnTo>
                  <a:lnTo>
                    <a:pt x="252123" y="669"/>
                  </a:lnTo>
                  <a:lnTo>
                    <a:pt x="252123" y="837"/>
                  </a:lnTo>
                  <a:lnTo>
                    <a:pt x="252123" y="1004"/>
                  </a:lnTo>
                  <a:lnTo>
                    <a:pt x="252178" y="1171"/>
                  </a:lnTo>
                  <a:lnTo>
                    <a:pt x="252346" y="1394"/>
                  </a:lnTo>
                  <a:lnTo>
                    <a:pt x="252624" y="1617"/>
                  </a:lnTo>
                  <a:lnTo>
                    <a:pt x="252792" y="1673"/>
                  </a:lnTo>
                  <a:lnTo>
                    <a:pt x="253126" y="1673"/>
                  </a:lnTo>
                  <a:lnTo>
                    <a:pt x="253238" y="1617"/>
                  </a:lnTo>
                  <a:lnTo>
                    <a:pt x="253517" y="1394"/>
                  </a:lnTo>
                  <a:lnTo>
                    <a:pt x="253684" y="1171"/>
                  </a:lnTo>
                  <a:lnTo>
                    <a:pt x="253740" y="1004"/>
                  </a:lnTo>
                  <a:lnTo>
                    <a:pt x="253740" y="837"/>
                  </a:lnTo>
                  <a:lnTo>
                    <a:pt x="253740" y="669"/>
                  </a:lnTo>
                  <a:lnTo>
                    <a:pt x="253684" y="502"/>
                  </a:lnTo>
                  <a:lnTo>
                    <a:pt x="253517" y="223"/>
                  </a:lnTo>
                  <a:lnTo>
                    <a:pt x="253238" y="56"/>
                  </a:lnTo>
                  <a:lnTo>
                    <a:pt x="253126" y="0"/>
                  </a:lnTo>
                  <a:close/>
                  <a:moveTo>
                    <a:pt x="256138" y="0"/>
                  </a:moveTo>
                  <a:lnTo>
                    <a:pt x="255970" y="56"/>
                  </a:lnTo>
                  <a:lnTo>
                    <a:pt x="255692" y="223"/>
                  </a:lnTo>
                  <a:lnTo>
                    <a:pt x="255524" y="502"/>
                  </a:lnTo>
                  <a:lnTo>
                    <a:pt x="255469" y="669"/>
                  </a:lnTo>
                  <a:lnTo>
                    <a:pt x="255469" y="837"/>
                  </a:lnTo>
                  <a:lnTo>
                    <a:pt x="255469" y="1004"/>
                  </a:lnTo>
                  <a:lnTo>
                    <a:pt x="255524" y="1171"/>
                  </a:lnTo>
                  <a:lnTo>
                    <a:pt x="255692" y="1394"/>
                  </a:lnTo>
                  <a:lnTo>
                    <a:pt x="255970" y="1617"/>
                  </a:lnTo>
                  <a:lnTo>
                    <a:pt x="256138" y="1673"/>
                  </a:lnTo>
                  <a:lnTo>
                    <a:pt x="256472" y="1673"/>
                  </a:lnTo>
                  <a:lnTo>
                    <a:pt x="256640" y="1617"/>
                  </a:lnTo>
                  <a:lnTo>
                    <a:pt x="256863" y="1394"/>
                  </a:lnTo>
                  <a:lnTo>
                    <a:pt x="257086" y="1171"/>
                  </a:lnTo>
                  <a:lnTo>
                    <a:pt x="257142" y="1004"/>
                  </a:lnTo>
                  <a:lnTo>
                    <a:pt x="257142" y="837"/>
                  </a:lnTo>
                  <a:lnTo>
                    <a:pt x="257142" y="669"/>
                  </a:lnTo>
                  <a:lnTo>
                    <a:pt x="257086" y="502"/>
                  </a:lnTo>
                  <a:lnTo>
                    <a:pt x="256863" y="223"/>
                  </a:lnTo>
                  <a:lnTo>
                    <a:pt x="256640" y="56"/>
                  </a:lnTo>
                  <a:lnTo>
                    <a:pt x="256472" y="0"/>
                  </a:lnTo>
                  <a:close/>
                  <a:moveTo>
                    <a:pt x="259484" y="0"/>
                  </a:moveTo>
                  <a:lnTo>
                    <a:pt x="259372" y="56"/>
                  </a:lnTo>
                  <a:lnTo>
                    <a:pt x="259093" y="223"/>
                  </a:lnTo>
                  <a:lnTo>
                    <a:pt x="258926" y="502"/>
                  </a:lnTo>
                  <a:lnTo>
                    <a:pt x="258870" y="669"/>
                  </a:lnTo>
                  <a:lnTo>
                    <a:pt x="258815" y="837"/>
                  </a:lnTo>
                  <a:lnTo>
                    <a:pt x="258870" y="1004"/>
                  </a:lnTo>
                  <a:lnTo>
                    <a:pt x="258926" y="1171"/>
                  </a:lnTo>
                  <a:lnTo>
                    <a:pt x="259093" y="1394"/>
                  </a:lnTo>
                  <a:lnTo>
                    <a:pt x="259372" y="1617"/>
                  </a:lnTo>
                  <a:lnTo>
                    <a:pt x="259484" y="1673"/>
                  </a:lnTo>
                  <a:lnTo>
                    <a:pt x="259818" y="1673"/>
                  </a:lnTo>
                  <a:lnTo>
                    <a:pt x="259986" y="1617"/>
                  </a:lnTo>
                  <a:lnTo>
                    <a:pt x="260265" y="1394"/>
                  </a:lnTo>
                  <a:lnTo>
                    <a:pt x="260432" y="1171"/>
                  </a:lnTo>
                  <a:lnTo>
                    <a:pt x="260488" y="1004"/>
                  </a:lnTo>
                  <a:lnTo>
                    <a:pt x="260488" y="837"/>
                  </a:lnTo>
                  <a:lnTo>
                    <a:pt x="260488" y="669"/>
                  </a:lnTo>
                  <a:lnTo>
                    <a:pt x="260432" y="502"/>
                  </a:lnTo>
                  <a:lnTo>
                    <a:pt x="260265" y="223"/>
                  </a:lnTo>
                  <a:lnTo>
                    <a:pt x="259986" y="56"/>
                  </a:lnTo>
                  <a:lnTo>
                    <a:pt x="259818" y="0"/>
                  </a:lnTo>
                  <a:close/>
                  <a:moveTo>
                    <a:pt x="264559" y="0"/>
                  </a:moveTo>
                  <a:lnTo>
                    <a:pt x="264447" y="56"/>
                  </a:lnTo>
                  <a:lnTo>
                    <a:pt x="264168" y="223"/>
                  </a:lnTo>
                  <a:lnTo>
                    <a:pt x="264001" y="502"/>
                  </a:lnTo>
                  <a:lnTo>
                    <a:pt x="263945" y="669"/>
                  </a:lnTo>
                  <a:lnTo>
                    <a:pt x="263889" y="837"/>
                  </a:lnTo>
                  <a:lnTo>
                    <a:pt x="263945" y="1004"/>
                  </a:lnTo>
                  <a:lnTo>
                    <a:pt x="264001" y="1171"/>
                  </a:lnTo>
                  <a:lnTo>
                    <a:pt x="264168" y="1394"/>
                  </a:lnTo>
                  <a:lnTo>
                    <a:pt x="264447" y="1617"/>
                  </a:lnTo>
                  <a:lnTo>
                    <a:pt x="264559" y="1673"/>
                  </a:lnTo>
                  <a:lnTo>
                    <a:pt x="264893" y="1673"/>
                  </a:lnTo>
                  <a:lnTo>
                    <a:pt x="265060" y="1617"/>
                  </a:lnTo>
                  <a:lnTo>
                    <a:pt x="265339" y="1394"/>
                  </a:lnTo>
                  <a:lnTo>
                    <a:pt x="265507" y="1171"/>
                  </a:lnTo>
                  <a:lnTo>
                    <a:pt x="265562" y="1004"/>
                  </a:lnTo>
                  <a:lnTo>
                    <a:pt x="265562" y="837"/>
                  </a:lnTo>
                  <a:lnTo>
                    <a:pt x="265562" y="669"/>
                  </a:lnTo>
                  <a:lnTo>
                    <a:pt x="265507" y="502"/>
                  </a:lnTo>
                  <a:lnTo>
                    <a:pt x="265339" y="223"/>
                  </a:lnTo>
                  <a:lnTo>
                    <a:pt x="265060" y="56"/>
                  </a:lnTo>
                  <a:lnTo>
                    <a:pt x="264893" y="0"/>
                  </a:lnTo>
                  <a:close/>
                  <a:moveTo>
                    <a:pt x="267905" y="0"/>
                  </a:moveTo>
                  <a:lnTo>
                    <a:pt x="267737" y="56"/>
                  </a:lnTo>
                  <a:lnTo>
                    <a:pt x="267514" y="223"/>
                  </a:lnTo>
                  <a:lnTo>
                    <a:pt x="267291" y="502"/>
                  </a:lnTo>
                  <a:lnTo>
                    <a:pt x="267291" y="669"/>
                  </a:lnTo>
                  <a:lnTo>
                    <a:pt x="267235" y="837"/>
                  </a:lnTo>
                  <a:lnTo>
                    <a:pt x="267291" y="1004"/>
                  </a:lnTo>
                  <a:lnTo>
                    <a:pt x="267291" y="1171"/>
                  </a:lnTo>
                  <a:lnTo>
                    <a:pt x="267514" y="1394"/>
                  </a:lnTo>
                  <a:lnTo>
                    <a:pt x="267737" y="1617"/>
                  </a:lnTo>
                  <a:lnTo>
                    <a:pt x="267905" y="1673"/>
                  </a:lnTo>
                  <a:lnTo>
                    <a:pt x="268239" y="1673"/>
                  </a:lnTo>
                  <a:lnTo>
                    <a:pt x="268406" y="1617"/>
                  </a:lnTo>
                  <a:lnTo>
                    <a:pt x="268685" y="1394"/>
                  </a:lnTo>
                  <a:lnTo>
                    <a:pt x="268853" y="1171"/>
                  </a:lnTo>
                  <a:lnTo>
                    <a:pt x="268908" y="1004"/>
                  </a:lnTo>
                  <a:lnTo>
                    <a:pt x="268908" y="837"/>
                  </a:lnTo>
                  <a:lnTo>
                    <a:pt x="268908" y="669"/>
                  </a:lnTo>
                  <a:lnTo>
                    <a:pt x="268853" y="502"/>
                  </a:lnTo>
                  <a:lnTo>
                    <a:pt x="268685" y="223"/>
                  </a:lnTo>
                  <a:lnTo>
                    <a:pt x="268406" y="56"/>
                  </a:lnTo>
                  <a:lnTo>
                    <a:pt x="268239" y="0"/>
                  </a:lnTo>
                  <a:close/>
                  <a:moveTo>
                    <a:pt x="279671" y="0"/>
                  </a:moveTo>
                  <a:lnTo>
                    <a:pt x="279504" y="56"/>
                  </a:lnTo>
                  <a:lnTo>
                    <a:pt x="279225" y="223"/>
                  </a:lnTo>
                  <a:lnTo>
                    <a:pt x="279058" y="502"/>
                  </a:lnTo>
                  <a:lnTo>
                    <a:pt x="279002" y="669"/>
                  </a:lnTo>
                  <a:lnTo>
                    <a:pt x="279002" y="837"/>
                  </a:lnTo>
                  <a:lnTo>
                    <a:pt x="279002" y="1004"/>
                  </a:lnTo>
                  <a:lnTo>
                    <a:pt x="279058" y="1171"/>
                  </a:lnTo>
                  <a:lnTo>
                    <a:pt x="279225" y="1394"/>
                  </a:lnTo>
                  <a:lnTo>
                    <a:pt x="279504" y="1617"/>
                  </a:lnTo>
                  <a:lnTo>
                    <a:pt x="279671" y="1673"/>
                  </a:lnTo>
                  <a:lnTo>
                    <a:pt x="280006" y="1673"/>
                  </a:lnTo>
                  <a:lnTo>
                    <a:pt x="280173" y="1617"/>
                  </a:lnTo>
                  <a:lnTo>
                    <a:pt x="280396" y="1394"/>
                  </a:lnTo>
                  <a:lnTo>
                    <a:pt x="280564" y="1171"/>
                  </a:lnTo>
                  <a:lnTo>
                    <a:pt x="280619" y="1004"/>
                  </a:lnTo>
                  <a:lnTo>
                    <a:pt x="280675" y="837"/>
                  </a:lnTo>
                  <a:lnTo>
                    <a:pt x="280619" y="669"/>
                  </a:lnTo>
                  <a:lnTo>
                    <a:pt x="280564" y="502"/>
                  </a:lnTo>
                  <a:lnTo>
                    <a:pt x="280396" y="223"/>
                  </a:lnTo>
                  <a:lnTo>
                    <a:pt x="280173" y="56"/>
                  </a:lnTo>
                  <a:lnTo>
                    <a:pt x="280006" y="0"/>
                  </a:lnTo>
                  <a:close/>
                  <a:moveTo>
                    <a:pt x="2510" y="3346"/>
                  </a:moveTo>
                  <a:lnTo>
                    <a:pt x="2342" y="3402"/>
                  </a:lnTo>
                  <a:lnTo>
                    <a:pt x="2175" y="3458"/>
                  </a:lnTo>
                  <a:lnTo>
                    <a:pt x="1896" y="3625"/>
                  </a:lnTo>
                  <a:lnTo>
                    <a:pt x="1729" y="3848"/>
                  </a:lnTo>
                  <a:lnTo>
                    <a:pt x="1673" y="4015"/>
                  </a:lnTo>
                  <a:lnTo>
                    <a:pt x="1673" y="4183"/>
                  </a:lnTo>
                  <a:lnTo>
                    <a:pt x="1673" y="4350"/>
                  </a:lnTo>
                  <a:lnTo>
                    <a:pt x="1729" y="4517"/>
                  </a:lnTo>
                  <a:lnTo>
                    <a:pt x="1896" y="4796"/>
                  </a:lnTo>
                  <a:lnTo>
                    <a:pt x="2175" y="4963"/>
                  </a:lnTo>
                  <a:lnTo>
                    <a:pt x="2342" y="5019"/>
                  </a:lnTo>
                  <a:lnTo>
                    <a:pt x="2677" y="5019"/>
                  </a:lnTo>
                  <a:lnTo>
                    <a:pt x="2788" y="4963"/>
                  </a:lnTo>
                  <a:lnTo>
                    <a:pt x="3067" y="4796"/>
                  </a:lnTo>
                  <a:lnTo>
                    <a:pt x="3234" y="4517"/>
                  </a:lnTo>
                  <a:lnTo>
                    <a:pt x="3290" y="4350"/>
                  </a:lnTo>
                  <a:lnTo>
                    <a:pt x="3290" y="4183"/>
                  </a:lnTo>
                  <a:lnTo>
                    <a:pt x="3290" y="4015"/>
                  </a:lnTo>
                  <a:lnTo>
                    <a:pt x="3234" y="3848"/>
                  </a:lnTo>
                  <a:lnTo>
                    <a:pt x="3067" y="3625"/>
                  </a:lnTo>
                  <a:lnTo>
                    <a:pt x="2788" y="3458"/>
                  </a:lnTo>
                  <a:lnTo>
                    <a:pt x="2677" y="3402"/>
                  </a:lnTo>
                  <a:lnTo>
                    <a:pt x="2510" y="3346"/>
                  </a:lnTo>
                  <a:close/>
                  <a:moveTo>
                    <a:pt x="10930" y="3346"/>
                  </a:moveTo>
                  <a:lnTo>
                    <a:pt x="10763" y="3402"/>
                  </a:lnTo>
                  <a:lnTo>
                    <a:pt x="10596" y="3458"/>
                  </a:lnTo>
                  <a:lnTo>
                    <a:pt x="10317" y="3625"/>
                  </a:lnTo>
                  <a:lnTo>
                    <a:pt x="10150" y="3848"/>
                  </a:lnTo>
                  <a:lnTo>
                    <a:pt x="10094" y="4015"/>
                  </a:lnTo>
                  <a:lnTo>
                    <a:pt x="10094" y="4183"/>
                  </a:lnTo>
                  <a:lnTo>
                    <a:pt x="10094" y="4350"/>
                  </a:lnTo>
                  <a:lnTo>
                    <a:pt x="10150" y="4517"/>
                  </a:lnTo>
                  <a:lnTo>
                    <a:pt x="10317" y="4796"/>
                  </a:lnTo>
                  <a:lnTo>
                    <a:pt x="10596" y="4963"/>
                  </a:lnTo>
                  <a:lnTo>
                    <a:pt x="10763" y="5019"/>
                  </a:lnTo>
                  <a:lnTo>
                    <a:pt x="11098" y="5019"/>
                  </a:lnTo>
                  <a:lnTo>
                    <a:pt x="11265" y="4963"/>
                  </a:lnTo>
                  <a:lnTo>
                    <a:pt x="11488" y="4796"/>
                  </a:lnTo>
                  <a:lnTo>
                    <a:pt x="11711" y="4517"/>
                  </a:lnTo>
                  <a:lnTo>
                    <a:pt x="11711" y="4350"/>
                  </a:lnTo>
                  <a:lnTo>
                    <a:pt x="11767" y="4183"/>
                  </a:lnTo>
                  <a:lnTo>
                    <a:pt x="11711" y="4015"/>
                  </a:lnTo>
                  <a:lnTo>
                    <a:pt x="11711" y="3848"/>
                  </a:lnTo>
                  <a:lnTo>
                    <a:pt x="11488" y="3625"/>
                  </a:lnTo>
                  <a:lnTo>
                    <a:pt x="11265" y="3458"/>
                  </a:lnTo>
                  <a:lnTo>
                    <a:pt x="11098" y="3402"/>
                  </a:lnTo>
                  <a:lnTo>
                    <a:pt x="10930" y="3346"/>
                  </a:lnTo>
                  <a:close/>
                  <a:moveTo>
                    <a:pt x="15949" y="3346"/>
                  </a:moveTo>
                  <a:lnTo>
                    <a:pt x="15782" y="3402"/>
                  </a:lnTo>
                  <a:lnTo>
                    <a:pt x="15671" y="3458"/>
                  </a:lnTo>
                  <a:lnTo>
                    <a:pt x="15392" y="3625"/>
                  </a:lnTo>
                  <a:lnTo>
                    <a:pt x="15224" y="3848"/>
                  </a:lnTo>
                  <a:lnTo>
                    <a:pt x="15169" y="4015"/>
                  </a:lnTo>
                  <a:lnTo>
                    <a:pt x="15113" y="4183"/>
                  </a:lnTo>
                  <a:lnTo>
                    <a:pt x="15169" y="4350"/>
                  </a:lnTo>
                  <a:lnTo>
                    <a:pt x="15224" y="4517"/>
                  </a:lnTo>
                  <a:lnTo>
                    <a:pt x="15392" y="4796"/>
                  </a:lnTo>
                  <a:lnTo>
                    <a:pt x="15671" y="4963"/>
                  </a:lnTo>
                  <a:lnTo>
                    <a:pt x="15782" y="5019"/>
                  </a:lnTo>
                  <a:lnTo>
                    <a:pt x="16117" y="5019"/>
                  </a:lnTo>
                  <a:lnTo>
                    <a:pt x="16284" y="4963"/>
                  </a:lnTo>
                  <a:lnTo>
                    <a:pt x="16563" y="4796"/>
                  </a:lnTo>
                  <a:lnTo>
                    <a:pt x="16730" y="4517"/>
                  </a:lnTo>
                  <a:lnTo>
                    <a:pt x="16786" y="4350"/>
                  </a:lnTo>
                  <a:lnTo>
                    <a:pt x="16786" y="4183"/>
                  </a:lnTo>
                  <a:lnTo>
                    <a:pt x="16786" y="4015"/>
                  </a:lnTo>
                  <a:lnTo>
                    <a:pt x="16730" y="3848"/>
                  </a:lnTo>
                  <a:lnTo>
                    <a:pt x="16563" y="3625"/>
                  </a:lnTo>
                  <a:lnTo>
                    <a:pt x="16284" y="3458"/>
                  </a:lnTo>
                  <a:lnTo>
                    <a:pt x="16117" y="3402"/>
                  </a:lnTo>
                  <a:lnTo>
                    <a:pt x="15949" y="3346"/>
                  </a:lnTo>
                  <a:close/>
                  <a:moveTo>
                    <a:pt x="19295" y="3346"/>
                  </a:moveTo>
                  <a:lnTo>
                    <a:pt x="19128" y="3402"/>
                  </a:lnTo>
                  <a:lnTo>
                    <a:pt x="18961" y="3458"/>
                  </a:lnTo>
                  <a:lnTo>
                    <a:pt x="18682" y="3625"/>
                  </a:lnTo>
                  <a:lnTo>
                    <a:pt x="18515" y="3848"/>
                  </a:lnTo>
                  <a:lnTo>
                    <a:pt x="18459" y="4015"/>
                  </a:lnTo>
                  <a:lnTo>
                    <a:pt x="18459" y="4183"/>
                  </a:lnTo>
                  <a:lnTo>
                    <a:pt x="18459" y="4350"/>
                  </a:lnTo>
                  <a:lnTo>
                    <a:pt x="18515" y="4517"/>
                  </a:lnTo>
                  <a:lnTo>
                    <a:pt x="18682" y="4796"/>
                  </a:lnTo>
                  <a:lnTo>
                    <a:pt x="18961" y="4963"/>
                  </a:lnTo>
                  <a:lnTo>
                    <a:pt x="19128" y="5019"/>
                  </a:lnTo>
                  <a:lnTo>
                    <a:pt x="19463" y="5019"/>
                  </a:lnTo>
                  <a:lnTo>
                    <a:pt x="19630" y="4963"/>
                  </a:lnTo>
                  <a:lnTo>
                    <a:pt x="19853" y="4796"/>
                  </a:lnTo>
                  <a:lnTo>
                    <a:pt x="20076" y="4517"/>
                  </a:lnTo>
                  <a:lnTo>
                    <a:pt x="20076" y="4350"/>
                  </a:lnTo>
                  <a:lnTo>
                    <a:pt x="20132" y="4183"/>
                  </a:lnTo>
                  <a:lnTo>
                    <a:pt x="20076" y="4015"/>
                  </a:lnTo>
                  <a:lnTo>
                    <a:pt x="20076" y="3848"/>
                  </a:lnTo>
                  <a:lnTo>
                    <a:pt x="19853" y="3625"/>
                  </a:lnTo>
                  <a:lnTo>
                    <a:pt x="19630" y="3458"/>
                  </a:lnTo>
                  <a:lnTo>
                    <a:pt x="19463" y="3402"/>
                  </a:lnTo>
                  <a:lnTo>
                    <a:pt x="19295" y="3346"/>
                  </a:lnTo>
                  <a:close/>
                  <a:moveTo>
                    <a:pt x="24370" y="3346"/>
                  </a:moveTo>
                  <a:lnTo>
                    <a:pt x="24203" y="3402"/>
                  </a:lnTo>
                  <a:lnTo>
                    <a:pt x="24036" y="3458"/>
                  </a:lnTo>
                  <a:lnTo>
                    <a:pt x="23757" y="3625"/>
                  </a:lnTo>
                  <a:lnTo>
                    <a:pt x="23589" y="3848"/>
                  </a:lnTo>
                  <a:lnTo>
                    <a:pt x="23534" y="4015"/>
                  </a:lnTo>
                  <a:lnTo>
                    <a:pt x="23534" y="4183"/>
                  </a:lnTo>
                  <a:lnTo>
                    <a:pt x="23534" y="4350"/>
                  </a:lnTo>
                  <a:lnTo>
                    <a:pt x="23589" y="4517"/>
                  </a:lnTo>
                  <a:lnTo>
                    <a:pt x="23757" y="4796"/>
                  </a:lnTo>
                  <a:lnTo>
                    <a:pt x="24036" y="4963"/>
                  </a:lnTo>
                  <a:lnTo>
                    <a:pt x="24203" y="5019"/>
                  </a:lnTo>
                  <a:lnTo>
                    <a:pt x="24537" y="5019"/>
                  </a:lnTo>
                  <a:lnTo>
                    <a:pt x="24649" y="4963"/>
                  </a:lnTo>
                  <a:lnTo>
                    <a:pt x="24928" y="4796"/>
                  </a:lnTo>
                  <a:lnTo>
                    <a:pt x="25095" y="4517"/>
                  </a:lnTo>
                  <a:lnTo>
                    <a:pt x="25151" y="4350"/>
                  </a:lnTo>
                  <a:lnTo>
                    <a:pt x="25207" y="4183"/>
                  </a:lnTo>
                  <a:lnTo>
                    <a:pt x="25151" y="4015"/>
                  </a:lnTo>
                  <a:lnTo>
                    <a:pt x="25095" y="3848"/>
                  </a:lnTo>
                  <a:lnTo>
                    <a:pt x="24928" y="3625"/>
                  </a:lnTo>
                  <a:lnTo>
                    <a:pt x="24649" y="3458"/>
                  </a:lnTo>
                  <a:lnTo>
                    <a:pt x="24537" y="3402"/>
                  </a:lnTo>
                  <a:lnTo>
                    <a:pt x="24370" y="3346"/>
                  </a:lnTo>
                  <a:close/>
                  <a:moveTo>
                    <a:pt x="27660" y="3346"/>
                  </a:moveTo>
                  <a:lnTo>
                    <a:pt x="27493" y="3402"/>
                  </a:lnTo>
                  <a:lnTo>
                    <a:pt x="27326" y="3458"/>
                  </a:lnTo>
                  <a:lnTo>
                    <a:pt x="27103" y="3625"/>
                  </a:lnTo>
                  <a:lnTo>
                    <a:pt x="26880" y="3848"/>
                  </a:lnTo>
                  <a:lnTo>
                    <a:pt x="26880" y="4015"/>
                  </a:lnTo>
                  <a:lnTo>
                    <a:pt x="26824" y="4183"/>
                  </a:lnTo>
                  <a:lnTo>
                    <a:pt x="26880" y="4350"/>
                  </a:lnTo>
                  <a:lnTo>
                    <a:pt x="26880" y="4517"/>
                  </a:lnTo>
                  <a:lnTo>
                    <a:pt x="27103" y="4796"/>
                  </a:lnTo>
                  <a:lnTo>
                    <a:pt x="27326" y="4963"/>
                  </a:lnTo>
                  <a:lnTo>
                    <a:pt x="27493" y="5019"/>
                  </a:lnTo>
                  <a:lnTo>
                    <a:pt x="27828" y="5019"/>
                  </a:lnTo>
                  <a:lnTo>
                    <a:pt x="27995" y="4963"/>
                  </a:lnTo>
                  <a:lnTo>
                    <a:pt x="28274" y="4796"/>
                  </a:lnTo>
                  <a:lnTo>
                    <a:pt x="28441" y="4517"/>
                  </a:lnTo>
                  <a:lnTo>
                    <a:pt x="28497" y="4350"/>
                  </a:lnTo>
                  <a:lnTo>
                    <a:pt x="28497" y="4183"/>
                  </a:lnTo>
                  <a:lnTo>
                    <a:pt x="28497" y="4015"/>
                  </a:lnTo>
                  <a:lnTo>
                    <a:pt x="28441" y="3848"/>
                  </a:lnTo>
                  <a:lnTo>
                    <a:pt x="28274" y="3625"/>
                  </a:lnTo>
                  <a:lnTo>
                    <a:pt x="27995" y="3458"/>
                  </a:lnTo>
                  <a:lnTo>
                    <a:pt x="27828" y="3402"/>
                  </a:lnTo>
                  <a:lnTo>
                    <a:pt x="27660" y="3346"/>
                  </a:lnTo>
                  <a:close/>
                  <a:moveTo>
                    <a:pt x="31118" y="3346"/>
                  </a:moveTo>
                  <a:lnTo>
                    <a:pt x="30951" y="3402"/>
                  </a:lnTo>
                  <a:lnTo>
                    <a:pt x="30783" y="3458"/>
                  </a:lnTo>
                  <a:lnTo>
                    <a:pt x="30505" y="3625"/>
                  </a:lnTo>
                  <a:lnTo>
                    <a:pt x="30337" y="3848"/>
                  </a:lnTo>
                  <a:lnTo>
                    <a:pt x="30281" y="4015"/>
                  </a:lnTo>
                  <a:lnTo>
                    <a:pt x="30281" y="4183"/>
                  </a:lnTo>
                  <a:lnTo>
                    <a:pt x="30281" y="4350"/>
                  </a:lnTo>
                  <a:lnTo>
                    <a:pt x="30337" y="4517"/>
                  </a:lnTo>
                  <a:lnTo>
                    <a:pt x="30505" y="4796"/>
                  </a:lnTo>
                  <a:lnTo>
                    <a:pt x="30783" y="4963"/>
                  </a:lnTo>
                  <a:lnTo>
                    <a:pt x="30951" y="5019"/>
                  </a:lnTo>
                  <a:lnTo>
                    <a:pt x="31285" y="5019"/>
                  </a:lnTo>
                  <a:lnTo>
                    <a:pt x="31397" y="4963"/>
                  </a:lnTo>
                  <a:lnTo>
                    <a:pt x="31676" y="4796"/>
                  </a:lnTo>
                  <a:lnTo>
                    <a:pt x="31843" y="4517"/>
                  </a:lnTo>
                  <a:lnTo>
                    <a:pt x="31899" y="4350"/>
                  </a:lnTo>
                  <a:lnTo>
                    <a:pt x="31899" y="4183"/>
                  </a:lnTo>
                  <a:lnTo>
                    <a:pt x="31899" y="4015"/>
                  </a:lnTo>
                  <a:lnTo>
                    <a:pt x="31843" y="3848"/>
                  </a:lnTo>
                  <a:lnTo>
                    <a:pt x="31676" y="3625"/>
                  </a:lnTo>
                  <a:lnTo>
                    <a:pt x="31397" y="3458"/>
                  </a:lnTo>
                  <a:lnTo>
                    <a:pt x="31285" y="3402"/>
                  </a:lnTo>
                  <a:lnTo>
                    <a:pt x="31118" y="3346"/>
                  </a:lnTo>
                  <a:close/>
                  <a:moveTo>
                    <a:pt x="41156" y="3346"/>
                  </a:moveTo>
                  <a:lnTo>
                    <a:pt x="40989" y="3402"/>
                  </a:lnTo>
                  <a:lnTo>
                    <a:pt x="40821" y="3458"/>
                  </a:lnTo>
                  <a:lnTo>
                    <a:pt x="40543" y="3625"/>
                  </a:lnTo>
                  <a:lnTo>
                    <a:pt x="40375" y="3848"/>
                  </a:lnTo>
                  <a:lnTo>
                    <a:pt x="40320" y="4015"/>
                  </a:lnTo>
                  <a:lnTo>
                    <a:pt x="40320" y="4183"/>
                  </a:lnTo>
                  <a:lnTo>
                    <a:pt x="40320" y="4350"/>
                  </a:lnTo>
                  <a:lnTo>
                    <a:pt x="40375" y="4517"/>
                  </a:lnTo>
                  <a:lnTo>
                    <a:pt x="40543" y="4796"/>
                  </a:lnTo>
                  <a:lnTo>
                    <a:pt x="40821" y="4963"/>
                  </a:lnTo>
                  <a:lnTo>
                    <a:pt x="40989" y="5019"/>
                  </a:lnTo>
                  <a:lnTo>
                    <a:pt x="41323" y="5019"/>
                  </a:lnTo>
                  <a:lnTo>
                    <a:pt x="41435" y="4963"/>
                  </a:lnTo>
                  <a:lnTo>
                    <a:pt x="41714" y="4796"/>
                  </a:lnTo>
                  <a:lnTo>
                    <a:pt x="41881" y="4517"/>
                  </a:lnTo>
                  <a:lnTo>
                    <a:pt x="41937" y="4350"/>
                  </a:lnTo>
                  <a:lnTo>
                    <a:pt x="41937" y="4183"/>
                  </a:lnTo>
                  <a:lnTo>
                    <a:pt x="41937" y="4015"/>
                  </a:lnTo>
                  <a:lnTo>
                    <a:pt x="41881" y="3848"/>
                  </a:lnTo>
                  <a:lnTo>
                    <a:pt x="41714" y="3625"/>
                  </a:lnTo>
                  <a:lnTo>
                    <a:pt x="41435" y="3458"/>
                  </a:lnTo>
                  <a:lnTo>
                    <a:pt x="41323" y="3402"/>
                  </a:lnTo>
                  <a:lnTo>
                    <a:pt x="41156" y="3346"/>
                  </a:lnTo>
                  <a:close/>
                  <a:moveTo>
                    <a:pt x="83037" y="3402"/>
                  </a:moveTo>
                  <a:lnTo>
                    <a:pt x="82870" y="3458"/>
                  </a:lnTo>
                  <a:lnTo>
                    <a:pt x="82591" y="3625"/>
                  </a:lnTo>
                  <a:lnTo>
                    <a:pt x="82424" y="3904"/>
                  </a:lnTo>
                  <a:lnTo>
                    <a:pt x="82368" y="4015"/>
                  </a:lnTo>
                  <a:lnTo>
                    <a:pt x="82368" y="4183"/>
                  </a:lnTo>
                  <a:lnTo>
                    <a:pt x="82368" y="4350"/>
                  </a:lnTo>
                  <a:lnTo>
                    <a:pt x="82424" y="4517"/>
                  </a:lnTo>
                  <a:lnTo>
                    <a:pt x="82591" y="4796"/>
                  </a:lnTo>
                  <a:lnTo>
                    <a:pt x="82870" y="4963"/>
                  </a:lnTo>
                  <a:lnTo>
                    <a:pt x="83037" y="5019"/>
                  </a:lnTo>
                  <a:lnTo>
                    <a:pt x="83372" y="5019"/>
                  </a:lnTo>
                  <a:lnTo>
                    <a:pt x="83539" y="4963"/>
                  </a:lnTo>
                  <a:lnTo>
                    <a:pt x="83762" y="4796"/>
                  </a:lnTo>
                  <a:lnTo>
                    <a:pt x="83985" y="4517"/>
                  </a:lnTo>
                  <a:lnTo>
                    <a:pt x="83985" y="4350"/>
                  </a:lnTo>
                  <a:lnTo>
                    <a:pt x="84041" y="4183"/>
                  </a:lnTo>
                  <a:lnTo>
                    <a:pt x="83985" y="4015"/>
                  </a:lnTo>
                  <a:lnTo>
                    <a:pt x="83985" y="3904"/>
                  </a:lnTo>
                  <a:lnTo>
                    <a:pt x="83762" y="3625"/>
                  </a:lnTo>
                  <a:lnTo>
                    <a:pt x="83539" y="3458"/>
                  </a:lnTo>
                  <a:lnTo>
                    <a:pt x="83372" y="3402"/>
                  </a:lnTo>
                  <a:close/>
                  <a:moveTo>
                    <a:pt x="86383" y="3402"/>
                  </a:moveTo>
                  <a:lnTo>
                    <a:pt x="86216" y="3458"/>
                  </a:lnTo>
                  <a:lnTo>
                    <a:pt x="85993" y="3625"/>
                  </a:lnTo>
                  <a:lnTo>
                    <a:pt x="85825" y="3904"/>
                  </a:lnTo>
                  <a:lnTo>
                    <a:pt x="85770" y="4015"/>
                  </a:lnTo>
                  <a:lnTo>
                    <a:pt x="85714" y="4183"/>
                  </a:lnTo>
                  <a:lnTo>
                    <a:pt x="85770" y="4350"/>
                  </a:lnTo>
                  <a:lnTo>
                    <a:pt x="85825" y="4517"/>
                  </a:lnTo>
                  <a:lnTo>
                    <a:pt x="85993" y="4796"/>
                  </a:lnTo>
                  <a:lnTo>
                    <a:pt x="86216" y="4963"/>
                  </a:lnTo>
                  <a:lnTo>
                    <a:pt x="86383" y="5019"/>
                  </a:lnTo>
                  <a:lnTo>
                    <a:pt x="86718" y="5019"/>
                  </a:lnTo>
                  <a:lnTo>
                    <a:pt x="86885" y="4963"/>
                  </a:lnTo>
                  <a:lnTo>
                    <a:pt x="87164" y="4796"/>
                  </a:lnTo>
                  <a:lnTo>
                    <a:pt x="87331" y="4517"/>
                  </a:lnTo>
                  <a:lnTo>
                    <a:pt x="87387" y="4350"/>
                  </a:lnTo>
                  <a:lnTo>
                    <a:pt x="87387" y="4183"/>
                  </a:lnTo>
                  <a:lnTo>
                    <a:pt x="87387" y="4015"/>
                  </a:lnTo>
                  <a:lnTo>
                    <a:pt x="87331" y="3904"/>
                  </a:lnTo>
                  <a:lnTo>
                    <a:pt x="87164" y="3625"/>
                  </a:lnTo>
                  <a:lnTo>
                    <a:pt x="86885" y="3458"/>
                  </a:lnTo>
                  <a:lnTo>
                    <a:pt x="86718" y="3402"/>
                  </a:lnTo>
                  <a:close/>
                  <a:moveTo>
                    <a:pt x="89785" y="3402"/>
                  </a:moveTo>
                  <a:lnTo>
                    <a:pt x="89618" y="3458"/>
                  </a:lnTo>
                  <a:lnTo>
                    <a:pt x="89339" y="3625"/>
                  </a:lnTo>
                  <a:lnTo>
                    <a:pt x="89171" y="3904"/>
                  </a:lnTo>
                  <a:lnTo>
                    <a:pt x="89116" y="4015"/>
                  </a:lnTo>
                  <a:lnTo>
                    <a:pt x="89116" y="4183"/>
                  </a:lnTo>
                  <a:lnTo>
                    <a:pt x="89116" y="4350"/>
                  </a:lnTo>
                  <a:lnTo>
                    <a:pt x="89171" y="4517"/>
                  </a:lnTo>
                  <a:lnTo>
                    <a:pt x="89339" y="4796"/>
                  </a:lnTo>
                  <a:lnTo>
                    <a:pt x="89618" y="4963"/>
                  </a:lnTo>
                  <a:lnTo>
                    <a:pt x="89785" y="5019"/>
                  </a:lnTo>
                  <a:lnTo>
                    <a:pt x="90119" y="5019"/>
                  </a:lnTo>
                  <a:lnTo>
                    <a:pt x="90231" y="4963"/>
                  </a:lnTo>
                  <a:lnTo>
                    <a:pt x="90510" y="4796"/>
                  </a:lnTo>
                  <a:lnTo>
                    <a:pt x="90677" y="4517"/>
                  </a:lnTo>
                  <a:lnTo>
                    <a:pt x="90733" y="4350"/>
                  </a:lnTo>
                  <a:lnTo>
                    <a:pt x="90733" y="4183"/>
                  </a:lnTo>
                  <a:lnTo>
                    <a:pt x="90733" y="4015"/>
                  </a:lnTo>
                  <a:lnTo>
                    <a:pt x="90677" y="3904"/>
                  </a:lnTo>
                  <a:lnTo>
                    <a:pt x="90510" y="3625"/>
                  </a:lnTo>
                  <a:lnTo>
                    <a:pt x="90231" y="3458"/>
                  </a:lnTo>
                  <a:lnTo>
                    <a:pt x="90119" y="3402"/>
                  </a:lnTo>
                  <a:close/>
                  <a:moveTo>
                    <a:pt x="93075" y="3402"/>
                  </a:moveTo>
                  <a:lnTo>
                    <a:pt x="92908" y="3458"/>
                  </a:lnTo>
                  <a:lnTo>
                    <a:pt x="92685" y="3625"/>
                  </a:lnTo>
                  <a:lnTo>
                    <a:pt x="92462" y="3904"/>
                  </a:lnTo>
                  <a:lnTo>
                    <a:pt x="92462" y="4015"/>
                  </a:lnTo>
                  <a:lnTo>
                    <a:pt x="92406" y="4183"/>
                  </a:lnTo>
                  <a:lnTo>
                    <a:pt x="92462" y="4350"/>
                  </a:lnTo>
                  <a:lnTo>
                    <a:pt x="92462" y="4517"/>
                  </a:lnTo>
                  <a:lnTo>
                    <a:pt x="92685" y="4796"/>
                  </a:lnTo>
                  <a:lnTo>
                    <a:pt x="92908" y="4963"/>
                  </a:lnTo>
                  <a:lnTo>
                    <a:pt x="93075" y="5019"/>
                  </a:lnTo>
                  <a:lnTo>
                    <a:pt x="93410" y="5019"/>
                  </a:lnTo>
                  <a:lnTo>
                    <a:pt x="93577" y="4963"/>
                  </a:lnTo>
                  <a:lnTo>
                    <a:pt x="93856" y="4796"/>
                  </a:lnTo>
                  <a:lnTo>
                    <a:pt x="94023" y="4517"/>
                  </a:lnTo>
                  <a:lnTo>
                    <a:pt x="94079" y="4350"/>
                  </a:lnTo>
                  <a:lnTo>
                    <a:pt x="94079" y="4183"/>
                  </a:lnTo>
                  <a:lnTo>
                    <a:pt x="94079" y="4015"/>
                  </a:lnTo>
                  <a:lnTo>
                    <a:pt x="94023" y="3904"/>
                  </a:lnTo>
                  <a:lnTo>
                    <a:pt x="93856" y="3625"/>
                  </a:lnTo>
                  <a:lnTo>
                    <a:pt x="93577" y="3458"/>
                  </a:lnTo>
                  <a:lnTo>
                    <a:pt x="93410" y="3402"/>
                  </a:lnTo>
                  <a:close/>
                  <a:moveTo>
                    <a:pt x="98317" y="3346"/>
                  </a:moveTo>
                  <a:lnTo>
                    <a:pt x="98150" y="3402"/>
                  </a:lnTo>
                  <a:lnTo>
                    <a:pt x="97983" y="3458"/>
                  </a:lnTo>
                  <a:lnTo>
                    <a:pt x="97704" y="3625"/>
                  </a:lnTo>
                  <a:lnTo>
                    <a:pt x="97536" y="3848"/>
                  </a:lnTo>
                  <a:lnTo>
                    <a:pt x="97481" y="4015"/>
                  </a:lnTo>
                  <a:lnTo>
                    <a:pt x="97481" y="4183"/>
                  </a:lnTo>
                  <a:lnTo>
                    <a:pt x="97481" y="4350"/>
                  </a:lnTo>
                  <a:lnTo>
                    <a:pt x="97536" y="4517"/>
                  </a:lnTo>
                  <a:lnTo>
                    <a:pt x="97704" y="4796"/>
                  </a:lnTo>
                  <a:lnTo>
                    <a:pt x="97983" y="4963"/>
                  </a:lnTo>
                  <a:lnTo>
                    <a:pt x="98150" y="5019"/>
                  </a:lnTo>
                  <a:lnTo>
                    <a:pt x="98484" y="5019"/>
                  </a:lnTo>
                  <a:lnTo>
                    <a:pt x="98652" y="4963"/>
                  </a:lnTo>
                  <a:lnTo>
                    <a:pt x="98875" y="4796"/>
                  </a:lnTo>
                  <a:lnTo>
                    <a:pt x="99042" y="4517"/>
                  </a:lnTo>
                  <a:lnTo>
                    <a:pt x="99098" y="4350"/>
                  </a:lnTo>
                  <a:lnTo>
                    <a:pt x="99154" y="4183"/>
                  </a:lnTo>
                  <a:lnTo>
                    <a:pt x="99098" y="4015"/>
                  </a:lnTo>
                  <a:lnTo>
                    <a:pt x="99042" y="3848"/>
                  </a:lnTo>
                  <a:lnTo>
                    <a:pt x="98875" y="3625"/>
                  </a:lnTo>
                  <a:lnTo>
                    <a:pt x="98652" y="3458"/>
                  </a:lnTo>
                  <a:lnTo>
                    <a:pt x="98484" y="3402"/>
                  </a:lnTo>
                  <a:lnTo>
                    <a:pt x="98317" y="3346"/>
                  </a:lnTo>
                  <a:close/>
                  <a:moveTo>
                    <a:pt x="106738" y="3346"/>
                  </a:moveTo>
                  <a:lnTo>
                    <a:pt x="106571" y="3402"/>
                  </a:lnTo>
                  <a:lnTo>
                    <a:pt x="106403" y="3458"/>
                  </a:lnTo>
                  <a:lnTo>
                    <a:pt x="106180" y="3625"/>
                  </a:lnTo>
                  <a:lnTo>
                    <a:pt x="105957" y="3848"/>
                  </a:lnTo>
                  <a:lnTo>
                    <a:pt x="105957" y="4015"/>
                  </a:lnTo>
                  <a:lnTo>
                    <a:pt x="105901" y="4183"/>
                  </a:lnTo>
                  <a:lnTo>
                    <a:pt x="105957" y="4350"/>
                  </a:lnTo>
                  <a:lnTo>
                    <a:pt x="105957" y="4517"/>
                  </a:lnTo>
                  <a:lnTo>
                    <a:pt x="106180" y="4796"/>
                  </a:lnTo>
                  <a:lnTo>
                    <a:pt x="106403" y="4963"/>
                  </a:lnTo>
                  <a:lnTo>
                    <a:pt x="106571" y="5019"/>
                  </a:lnTo>
                  <a:lnTo>
                    <a:pt x="106905" y="5019"/>
                  </a:lnTo>
                  <a:lnTo>
                    <a:pt x="107073" y="4963"/>
                  </a:lnTo>
                  <a:lnTo>
                    <a:pt x="107351" y="4796"/>
                  </a:lnTo>
                  <a:lnTo>
                    <a:pt x="107519" y="4517"/>
                  </a:lnTo>
                  <a:lnTo>
                    <a:pt x="107575" y="4350"/>
                  </a:lnTo>
                  <a:lnTo>
                    <a:pt x="107575" y="4183"/>
                  </a:lnTo>
                  <a:lnTo>
                    <a:pt x="107575" y="4015"/>
                  </a:lnTo>
                  <a:lnTo>
                    <a:pt x="107519" y="3848"/>
                  </a:lnTo>
                  <a:lnTo>
                    <a:pt x="107351" y="3625"/>
                  </a:lnTo>
                  <a:lnTo>
                    <a:pt x="107073" y="3458"/>
                  </a:lnTo>
                  <a:lnTo>
                    <a:pt x="106905" y="3402"/>
                  </a:lnTo>
                  <a:lnTo>
                    <a:pt x="106738" y="3346"/>
                  </a:lnTo>
                  <a:close/>
                  <a:moveTo>
                    <a:pt x="111813" y="3346"/>
                  </a:moveTo>
                  <a:lnTo>
                    <a:pt x="111645" y="3402"/>
                  </a:lnTo>
                  <a:lnTo>
                    <a:pt x="111478" y="3458"/>
                  </a:lnTo>
                  <a:lnTo>
                    <a:pt x="111199" y="3625"/>
                  </a:lnTo>
                  <a:lnTo>
                    <a:pt x="111032" y="3848"/>
                  </a:lnTo>
                  <a:lnTo>
                    <a:pt x="110976" y="4015"/>
                  </a:lnTo>
                  <a:lnTo>
                    <a:pt x="110976" y="4183"/>
                  </a:lnTo>
                  <a:lnTo>
                    <a:pt x="110976" y="4350"/>
                  </a:lnTo>
                  <a:lnTo>
                    <a:pt x="111032" y="4517"/>
                  </a:lnTo>
                  <a:lnTo>
                    <a:pt x="111199" y="4796"/>
                  </a:lnTo>
                  <a:lnTo>
                    <a:pt x="111478" y="4963"/>
                  </a:lnTo>
                  <a:lnTo>
                    <a:pt x="111645" y="5019"/>
                  </a:lnTo>
                  <a:lnTo>
                    <a:pt x="111980" y="5019"/>
                  </a:lnTo>
                  <a:lnTo>
                    <a:pt x="112092" y="4963"/>
                  </a:lnTo>
                  <a:lnTo>
                    <a:pt x="112370" y="4796"/>
                  </a:lnTo>
                  <a:lnTo>
                    <a:pt x="112538" y="4517"/>
                  </a:lnTo>
                  <a:lnTo>
                    <a:pt x="112594" y="4350"/>
                  </a:lnTo>
                  <a:lnTo>
                    <a:pt x="112594" y="4183"/>
                  </a:lnTo>
                  <a:lnTo>
                    <a:pt x="112594" y="4015"/>
                  </a:lnTo>
                  <a:lnTo>
                    <a:pt x="112538" y="3848"/>
                  </a:lnTo>
                  <a:lnTo>
                    <a:pt x="112370" y="3625"/>
                  </a:lnTo>
                  <a:lnTo>
                    <a:pt x="112092" y="3458"/>
                  </a:lnTo>
                  <a:lnTo>
                    <a:pt x="111980" y="3402"/>
                  </a:lnTo>
                  <a:lnTo>
                    <a:pt x="111813" y="3346"/>
                  </a:lnTo>
                  <a:close/>
                  <a:moveTo>
                    <a:pt x="115103" y="3346"/>
                  </a:moveTo>
                  <a:lnTo>
                    <a:pt x="114936" y="3402"/>
                  </a:lnTo>
                  <a:lnTo>
                    <a:pt x="114768" y="3458"/>
                  </a:lnTo>
                  <a:lnTo>
                    <a:pt x="114545" y="3625"/>
                  </a:lnTo>
                  <a:lnTo>
                    <a:pt x="114322" y="3848"/>
                  </a:lnTo>
                  <a:lnTo>
                    <a:pt x="114267" y="4015"/>
                  </a:lnTo>
                  <a:lnTo>
                    <a:pt x="114267" y="4183"/>
                  </a:lnTo>
                  <a:lnTo>
                    <a:pt x="114267" y="4350"/>
                  </a:lnTo>
                  <a:lnTo>
                    <a:pt x="114322" y="4517"/>
                  </a:lnTo>
                  <a:lnTo>
                    <a:pt x="114545" y="4796"/>
                  </a:lnTo>
                  <a:lnTo>
                    <a:pt x="114768" y="4963"/>
                  </a:lnTo>
                  <a:lnTo>
                    <a:pt x="114936" y="5019"/>
                  </a:lnTo>
                  <a:lnTo>
                    <a:pt x="115270" y="5019"/>
                  </a:lnTo>
                  <a:lnTo>
                    <a:pt x="115438" y="4963"/>
                  </a:lnTo>
                  <a:lnTo>
                    <a:pt x="115716" y="4796"/>
                  </a:lnTo>
                  <a:lnTo>
                    <a:pt x="115884" y="4517"/>
                  </a:lnTo>
                  <a:lnTo>
                    <a:pt x="115940" y="4350"/>
                  </a:lnTo>
                  <a:lnTo>
                    <a:pt x="115940" y="4183"/>
                  </a:lnTo>
                  <a:lnTo>
                    <a:pt x="115940" y="4015"/>
                  </a:lnTo>
                  <a:lnTo>
                    <a:pt x="115884" y="3848"/>
                  </a:lnTo>
                  <a:lnTo>
                    <a:pt x="115716" y="3625"/>
                  </a:lnTo>
                  <a:lnTo>
                    <a:pt x="115438" y="3458"/>
                  </a:lnTo>
                  <a:lnTo>
                    <a:pt x="115270" y="3402"/>
                  </a:lnTo>
                  <a:lnTo>
                    <a:pt x="115103" y="3346"/>
                  </a:lnTo>
                  <a:close/>
                  <a:moveTo>
                    <a:pt x="120178" y="3346"/>
                  </a:moveTo>
                  <a:lnTo>
                    <a:pt x="120011" y="3402"/>
                  </a:lnTo>
                  <a:lnTo>
                    <a:pt x="119843" y="3458"/>
                  </a:lnTo>
                  <a:lnTo>
                    <a:pt x="119564" y="3625"/>
                  </a:lnTo>
                  <a:lnTo>
                    <a:pt x="119397" y="3848"/>
                  </a:lnTo>
                  <a:lnTo>
                    <a:pt x="119341" y="4015"/>
                  </a:lnTo>
                  <a:lnTo>
                    <a:pt x="119341" y="4183"/>
                  </a:lnTo>
                  <a:lnTo>
                    <a:pt x="119341" y="4350"/>
                  </a:lnTo>
                  <a:lnTo>
                    <a:pt x="119397" y="4517"/>
                  </a:lnTo>
                  <a:lnTo>
                    <a:pt x="119564" y="4796"/>
                  </a:lnTo>
                  <a:lnTo>
                    <a:pt x="119843" y="4963"/>
                  </a:lnTo>
                  <a:lnTo>
                    <a:pt x="120011" y="5019"/>
                  </a:lnTo>
                  <a:lnTo>
                    <a:pt x="120345" y="5019"/>
                  </a:lnTo>
                  <a:lnTo>
                    <a:pt x="120512" y="4963"/>
                  </a:lnTo>
                  <a:lnTo>
                    <a:pt x="120736" y="4796"/>
                  </a:lnTo>
                  <a:lnTo>
                    <a:pt x="120959" y="4517"/>
                  </a:lnTo>
                  <a:lnTo>
                    <a:pt x="120959" y="4350"/>
                  </a:lnTo>
                  <a:lnTo>
                    <a:pt x="121014" y="4183"/>
                  </a:lnTo>
                  <a:lnTo>
                    <a:pt x="120959" y="4015"/>
                  </a:lnTo>
                  <a:lnTo>
                    <a:pt x="120959" y="3848"/>
                  </a:lnTo>
                  <a:lnTo>
                    <a:pt x="120736" y="3625"/>
                  </a:lnTo>
                  <a:lnTo>
                    <a:pt x="120512" y="3458"/>
                  </a:lnTo>
                  <a:lnTo>
                    <a:pt x="120345" y="3402"/>
                  </a:lnTo>
                  <a:lnTo>
                    <a:pt x="120178" y="3346"/>
                  </a:lnTo>
                  <a:close/>
                  <a:moveTo>
                    <a:pt x="123468" y="3346"/>
                  </a:moveTo>
                  <a:lnTo>
                    <a:pt x="123301" y="3402"/>
                  </a:lnTo>
                  <a:lnTo>
                    <a:pt x="123189" y="3458"/>
                  </a:lnTo>
                  <a:lnTo>
                    <a:pt x="122910" y="3625"/>
                  </a:lnTo>
                  <a:lnTo>
                    <a:pt x="122743" y="3848"/>
                  </a:lnTo>
                  <a:lnTo>
                    <a:pt x="122687" y="4015"/>
                  </a:lnTo>
                  <a:lnTo>
                    <a:pt x="122632" y="4183"/>
                  </a:lnTo>
                  <a:lnTo>
                    <a:pt x="122687" y="4350"/>
                  </a:lnTo>
                  <a:lnTo>
                    <a:pt x="122743" y="4517"/>
                  </a:lnTo>
                  <a:lnTo>
                    <a:pt x="122910" y="4796"/>
                  </a:lnTo>
                  <a:lnTo>
                    <a:pt x="123189" y="4963"/>
                  </a:lnTo>
                  <a:lnTo>
                    <a:pt x="123301" y="5019"/>
                  </a:lnTo>
                  <a:lnTo>
                    <a:pt x="123635" y="5019"/>
                  </a:lnTo>
                  <a:lnTo>
                    <a:pt x="123803" y="4963"/>
                  </a:lnTo>
                  <a:lnTo>
                    <a:pt x="124082" y="4796"/>
                  </a:lnTo>
                  <a:lnTo>
                    <a:pt x="124249" y="4517"/>
                  </a:lnTo>
                  <a:lnTo>
                    <a:pt x="124305" y="4350"/>
                  </a:lnTo>
                  <a:lnTo>
                    <a:pt x="124305" y="4183"/>
                  </a:lnTo>
                  <a:lnTo>
                    <a:pt x="124305" y="4015"/>
                  </a:lnTo>
                  <a:lnTo>
                    <a:pt x="124249" y="3848"/>
                  </a:lnTo>
                  <a:lnTo>
                    <a:pt x="124082" y="3625"/>
                  </a:lnTo>
                  <a:lnTo>
                    <a:pt x="123803" y="3458"/>
                  </a:lnTo>
                  <a:lnTo>
                    <a:pt x="123635" y="3402"/>
                  </a:lnTo>
                  <a:lnTo>
                    <a:pt x="123468" y="3346"/>
                  </a:lnTo>
                  <a:close/>
                  <a:moveTo>
                    <a:pt x="126926" y="3346"/>
                  </a:moveTo>
                  <a:lnTo>
                    <a:pt x="126758" y="3402"/>
                  </a:lnTo>
                  <a:lnTo>
                    <a:pt x="126591" y="3458"/>
                  </a:lnTo>
                  <a:lnTo>
                    <a:pt x="126312" y="3625"/>
                  </a:lnTo>
                  <a:lnTo>
                    <a:pt x="126145" y="3848"/>
                  </a:lnTo>
                  <a:lnTo>
                    <a:pt x="126089" y="4015"/>
                  </a:lnTo>
                  <a:lnTo>
                    <a:pt x="126089" y="4183"/>
                  </a:lnTo>
                  <a:lnTo>
                    <a:pt x="126089" y="4350"/>
                  </a:lnTo>
                  <a:lnTo>
                    <a:pt x="126145" y="4517"/>
                  </a:lnTo>
                  <a:lnTo>
                    <a:pt x="126312" y="4796"/>
                  </a:lnTo>
                  <a:lnTo>
                    <a:pt x="126591" y="4963"/>
                  </a:lnTo>
                  <a:lnTo>
                    <a:pt x="126758" y="5019"/>
                  </a:lnTo>
                  <a:lnTo>
                    <a:pt x="127093" y="5019"/>
                  </a:lnTo>
                  <a:lnTo>
                    <a:pt x="127260" y="4963"/>
                  </a:lnTo>
                  <a:lnTo>
                    <a:pt x="127483" y="4796"/>
                  </a:lnTo>
                  <a:lnTo>
                    <a:pt x="127651" y="4517"/>
                  </a:lnTo>
                  <a:lnTo>
                    <a:pt x="127706" y="4350"/>
                  </a:lnTo>
                  <a:lnTo>
                    <a:pt x="127762" y="4183"/>
                  </a:lnTo>
                  <a:lnTo>
                    <a:pt x="127706" y="4015"/>
                  </a:lnTo>
                  <a:lnTo>
                    <a:pt x="127651" y="3848"/>
                  </a:lnTo>
                  <a:lnTo>
                    <a:pt x="127483" y="3625"/>
                  </a:lnTo>
                  <a:lnTo>
                    <a:pt x="127260" y="3458"/>
                  </a:lnTo>
                  <a:lnTo>
                    <a:pt x="127093" y="3402"/>
                  </a:lnTo>
                  <a:lnTo>
                    <a:pt x="126926" y="3346"/>
                  </a:lnTo>
                  <a:close/>
                  <a:moveTo>
                    <a:pt x="136964" y="3346"/>
                  </a:moveTo>
                  <a:lnTo>
                    <a:pt x="136796" y="3402"/>
                  </a:lnTo>
                  <a:lnTo>
                    <a:pt x="136629" y="3458"/>
                  </a:lnTo>
                  <a:lnTo>
                    <a:pt x="136350" y="3625"/>
                  </a:lnTo>
                  <a:lnTo>
                    <a:pt x="136183" y="3848"/>
                  </a:lnTo>
                  <a:lnTo>
                    <a:pt x="136127" y="4015"/>
                  </a:lnTo>
                  <a:lnTo>
                    <a:pt x="136127" y="4183"/>
                  </a:lnTo>
                  <a:lnTo>
                    <a:pt x="136127" y="4350"/>
                  </a:lnTo>
                  <a:lnTo>
                    <a:pt x="136183" y="4517"/>
                  </a:lnTo>
                  <a:lnTo>
                    <a:pt x="136350" y="4796"/>
                  </a:lnTo>
                  <a:lnTo>
                    <a:pt x="136629" y="4963"/>
                  </a:lnTo>
                  <a:lnTo>
                    <a:pt x="136796" y="5019"/>
                  </a:lnTo>
                  <a:lnTo>
                    <a:pt x="137131" y="5019"/>
                  </a:lnTo>
                  <a:lnTo>
                    <a:pt x="137298" y="4963"/>
                  </a:lnTo>
                  <a:lnTo>
                    <a:pt x="137521" y="4796"/>
                  </a:lnTo>
                  <a:lnTo>
                    <a:pt x="137689" y="4517"/>
                  </a:lnTo>
                  <a:lnTo>
                    <a:pt x="137744" y="4350"/>
                  </a:lnTo>
                  <a:lnTo>
                    <a:pt x="137800" y="4183"/>
                  </a:lnTo>
                  <a:lnTo>
                    <a:pt x="137744" y="4015"/>
                  </a:lnTo>
                  <a:lnTo>
                    <a:pt x="137689" y="3848"/>
                  </a:lnTo>
                  <a:lnTo>
                    <a:pt x="137521" y="3625"/>
                  </a:lnTo>
                  <a:lnTo>
                    <a:pt x="137298" y="3458"/>
                  </a:lnTo>
                  <a:lnTo>
                    <a:pt x="137131" y="3402"/>
                  </a:lnTo>
                  <a:lnTo>
                    <a:pt x="136964" y="3346"/>
                  </a:lnTo>
                  <a:close/>
                  <a:moveTo>
                    <a:pt x="178845" y="3402"/>
                  </a:moveTo>
                  <a:lnTo>
                    <a:pt x="178677" y="3458"/>
                  </a:lnTo>
                  <a:lnTo>
                    <a:pt x="178399" y="3625"/>
                  </a:lnTo>
                  <a:lnTo>
                    <a:pt x="178231" y="3904"/>
                  </a:lnTo>
                  <a:lnTo>
                    <a:pt x="178176" y="4015"/>
                  </a:lnTo>
                  <a:lnTo>
                    <a:pt x="178176" y="4183"/>
                  </a:lnTo>
                  <a:lnTo>
                    <a:pt x="178176" y="4350"/>
                  </a:lnTo>
                  <a:lnTo>
                    <a:pt x="178231" y="4517"/>
                  </a:lnTo>
                  <a:lnTo>
                    <a:pt x="178399" y="4796"/>
                  </a:lnTo>
                  <a:lnTo>
                    <a:pt x="178677" y="4963"/>
                  </a:lnTo>
                  <a:lnTo>
                    <a:pt x="178845" y="5019"/>
                  </a:lnTo>
                  <a:lnTo>
                    <a:pt x="179179" y="5019"/>
                  </a:lnTo>
                  <a:lnTo>
                    <a:pt x="179347" y="4963"/>
                  </a:lnTo>
                  <a:lnTo>
                    <a:pt x="179570" y="4796"/>
                  </a:lnTo>
                  <a:lnTo>
                    <a:pt x="179737" y="4517"/>
                  </a:lnTo>
                  <a:lnTo>
                    <a:pt x="179793" y="4350"/>
                  </a:lnTo>
                  <a:lnTo>
                    <a:pt x="179849" y="4183"/>
                  </a:lnTo>
                  <a:lnTo>
                    <a:pt x="179793" y="4015"/>
                  </a:lnTo>
                  <a:lnTo>
                    <a:pt x="179737" y="3904"/>
                  </a:lnTo>
                  <a:lnTo>
                    <a:pt x="179570" y="3625"/>
                  </a:lnTo>
                  <a:lnTo>
                    <a:pt x="179347" y="3458"/>
                  </a:lnTo>
                  <a:lnTo>
                    <a:pt x="179179" y="3402"/>
                  </a:lnTo>
                  <a:close/>
                  <a:moveTo>
                    <a:pt x="182191" y="3402"/>
                  </a:moveTo>
                  <a:lnTo>
                    <a:pt x="182023" y="3458"/>
                  </a:lnTo>
                  <a:lnTo>
                    <a:pt x="181800" y="3625"/>
                  </a:lnTo>
                  <a:lnTo>
                    <a:pt x="181577" y="3904"/>
                  </a:lnTo>
                  <a:lnTo>
                    <a:pt x="181577" y="4015"/>
                  </a:lnTo>
                  <a:lnTo>
                    <a:pt x="181522" y="4183"/>
                  </a:lnTo>
                  <a:lnTo>
                    <a:pt x="181577" y="4350"/>
                  </a:lnTo>
                  <a:lnTo>
                    <a:pt x="181577" y="4517"/>
                  </a:lnTo>
                  <a:lnTo>
                    <a:pt x="181800" y="4796"/>
                  </a:lnTo>
                  <a:lnTo>
                    <a:pt x="182023" y="4963"/>
                  </a:lnTo>
                  <a:lnTo>
                    <a:pt x="182191" y="5019"/>
                  </a:lnTo>
                  <a:lnTo>
                    <a:pt x="182525" y="5019"/>
                  </a:lnTo>
                  <a:lnTo>
                    <a:pt x="182693" y="4963"/>
                  </a:lnTo>
                  <a:lnTo>
                    <a:pt x="182971" y="4796"/>
                  </a:lnTo>
                  <a:lnTo>
                    <a:pt x="183139" y="4517"/>
                  </a:lnTo>
                  <a:lnTo>
                    <a:pt x="183195" y="4350"/>
                  </a:lnTo>
                  <a:lnTo>
                    <a:pt x="183195" y="4183"/>
                  </a:lnTo>
                  <a:lnTo>
                    <a:pt x="183195" y="4015"/>
                  </a:lnTo>
                  <a:lnTo>
                    <a:pt x="183139" y="3904"/>
                  </a:lnTo>
                  <a:lnTo>
                    <a:pt x="182971" y="3625"/>
                  </a:lnTo>
                  <a:lnTo>
                    <a:pt x="182693" y="3458"/>
                  </a:lnTo>
                  <a:lnTo>
                    <a:pt x="182525" y="3402"/>
                  </a:lnTo>
                  <a:close/>
                  <a:moveTo>
                    <a:pt x="185537" y="3402"/>
                  </a:moveTo>
                  <a:lnTo>
                    <a:pt x="185425" y="3458"/>
                  </a:lnTo>
                  <a:lnTo>
                    <a:pt x="185146" y="3625"/>
                  </a:lnTo>
                  <a:lnTo>
                    <a:pt x="184979" y="3904"/>
                  </a:lnTo>
                  <a:lnTo>
                    <a:pt x="184923" y="4015"/>
                  </a:lnTo>
                  <a:lnTo>
                    <a:pt x="184923" y="4183"/>
                  </a:lnTo>
                  <a:lnTo>
                    <a:pt x="184923" y="4350"/>
                  </a:lnTo>
                  <a:lnTo>
                    <a:pt x="184979" y="4517"/>
                  </a:lnTo>
                  <a:lnTo>
                    <a:pt x="185146" y="4796"/>
                  </a:lnTo>
                  <a:lnTo>
                    <a:pt x="185425" y="4963"/>
                  </a:lnTo>
                  <a:lnTo>
                    <a:pt x="185537" y="5019"/>
                  </a:lnTo>
                  <a:lnTo>
                    <a:pt x="185871" y="5019"/>
                  </a:lnTo>
                  <a:lnTo>
                    <a:pt x="186039" y="4963"/>
                  </a:lnTo>
                  <a:lnTo>
                    <a:pt x="186317" y="4796"/>
                  </a:lnTo>
                  <a:lnTo>
                    <a:pt x="186485" y="4517"/>
                  </a:lnTo>
                  <a:lnTo>
                    <a:pt x="186541" y="4350"/>
                  </a:lnTo>
                  <a:lnTo>
                    <a:pt x="186541" y="4183"/>
                  </a:lnTo>
                  <a:lnTo>
                    <a:pt x="186541" y="4015"/>
                  </a:lnTo>
                  <a:lnTo>
                    <a:pt x="186485" y="3904"/>
                  </a:lnTo>
                  <a:lnTo>
                    <a:pt x="186317" y="3625"/>
                  </a:lnTo>
                  <a:lnTo>
                    <a:pt x="186039" y="3458"/>
                  </a:lnTo>
                  <a:lnTo>
                    <a:pt x="185871" y="3402"/>
                  </a:lnTo>
                  <a:close/>
                  <a:moveTo>
                    <a:pt x="188883" y="3402"/>
                  </a:moveTo>
                  <a:lnTo>
                    <a:pt x="188715" y="3458"/>
                  </a:lnTo>
                  <a:lnTo>
                    <a:pt x="188437" y="3625"/>
                  </a:lnTo>
                  <a:lnTo>
                    <a:pt x="188269" y="3904"/>
                  </a:lnTo>
                  <a:lnTo>
                    <a:pt x="188214" y="4015"/>
                  </a:lnTo>
                  <a:lnTo>
                    <a:pt x="188214" y="4183"/>
                  </a:lnTo>
                  <a:lnTo>
                    <a:pt x="188214" y="4350"/>
                  </a:lnTo>
                  <a:lnTo>
                    <a:pt x="188269" y="4517"/>
                  </a:lnTo>
                  <a:lnTo>
                    <a:pt x="188437" y="4796"/>
                  </a:lnTo>
                  <a:lnTo>
                    <a:pt x="188715" y="4963"/>
                  </a:lnTo>
                  <a:lnTo>
                    <a:pt x="188883" y="5019"/>
                  </a:lnTo>
                  <a:lnTo>
                    <a:pt x="189217" y="5019"/>
                  </a:lnTo>
                  <a:lnTo>
                    <a:pt x="189385" y="4963"/>
                  </a:lnTo>
                  <a:lnTo>
                    <a:pt x="189608" y="4796"/>
                  </a:lnTo>
                  <a:lnTo>
                    <a:pt x="189831" y="4517"/>
                  </a:lnTo>
                  <a:lnTo>
                    <a:pt x="189887" y="4350"/>
                  </a:lnTo>
                  <a:lnTo>
                    <a:pt x="189887" y="4183"/>
                  </a:lnTo>
                  <a:lnTo>
                    <a:pt x="189887" y="4015"/>
                  </a:lnTo>
                  <a:lnTo>
                    <a:pt x="189831" y="3904"/>
                  </a:lnTo>
                  <a:lnTo>
                    <a:pt x="189608" y="3625"/>
                  </a:lnTo>
                  <a:lnTo>
                    <a:pt x="189385" y="3458"/>
                  </a:lnTo>
                  <a:lnTo>
                    <a:pt x="189217" y="3402"/>
                  </a:lnTo>
                  <a:close/>
                  <a:moveTo>
                    <a:pt x="194125" y="3346"/>
                  </a:moveTo>
                  <a:lnTo>
                    <a:pt x="193958" y="3402"/>
                  </a:lnTo>
                  <a:lnTo>
                    <a:pt x="193790" y="3458"/>
                  </a:lnTo>
                  <a:lnTo>
                    <a:pt x="193511" y="3625"/>
                  </a:lnTo>
                  <a:lnTo>
                    <a:pt x="193344" y="3848"/>
                  </a:lnTo>
                  <a:lnTo>
                    <a:pt x="193288" y="4015"/>
                  </a:lnTo>
                  <a:lnTo>
                    <a:pt x="193288" y="4183"/>
                  </a:lnTo>
                  <a:lnTo>
                    <a:pt x="193288" y="4350"/>
                  </a:lnTo>
                  <a:lnTo>
                    <a:pt x="193344" y="4517"/>
                  </a:lnTo>
                  <a:lnTo>
                    <a:pt x="193511" y="4796"/>
                  </a:lnTo>
                  <a:lnTo>
                    <a:pt x="193790" y="4963"/>
                  </a:lnTo>
                  <a:lnTo>
                    <a:pt x="193958" y="5019"/>
                  </a:lnTo>
                  <a:lnTo>
                    <a:pt x="194292" y="5019"/>
                  </a:lnTo>
                  <a:lnTo>
                    <a:pt x="194404" y="4963"/>
                  </a:lnTo>
                  <a:lnTo>
                    <a:pt x="194683" y="4796"/>
                  </a:lnTo>
                  <a:lnTo>
                    <a:pt x="194850" y="4517"/>
                  </a:lnTo>
                  <a:lnTo>
                    <a:pt x="194906" y="4350"/>
                  </a:lnTo>
                  <a:lnTo>
                    <a:pt x="194961" y="4183"/>
                  </a:lnTo>
                  <a:lnTo>
                    <a:pt x="194906" y="4015"/>
                  </a:lnTo>
                  <a:lnTo>
                    <a:pt x="194850" y="3848"/>
                  </a:lnTo>
                  <a:lnTo>
                    <a:pt x="194683" y="3625"/>
                  </a:lnTo>
                  <a:lnTo>
                    <a:pt x="194404" y="3458"/>
                  </a:lnTo>
                  <a:lnTo>
                    <a:pt x="194292" y="3402"/>
                  </a:lnTo>
                  <a:lnTo>
                    <a:pt x="194125" y="3346"/>
                  </a:lnTo>
                  <a:close/>
                  <a:moveTo>
                    <a:pt x="202546" y="3346"/>
                  </a:moveTo>
                  <a:lnTo>
                    <a:pt x="202378" y="3402"/>
                  </a:lnTo>
                  <a:lnTo>
                    <a:pt x="202211" y="3458"/>
                  </a:lnTo>
                  <a:lnTo>
                    <a:pt x="201932" y="3625"/>
                  </a:lnTo>
                  <a:lnTo>
                    <a:pt x="201765" y="3848"/>
                  </a:lnTo>
                  <a:lnTo>
                    <a:pt x="201709" y="4015"/>
                  </a:lnTo>
                  <a:lnTo>
                    <a:pt x="201709" y="4183"/>
                  </a:lnTo>
                  <a:lnTo>
                    <a:pt x="201709" y="4350"/>
                  </a:lnTo>
                  <a:lnTo>
                    <a:pt x="201765" y="4517"/>
                  </a:lnTo>
                  <a:lnTo>
                    <a:pt x="201932" y="4796"/>
                  </a:lnTo>
                  <a:lnTo>
                    <a:pt x="202211" y="4963"/>
                  </a:lnTo>
                  <a:lnTo>
                    <a:pt x="202378" y="5019"/>
                  </a:lnTo>
                  <a:lnTo>
                    <a:pt x="202713" y="5019"/>
                  </a:lnTo>
                  <a:lnTo>
                    <a:pt x="202880" y="4963"/>
                  </a:lnTo>
                  <a:lnTo>
                    <a:pt x="203103" y="4796"/>
                  </a:lnTo>
                  <a:lnTo>
                    <a:pt x="203326" y="4517"/>
                  </a:lnTo>
                  <a:lnTo>
                    <a:pt x="203382" y="4350"/>
                  </a:lnTo>
                  <a:lnTo>
                    <a:pt x="203382" y="4183"/>
                  </a:lnTo>
                  <a:lnTo>
                    <a:pt x="203382" y="4015"/>
                  </a:lnTo>
                  <a:lnTo>
                    <a:pt x="203326" y="3848"/>
                  </a:lnTo>
                  <a:lnTo>
                    <a:pt x="203103" y="3625"/>
                  </a:lnTo>
                  <a:lnTo>
                    <a:pt x="202880" y="3458"/>
                  </a:lnTo>
                  <a:lnTo>
                    <a:pt x="202713" y="3402"/>
                  </a:lnTo>
                  <a:lnTo>
                    <a:pt x="202546" y="3346"/>
                  </a:lnTo>
                  <a:close/>
                  <a:moveTo>
                    <a:pt x="207565" y="3346"/>
                  </a:moveTo>
                  <a:lnTo>
                    <a:pt x="207397" y="3402"/>
                  </a:lnTo>
                  <a:lnTo>
                    <a:pt x="207286" y="3458"/>
                  </a:lnTo>
                  <a:lnTo>
                    <a:pt x="207007" y="3625"/>
                  </a:lnTo>
                  <a:lnTo>
                    <a:pt x="206840" y="3848"/>
                  </a:lnTo>
                  <a:lnTo>
                    <a:pt x="206784" y="4015"/>
                  </a:lnTo>
                  <a:lnTo>
                    <a:pt x="206784" y="4183"/>
                  </a:lnTo>
                  <a:lnTo>
                    <a:pt x="206784" y="4350"/>
                  </a:lnTo>
                  <a:lnTo>
                    <a:pt x="206840" y="4517"/>
                  </a:lnTo>
                  <a:lnTo>
                    <a:pt x="207007" y="4796"/>
                  </a:lnTo>
                  <a:lnTo>
                    <a:pt x="207286" y="4963"/>
                  </a:lnTo>
                  <a:lnTo>
                    <a:pt x="207397" y="5019"/>
                  </a:lnTo>
                  <a:lnTo>
                    <a:pt x="207732" y="5019"/>
                  </a:lnTo>
                  <a:lnTo>
                    <a:pt x="207899" y="4963"/>
                  </a:lnTo>
                  <a:lnTo>
                    <a:pt x="208178" y="4796"/>
                  </a:lnTo>
                  <a:lnTo>
                    <a:pt x="208345" y="4517"/>
                  </a:lnTo>
                  <a:lnTo>
                    <a:pt x="208401" y="4350"/>
                  </a:lnTo>
                  <a:lnTo>
                    <a:pt x="208401" y="4183"/>
                  </a:lnTo>
                  <a:lnTo>
                    <a:pt x="208401" y="4015"/>
                  </a:lnTo>
                  <a:lnTo>
                    <a:pt x="208345" y="3848"/>
                  </a:lnTo>
                  <a:lnTo>
                    <a:pt x="208178" y="3625"/>
                  </a:lnTo>
                  <a:lnTo>
                    <a:pt x="207899" y="3458"/>
                  </a:lnTo>
                  <a:lnTo>
                    <a:pt x="207732" y="3402"/>
                  </a:lnTo>
                  <a:lnTo>
                    <a:pt x="207565" y="3346"/>
                  </a:lnTo>
                  <a:close/>
                  <a:moveTo>
                    <a:pt x="210911" y="3346"/>
                  </a:moveTo>
                  <a:lnTo>
                    <a:pt x="210743" y="3402"/>
                  </a:lnTo>
                  <a:lnTo>
                    <a:pt x="210576" y="3458"/>
                  </a:lnTo>
                  <a:lnTo>
                    <a:pt x="210297" y="3625"/>
                  </a:lnTo>
                  <a:lnTo>
                    <a:pt x="210130" y="3848"/>
                  </a:lnTo>
                  <a:lnTo>
                    <a:pt x="210074" y="4015"/>
                  </a:lnTo>
                  <a:lnTo>
                    <a:pt x="210074" y="4183"/>
                  </a:lnTo>
                  <a:lnTo>
                    <a:pt x="210074" y="4350"/>
                  </a:lnTo>
                  <a:lnTo>
                    <a:pt x="210130" y="4517"/>
                  </a:lnTo>
                  <a:lnTo>
                    <a:pt x="210297" y="4796"/>
                  </a:lnTo>
                  <a:lnTo>
                    <a:pt x="210576" y="4963"/>
                  </a:lnTo>
                  <a:lnTo>
                    <a:pt x="210743" y="5019"/>
                  </a:lnTo>
                  <a:lnTo>
                    <a:pt x="211078" y="5019"/>
                  </a:lnTo>
                  <a:lnTo>
                    <a:pt x="211245" y="4963"/>
                  </a:lnTo>
                  <a:lnTo>
                    <a:pt x="211468" y="4796"/>
                  </a:lnTo>
                  <a:lnTo>
                    <a:pt x="211691" y="4517"/>
                  </a:lnTo>
                  <a:lnTo>
                    <a:pt x="211691" y="4350"/>
                  </a:lnTo>
                  <a:lnTo>
                    <a:pt x="211747" y="4183"/>
                  </a:lnTo>
                  <a:lnTo>
                    <a:pt x="211691" y="4015"/>
                  </a:lnTo>
                  <a:lnTo>
                    <a:pt x="211691" y="3848"/>
                  </a:lnTo>
                  <a:lnTo>
                    <a:pt x="211468" y="3625"/>
                  </a:lnTo>
                  <a:lnTo>
                    <a:pt x="211245" y="3458"/>
                  </a:lnTo>
                  <a:lnTo>
                    <a:pt x="211078" y="3402"/>
                  </a:lnTo>
                  <a:lnTo>
                    <a:pt x="210911" y="3346"/>
                  </a:lnTo>
                  <a:close/>
                  <a:moveTo>
                    <a:pt x="215986" y="3346"/>
                  </a:moveTo>
                  <a:lnTo>
                    <a:pt x="215818" y="3402"/>
                  </a:lnTo>
                  <a:lnTo>
                    <a:pt x="215651" y="3458"/>
                  </a:lnTo>
                  <a:lnTo>
                    <a:pt x="215372" y="3625"/>
                  </a:lnTo>
                  <a:lnTo>
                    <a:pt x="215205" y="3848"/>
                  </a:lnTo>
                  <a:lnTo>
                    <a:pt x="215149" y="4015"/>
                  </a:lnTo>
                  <a:lnTo>
                    <a:pt x="215149" y="4183"/>
                  </a:lnTo>
                  <a:lnTo>
                    <a:pt x="215149" y="4350"/>
                  </a:lnTo>
                  <a:lnTo>
                    <a:pt x="215205" y="4517"/>
                  </a:lnTo>
                  <a:lnTo>
                    <a:pt x="215372" y="4796"/>
                  </a:lnTo>
                  <a:lnTo>
                    <a:pt x="215651" y="4963"/>
                  </a:lnTo>
                  <a:lnTo>
                    <a:pt x="215818" y="5019"/>
                  </a:lnTo>
                  <a:lnTo>
                    <a:pt x="216153" y="5019"/>
                  </a:lnTo>
                  <a:lnTo>
                    <a:pt x="216264" y="4963"/>
                  </a:lnTo>
                  <a:lnTo>
                    <a:pt x="216543" y="4796"/>
                  </a:lnTo>
                  <a:lnTo>
                    <a:pt x="216710" y="4517"/>
                  </a:lnTo>
                  <a:lnTo>
                    <a:pt x="216766" y="4350"/>
                  </a:lnTo>
                  <a:lnTo>
                    <a:pt x="216822" y="4183"/>
                  </a:lnTo>
                  <a:lnTo>
                    <a:pt x="216766" y="4015"/>
                  </a:lnTo>
                  <a:lnTo>
                    <a:pt x="216710" y="3848"/>
                  </a:lnTo>
                  <a:lnTo>
                    <a:pt x="216543" y="3625"/>
                  </a:lnTo>
                  <a:lnTo>
                    <a:pt x="216264" y="3458"/>
                  </a:lnTo>
                  <a:lnTo>
                    <a:pt x="216153" y="3402"/>
                  </a:lnTo>
                  <a:lnTo>
                    <a:pt x="215986" y="3346"/>
                  </a:lnTo>
                  <a:close/>
                  <a:moveTo>
                    <a:pt x="219276" y="3346"/>
                  </a:moveTo>
                  <a:lnTo>
                    <a:pt x="219108" y="3402"/>
                  </a:lnTo>
                  <a:lnTo>
                    <a:pt x="218941" y="3458"/>
                  </a:lnTo>
                  <a:lnTo>
                    <a:pt x="218718" y="3625"/>
                  </a:lnTo>
                  <a:lnTo>
                    <a:pt x="218551" y="3848"/>
                  </a:lnTo>
                  <a:lnTo>
                    <a:pt x="218495" y="4015"/>
                  </a:lnTo>
                  <a:lnTo>
                    <a:pt x="218439" y="4183"/>
                  </a:lnTo>
                  <a:lnTo>
                    <a:pt x="218495" y="4350"/>
                  </a:lnTo>
                  <a:lnTo>
                    <a:pt x="218551" y="4517"/>
                  </a:lnTo>
                  <a:lnTo>
                    <a:pt x="218718" y="4796"/>
                  </a:lnTo>
                  <a:lnTo>
                    <a:pt x="218941" y="4963"/>
                  </a:lnTo>
                  <a:lnTo>
                    <a:pt x="219108" y="5019"/>
                  </a:lnTo>
                  <a:lnTo>
                    <a:pt x="219443" y="5019"/>
                  </a:lnTo>
                  <a:lnTo>
                    <a:pt x="219610" y="4963"/>
                  </a:lnTo>
                  <a:lnTo>
                    <a:pt x="219889" y="4796"/>
                  </a:lnTo>
                  <a:lnTo>
                    <a:pt x="220057" y="4517"/>
                  </a:lnTo>
                  <a:lnTo>
                    <a:pt x="220112" y="4350"/>
                  </a:lnTo>
                  <a:lnTo>
                    <a:pt x="220112" y="4183"/>
                  </a:lnTo>
                  <a:lnTo>
                    <a:pt x="220112" y="4015"/>
                  </a:lnTo>
                  <a:lnTo>
                    <a:pt x="220057" y="3848"/>
                  </a:lnTo>
                  <a:lnTo>
                    <a:pt x="219889" y="3625"/>
                  </a:lnTo>
                  <a:lnTo>
                    <a:pt x="219610" y="3458"/>
                  </a:lnTo>
                  <a:lnTo>
                    <a:pt x="219443" y="3402"/>
                  </a:lnTo>
                  <a:lnTo>
                    <a:pt x="219276" y="3346"/>
                  </a:lnTo>
                  <a:close/>
                  <a:moveTo>
                    <a:pt x="222733" y="3346"/>
                  </a:moveTo>
                  <a:lnTo>
                    <a:pt x="222566" y="3402"/>
                  </a:lnTo>
                  <a:lnTo>
                    <a:pt x="222399" y="3458"/>
                  </a:lnTo>
                  <a:lnTo>
                    <a:pt x="222120" y="3625"/>
                  </a:lnTo>
                  <a:lnTo>
                    <a:pt x="221953" y="3848"/>
                  </a:lnTo>
                  <a:lnTo>
                    <a:pt x="221897" y="4015"/>
                  </a:lnTo>
                  <a:lnTo>
                    <a:pt x="221897" y="4183"/>
                  </a:lnTo>
                  <a:lnTo>
                    <a:pt x="221897" y="4350"/>
                  </a:lnTo>
                  <a:lnTo>
                    <a:pt x="221953" y="4517"/>
                  </a:lnTo>
                  <a:lnTo>
                    <a:pt x="222120" y="4796"/>
                  </a:lnTo>
                  <a:lnTo>
                    <a:pt x="222399" y="4963"/>
                  </a:lnTo>
                  <a:lnTo>
                    <a:pt x="222566" y="5019"/>
                  </a:lnTo>
                  <a:lnTo>
                    <a:pt x="222901" y="5019"/>
                  </a:lnTo>
                  <a:lnTo>
                    <a:pt x="223012" y="4963"/>
                  </a:lnTo>
                  <a:lnTo>
                    <a:pt x="223291" y="4796"/>
                  </a:lnTo>
                  <a:lnTo>
                    <a:pt x="223458" y="4517"/>
                  </a:lnTo>
                  <a:lnTo>
                    <a:pt x="223514" y="4350"/>
                  </a:lnTo>
                  <a:lnTo>
                    <a:pt x="223514" y="4183"/>
                  </a:lnTo>
                  <a:lnTo>
                    <a:pt x="223514" y="4015"/>
                  </a:lnTo>
                  <a:lnTo>
                    <a:pt x="223458" y="3848"/>
                  </a:lnTo>
                  <a:lnTo>
                    <a:pt x="223291" y="3625"/>
                  </a:lnTo>
                  <a:lnTo>
                    <a:pt x="223012" y="3458"/>
                  </a:lnTo>
                  <a:lnTo>
                    <a:pt x="222901" y="3402"/>
                  </a:lnTo>
                  <a:lnTo>
                    <a:pt x="222733" y="3346"/>
                  </a:lnTo>
                  <a:close/>
                  <a:moveTo>
                    <a:pt x="232771" y="3346"/>
                  </a:moveTo>
                  <a:lnTo>
                    <a:pt x="232604" y="3402"/>
                  </a:lnTo>
                  <a:lnTo>
                    <a:pt x="232437" y="3458"/>
                  </a:lnTo>
                  <a:lnTo>
                    <a:pt x="232158" y="3625"/>
                  </a:lnTo>
                  <a:lnTo>
                    <a:pt x="231991" y="3848"/>
                  </a:lnTo>
                  <a:lnTo>
                    <a:pt x="231935" y="4015"/>
                  </a:lnTo>
                  <a:lnTo>
                    <a:pt x="231935" y="4183"/>
                  </a:lnTo>
                  <a:lnTo>
                    <a:pt x="231935" y="4350"/>
                  </a:lnTo>
                  <a:lnTo>
                    <a:pt x="231991" y="4517"/>
                  </a:lnTo>
                  <a:lnTo>
                    <a:pt x="232158" y="4796"/>
                  </a:lnTo>
                  <a:lnTo>
                    <a:pt x="232437" y="4963"/>
                  </a:lnTo>
                  <a:lnTo>
                    <a:pt x="232604" y="5019"/>
                  </a:lnTo>
                  <a:lnTo>
                    <a:pt x="232939" y="5019"/>
                  </a:lnTo>
                  <a:lnTo>
                    <a:pt x="233050" y="4963"/>
                  </a:lnTo>
                  <a:lnTo>
                    <a:pt x="233329" y="4796"/>
                  </a:lnTo>
                  <a:lnTo>
                    <a:pt x="233496" y="4517"/>
                  </a:lnTo>
                  <a:lnTo>
                    <a:pt x="233552" y="4350"/>
                  </a:lnTo>
                  <a:lnTo>
                    <a:pt x="233552" y="4183"/>
                  </a:lnTo>
                  <a:lnTo>
                    <a:pt x="233552" y="4015"/>
                  </a:lnTo>
                  <a:lnTo>
                    <a:pt x="233496" y="3848"/>
                  </a:lnTo>
                  <a:lnTo>
                    <a:pt x="233329" y="3625"/>
                  </a:lnTo>
                  <a:lnTo>
                    <a:pt x="233050" y="3458"/>
                  </a:lnTo>
                  <a:lnTo>
                    <a:pt x="232939" y="3402"/>
                  </a:lnTo>
                  <a:lnTo>
                    <a:pt x="232771" y="3346"/>
                  </a:lnTo>
                  <a:close/>
                  <a:moveTo>
                    <a:pt x="274652" y="3402"/>
                  </a:moveTo>
                  <a:lnTo>
                    <a:pt x="274485" y="3458"/>
                  </a:lnTo>
                  <a:lnTo>
                    <a:pt x="274206" y="3625"/>
                  </a:lnTo>
                  <a:lnTo>
                    <a:pt x="274039" y="3904"/>
                  </a:lnTo>
                  <a:lnTo>
                    <a:pt x="273983" y="4015"/>
                  </a:lnTo>
                  <a:lnTo>
                    <a:pt x="273983" y="4183"/>
                  </a:lnTo>
                  <a:lnTo>
                    <a:pt x="273983" y="4350"/>
                  </a:lnTo>
                  <a:lnTo>
                    <a:pt x="274039" y="4517"/>
                  </a:lnTo>
                  <a:lnTo>
                    <a:pt x="274206" y="4796"/>
                  </a:lnTo>
                  <a:lnTo>
                    <a:pt x="274485" y="4963"/>
                  </a:lnTo>
                  <a:lnTo>
                    <a:pt x="274652" y="5019"/>
                  </a:lnTo>
                  <a:lnTo>
                    <a:pt x="274987" y="5019"/>
                  </a:lnTo>
                  <a:lnTo>
                    <a:pt x="275154" y="4963"/>
                  </a:lnTo>
                  <a:lnTo>
                    <a:pt x="275377" y="4796"/>
                  </a:lnTo>
                  <a:lnTo>
                    <a:pt x="275600" y="4517"/>
                  </a:lnTo>
                  <a:lnTo>
                    <a:pt x="275600" y="4350"/>
                  </a:lnTo>
                  <a:lnTo>
                    <a:pt x="275656" y="4183"/>
                  </a:lnTo>
                  <a:lnTo>
                    <a:pt x="275600" y="4015"/>
                  </a:lnTo>
                  <a:lnTo>
                    <a:pt x="275600" y="3904"/>
                  </a:lnTo>
                  <a:lnTo>
                    <a:pt x="275377" y="3625"/>
                  </a:lnTo>
                  <a:lnTo>
                    <a:pt x="275154" y="3458"/>
                  </a:lnTo>
                  <a:lnTo>
                    <a:pt x="274987" y="3402"/>
                  </a:lnTo>
                  <a:close/>
                  <a:moveTo>
                    <a:pt x="277998" y="3402"/>
                  </a:moveTo>
                  <a:lnTo>
                    <a:pt x="277831" y="3458"/>
                  </a:lnTo>
                  <a:lnTo>
                    <a:pt x="277608" y="3625"/>
                  </a:lnTo>
                  <a:lnTo>
                    <a:pt x="277441" y="3904"/>
                  </a:lnTo>
                  <a:lnTo>
                    <a:pt x="277385" y="4015"/>
                  </a:lnTo>
                  <a:lnTo>
                    <a:pt x="277329" y="4183"/>
                  </a:lnTo>
                  <a:lnTo>
                    <a:pt x="277385" y="4350"/>
                  </a:lnTo>
                  <a:lnTo>
                    <a:pt x="277441" y="4517"/>
                  </a:lnTo>
                  <a:lnTo>
                    <a:pt x="277608" y="4796"/>
                  </a:lnTo>
                  <a:lnTo>
                    <a:pt x="277831" y="4963"/>
                  </a:lnTo>
                  <a:lnTo>
                    <a:pt x="277998" y="5019"/>
                  </a:lnTo>
                  <a:lnTo>
                    <a:pt x="278333" y="5019"/>
                  </a:lnTo>
                  <a:lnTo>
                    <a:pt x="278500" y="4963"/>
                  </a:lnTo>
                  <a:lnTo>
                    <a:pt x="278779" y="4796"/>
                  </a:lnTo>
                  <a:lnTo>
                    <a:pt x="278946" y="4517"/>
                  </a:lnTo>
                  <a:lnTo>
                    <a:pt x="279002" y="4350"/>
                  </a:lnTo>
                  <a:lnTo>
                    <a:pt x="279002" y="4183"/>
                  </a:lnTo>
                  <a:lnTo>
                    <a:pt x="279002" y="4015"/>
                  </a:lnTo>
                  <a:lnTo>
                    <a:pt x="278946" y="3904"/>
                  </a:lnTo>
                  <a:lnTo>
                    <a:pt x="278779" y="3625"/>
                  </a:lnTo>
                  <a:lnTo>
                    <a:pt x="278500" y="3458"/>
                  </a:lnTo>
                  <a:lnTo>
                    <a:pt x="278333" y="3402"/>
                  </a:lnTo>
                  <a:close/>
                  <a:moveTo>
                    <a:pt x="281400" y="3402"/>
                  </a:moveTo>
                  <a:lnTo>
                    <a:pt x="281233" y="3458"/>
                  </a:lnTo>
                  <a:lnTo>
                    <a:pt x="280954" y="3625"/>
                  </a:lnTo>
                  <a:lnTo>
                    <a:pt x="280787" y="3904"/>
                  </a:lnTo>
                  <a:lnTo>
                    <a:pt x="280731" y="4015"/>
                  </a:lnTo>
                  <a:lnTo>
                    <a:pt x="280731" y="4183"/>
                  </a:lnTo>
                  <a:lnTo>
                    <a:pt x="280731" y="4350"/>
                  </a:lnTo>
                  <a:lnTo>
                    <a:pt x="280787" y="4517"/>
                  </a:lnTo>
                  <a:lnTo>
                    <a:pt x="280954" y="4796"/>
                  </a:lnTo>
                  <a:lnTo>
                    <a:pt x="281233" y="4963"/>
                  </a:lnTo>
                  <a:lnTo>
                    <a:pt x="281400" y="5019"/>
                  </a:lnTo>
                  <a:lnTo>
                    <a:pt x="281735" y="5019"/>
                  </a:lnTo>
                  <a:lnTo>
                    <a:pt x="281846" y="4963"/>
                  </a:lnTo>
                  <a:lnTo>
                    <a:pt x="282125" y="4796"/>
                  </a:lnTo>
                  <a:lnTo>
                    <a:pt x="282292" y="4517"/>
                  </a:lnTo>
                  <a:lnTo>
                    <a:pt x="282348" y="4350"/>
                  </a:lnTo>
                  <a:lnTo>
                    <a:pt x="282348" y="4183"/>
                  </a:lnTo>
                  <a:lnTo>
                    <a:pt x="282348" y="4015"/>
                  </a:lnTo>
                  <a:lnTo>
                    <a:pt x="282292" y="3904"/>
                  </a:lnTo>
                  <a:lnTo>
                    <a:pt x="282125" y="3625"/>
                  </a:lnTo>
                  <a:lnTo>
                    <a:pt x="281846" y="3458"/>
                  </a:lnTo>
                  <a:lnTo>
                    <a:pt x="281735" y="3402"/>
                  </a:lnTo>
                  <a:close/>
                  <a:moveTo>
                    <a:pt x="284690" y="3402"/>
                  </a:moveTo>
                  <a:lnTo>
                    <a:pt x="284523" y="3458"/>
                  </a:lnTo>
                  <a:lnTo>
                    <a:pt x="284300" y="3625"/>
                  </a:lnTo>
                  <a:lnTo>
                    <a:pt x="284077" y="3904"/>
                  </a:lnTo>
                  <a:lnTo>
                    <a:pt x="284077" y="4015"/>
                  </a:lnTo>
                  <a:lnTo>
                    <a:pt x="284021" y="4183"/>
                  </a:lnTo>
                  <a:lnTo>
                    <a:pt x="284077" y="4350"/>
                  </a:lnTo>
                  <a:lnTo>
                    <a:pt x="284077" y="4517"/>
                  </a:lnTo>
                  <a:lnTo>
                    <a:pt x="284300" y="4796"/>
                  </a:lnTo>
                  <a:lnTo>
                    <a:pt x="284523" y="4963"/>
                  </a:lnTo>
                  <a:lnTo>
                    <a:pt x="284690" y="5019"/>
                  </a:lnTo>
                  <a:lnTo>
                    <a:pt x="285025" y="5019"/>
                  </a:lnTo>
                  <a:lnTo>
                    <a:pt x="285192" y="4963"/>
                  </a:lnTo>
                  <a:lnTo>
                    <a:pt x="285471" y="4796"/>
                  </a:lnTo>
                  <a:lnTo>
                    <a:pt x="285638" y="4517"/>
                  </a:lnTo>
                  <a:lnTo>
                    <a:pt x="285694" y="4350"/>
                  </a:lnTo>
                  <a:lnTo>
                    <a:pt x="285694" y="4183"/>
                  </a:lnTo>
                  <a:lnTo>
                    <a:pt x="285694" y="4015"/>
                  </a:lnTo>
                  <a:lnTo>
                    <a:pt x="285638" y="3904"/>
                  </a:lnTo>
                  <a:lnTo>
                    <a:pt x="285471" y="3625"/>
                  </a:lnTo>
                  <a:lnTo>
                    <a:pt x="285192" y="3458"/>
                  </a:lnTo>
                  <a:lnTo>
                    <a:pt x="285025" y="3402"/>
                  </a:lnTo>
                  <a:close/>
                  <a:moveTo>
                    <a:pt x="3179" y="11711"/>
                  </a:moveTo>
                  <a:lnTo>
                    <a:pt x="3067" y="11767"/>
                  </a:lnTo>
                  <a:lnTo>
                    <a:pt x="2788" y="11934"/>
                  </a:lnTo>
                  <a:lnTo>
                    <a:pt x="2621" y="12213"/>
                  </a:lnTo>
                  <a:lnTo>
                    <a:pt x="2565" y="12324"/>
                  </a:lnTo>
                  <a:lnTo>
                    <a:pt x="2510" y="12492"/>
                  </a:lnTo>
                  <a:lnTo>
                    <a:pt x="2565" y="12659"/>
                  </a:lnTo>
                  <a:lnTo>
                    <a:pt x="2621" y="12826"/>
                  </a:lnTo>
                  <a:lnTo>
                    <a:pt x="2788" y="13105"/>
                  </a:lnTo>
                  <a:lnTo>
                    <a:pt x="3067" y="13272"/>
                  </a:lnTo>
                  <a:lnTo>
                    <a:pt x="3179" y="13328"/>
                  </a:lnTo>
                  <a:lnTo>
                    <a:pt x="3513" y="13328"/>
                  </a:lnTo>
                  <a:lnTo>
                    <a:pt x="3681" y="13272"/>
                  </a:lnTo>
                  <a:lnTo>
                    <a:pt x="3959" y="13105"/>
                  </a:lnTo>
                  <a:lnTo>
                    <a:pt x="4127" y="12826"/>
                  </a:lnTo>
                  <a:lnTo>
                    <a:pt x="4183" y="12659"/>
                  </a:lnTo>
                  <a:lnTo>
                    <a:pt x="4183" y="12492"/>
                  </a:lnTo>
                  <a:lnTo>
                    <a:pt x="4183" y="12324"/>
                  </a:lnTo>
                  <a:lnTo>
                    <a:pt x="4127" y="12213"/>
                  </a:lnTo>
                  <a:lnTo>
                    <a:pt x="3959" y="11934"/>
                  </a:lnTo>
                  <a:lnTo>
                    <a:pt x="3681" y="11767"/>
                  </a:lnTo>
                  <a:lnTo>
                    <a:pt x="3513" y="11711"/>
                  </a:lnTo>
                  <a:close/>
                  <a:moveTo>
                    <a:pt x="13273" y="11711"/>
                  </a:moveTo>
                  <a:lnTo>
                    <a:pt x="13161" y="11767"/>
                  </a:lnTo>
                  <a:lnTo>
                    <a:pt x="12882" y="11934"/>
                  </a:lnTo>
                  <a:lnTo>
                    <a:pt x="12715" y="12213"/>
                  </a:lnTo>
                  <a:lnTo>
                    <a:pt x="12659" y="12324"/>
                  </a:lnTo>
                  <a:lnTo>
                    <a:pt x="12603" y="12492"/>
                  </a:lnTo>
                  <a:lnTo>
                    <a:pt x="12659" y="12659"/>
                  </a:lnTo>
                  <a:lnTo>
                    <a:pt x="12715" y="12826"/>
                  </a:lnTo>
                  <a:lnTo>
                    <a:pt x="12882" y="13105"/>
                  </a:lnTo>
                  <a:lnTo>
                    <a:pt x="13161" y="13272"/>
                  </a:lnTo>
                  <a:lnTo>
                    <a:pt x="13273" y="13328"/>
                  </a:lnTo>
                  <a:lnTo>
                    <a:pt x="13607" y="13328"/>
                  </a:lnTo>
                  <a:lnTo>
                    <a:pt x="13774" y="13272"/>
                  </a:lnTo>
                  <a:lnTo>
                    <a:pt x="14053" y="13105"/>
                  </a:lnTo>
                  <a:lnTo>
                    <a:pt x="14221" y="12826"/>
                  </a:lnTo>
                  <a:lnTo>
                    <a:pt x="14276" y="12659"/>
                  </a:lnTo>
                  <a:lnTo>
                    <a:pt x="14276" y="12492"/>
                  </a:lnTo>
                  <a:lnTo>
                    <a:pt x="14276" y="12324"/>
                  </a:lnTo>
                  <a:lnTo>
                    <a:pt x="14221" y="12213"/>
                  </a:lnTo>
                  <a:lnTo>
                    <a:pt x="14053" y="11934"/>
                  </a:lnTo>
                  <a:lnTo>
                    <a:pt x="13774" y="11767"/>
                  </a:lnTo>
                  <a:lnTo>
                    <a:pt x="13607" y="11711"/>
                  </a:lnTo>
                  <a:close/>
                  <a:moveTo>
                    <a:pt x="16674" y="11711"/>
                  </a:moveTo>
                  <a:lnTo>
                    <a:pt x="16507" y="11767"/>
                  </a:lnTo>
                  <a:lnTo>
                    <a:pt x="16228" y="11934"/>
                  </a:lnTo>
                  <a:lnTo>
                    <a:pt x="16061" y="12213"/>
                  </a:lnTo>
                  <a:lnTo>
                    <a:pt x="16005" y="12324"/>
                  </a:lnTo>
                  <a:lnTo>
                    <a:pt x="16005" y="12492"/>
                  </a:lnTo>
                  <a:lnTo>
                    <a:pt x="16005" y="12659"/>
                  </a:lnTo>
                  <a:lnTo>
                    <a:pt x="16061" y="12826"/>
                  </a:lnTo>
                  <a:lnTo>
                    <a:pt x="16228" y="13105"/>
                  </a:lnTo>
                  <a:lnTo>
                    <a:pt x="16507" y="13272"/>
                  </a:lnTo>
                  <a:lnTo>
                    <a:pt x="16674" y="13328"/>
                  </a:lnTo>
                  <a:lnTo>
                    <a:pt x="17009" y="13328"/>
                  </a:lnTo>
                  <a:lnTo>
                    <a:pt x="17120" y="13272"/>
                  </a:lnTo>
                  <a:lnTo>
                    <a:pt x="17399" y="13105"/>
                  </a:lnTo>
                  <a:lnTo>
                    <a:pt x="17567" y="12826"/>
                  </a:lnTo>
                  <a:lnTo>
                    <a:pt x="17622" y="12659"/>
                  </a:lnTo>
                  <a:lnTo>
                    <a:pt x="17678" y="12492"/>
                  </a:lnTo>
                  <a:lnTo>
                    <a:pt x="17622" y="12324"/>
                  </a:lnTo>
                  <a:lnTo>
                    <a:pt x="17567" y="12213"/>
                  </a:lnTo>
                  <a:lnTo>
                    <a:pt x="17399" y="11934"/>
                  </a:lnTo>
                  <a:lnTo>
                    <a:pt x="17120" y="11767"/>
                  </a:lnTo>
                  <a:lnTo>
                    <a:pt x="17009" y="11711"/>
                  </a:lnTo>
                  <a:close/>
                  <a:moveTo>
                    <a:pt x="20020" y="11711"/>
                  </a:moveTo>
                  <a:lnTo>
                    <a:pt x="19853" y="11767"/>
                  </a:lnTo>
                  <a:lnTo>
                    <a:pt x="19630" y="11934"/>
                  </a:lnTo>
                  <a:lnTo>
                    <a:pt x="19407" y="12213"/>
                  </a:lnTo>
                  <a:lnTo>
                    <a:pt x="19351" y="12324"/>
                  </a:lnTo>
                  <a:lnTo>
                    <a:pt x="19351" y="12492"/>
                  </a:lnTo>
                  <a:lnTo>
                    <a:pt x="19351" y="12659"/>
                  </a:lnTo>
                  <a:lnTo>
                    <a:pt x="19407" y="12826"/>
                  </a:lnTo>
                  <a:lnTo>
                    <a:pt x="19630" y="13105"/>
                  </a:lnTo>
                  <a:lnTo>
                    <a:pt x="19853" y="13272"/>
                  </a:lnTo>
                  <a:lnTo>
                    <a:pt x="20020" y="13328"/>
                  </a:lnTo>
                  <a:lnTo>
                    <a:pt x="20355" y="13328"/>
                  </a:lnTo>
                  <a:lnTo>
                    <a:pt x="20522" y="13272"/>
                  </a:lnTo>
                  <a:lnTo>
                    <a:pt x="20801" y="13105"/>
                  </a:lnTo>
                  <a:lnTo>
                    <a:pt x="20968" y="12826"/>
                  </a:lnTo>
                  <a:lnTo>
                    <a:pt x="21024" y="12659"/>
                  </a:lnTo>
                  <a:lnTo>
                    <a:pt x="21024" y="12492"/>
                  </a:lnTo>
                  <a:lnTo>
                    <a:pt x="21024" y="12324"/>
                  </a:lnTo>
                  <a:lnTo>
                    <a:pt x="20968" y="12213"/>
                  </a:lnTo>
                  <a:lnTo>
                    <a:pt x="20801" y="11934"/>
                  </a:lnTo>
                  <a:lnTo>
                    <a:pt x="20522" y="11767"/>
                  </a:lnTo>
                  <a:lnTo>
                    <a:pt x="20355" y="11711"/>
                  </a:lnTo>
                  <a:close/>
                  <a:moveTo>
                    <a:pt x="25095" y="11711"/>
                  </a:moveTo>
                  <a:lnTo>
                    <a:pt x="24928" y="11767"/>
                  </a:lnTo>
                  <a:lnTo>
                    <a:pt x="24705" y="11934"/>
                  </a:lnTo>
                  <a:lnTo>
                    <a:pt x="24482" y="12213"/>
                  </a:lnTo>
                  <a:lnTo>
                    <a:pt x="24426" y="12324"/>
                  </a:lnTo>
                  <a:lnTo>
                    <a:pt x="24426" y="12492"/>
                  </a:lnTo>
                  <a:lnTo>
                    <a:pt x="24426" y="12659"/>
                  </a:lnTo>
                  <a:lnTo>
                    <a:pt x="24482" y="12826"/>
                  </a:lnTo>
                  <a:lnTo>
                    <a:pt x="24705" y="13105"/>
                  </a:lnTo>
                  <a:lnTo>
                    <a:pt x="24928" y="13272"/>
                  </a:lnTo>
                  <a:lnTo>
                    <a:pt x="25095" y="13328"/>
                  </a:lnTo>
                  <a:lnTo>
                    <a:pt x="25430" y="13328"/>
                  </a:lnTo>
                  <a:lnTo>
                    <a:pt x="25597" y="13272"/>
                  </a:lnTo>
                  <a:lnTo>
                    <a:pt x="25876" y="13105"/>
                  </a:lnTo>
                  <a:lnTo>
                    <a:pt x="26043" y="12826"/>
                  </a:lnTo>
                  <a:lnTo>
                    <a:pt x="26099" y="12659"/>
                  </a:lnTo>
                  <a:lnTo>
                    <a:pt x="26099" y="12492"/>
                  </a:lnTo>
                  <a:lnTo>
                    <a:pt x="26099" y="12324"/>
                  </a:lnTo>
                  <a:lnTo>
                    <a:pt x="26043" y="12213"/>
                  </a:lnTo>
                  <a:lnTo>
                    <a:pt x="25876" y="11934"/>
                  </a:lnTo>
                  <a:lnTo>
                    <a:pt x="25597" y="11767"/>
                  </a:lnTo>
                  <a:lnTo>
                    <a:pt x="25430" y="11711"/>
                  </a:lnTo>
                  <a:close/>
                  <a:moveTo>
                    <a:pt x="28441" y="11711"/>
                  </a:moveTo>
                  <a:lnTo>
                    <a:pt x="28274" y="11767"/>
                  </a:lnTo>
                  <a:lnTo>
                    <a:pt x="27995" y="11934"/>
                  </a:lnTo>
                  <a:lnTo>
                    <a:pt x="27828" y="12213"/>
                  </a:lnTo>
                  <a:lnTo>
                    <a:pt x="27772" y="12324"/>
                  </a:lnTo>
                  <a:lnTo>
                    <a:pt x="27772" y="12492"/>
                  </a:lnTo>
                  <a:lnTo>
                    <a:pt x="27772" y="12659"/>
                  </a:lnTo>
                  <a:lnTo>
                    <a:pt x="27828" y="12826"/>
                  </a:lnTo>
                  <a:lnTo>
                    <a:pt x="27995" y="13105"/>
                  </a:lnTo>
                  <a:lnTo>
                    <a:pt x="28274" y="13272"/>
                  </a:lnTo>
                  <a:lnTo>
                    <a:pt x="28441" y="13328"/>
                  </a:lnTo>
                  <a:lnTo>
                    <a:pt x="28776" y="13328"/>
                  </a:lnTo>
                  <a:lnTo>
                    <a:pt x="28943" y="13272"/>
                  </a:lnTo>
                  <a:lnTo>
                    <a:pt x="29166" y="13105"/>
                  </a:lnTo>
                  <a:lnTo>
                    <a:pt x="29333" y="12826"/>
                  </a:lnTo>
                  <a:lnTo>
                    <a:pt x="29389" y="12659"/>
                  </a:lnTo>
                  <a:lnTo>
                    <a:pt x="29445" y="12492"/>
                  </a:lnTo>
                  <a:lnTo>
                    <a:pt x="29389" y="12324"/>
                  </a:lnTo>
                  <a:lnTo>
                    <a:pt x="29333" y="12213"/>
                  </a:lnTo>
                  <a:lnTo>
                    <a:pt x="29166" y="11934"/>
                  </a:lnTo>
                  <a:lnTo>
                    <a:pt x="28943" y="11767"/>
                  </a:lnTo>
                  <a:lnTo>
                    <a:pt x="28776" y="11711"/>
                  </a:lnTo>
                  <a:close/>
                  <a:moveTo>
                    <a:pt x="40152" y="11711"/>
                  </a:moveTo>
                  <a:lnTo>
                    <a:pt x="40041" y="11767"/>
                  </a:lnTo>
                  <a:lnTo>
                    <a:pt x="39762" y="11934"/>
                  </a:lnTo>
                  <a:lnTo>
                    <a:pt x="39595" y="12213"/>
                  </a:lnTo>
                  <a:lnTo>
                    <a:pt x="39539" y="12324"/>
                  </a:lnTo>
                  <a:lnTo>
                    <a:pt x="39539" y="12492"/>
                  </a:lnTo>
                  <a:lnTo>
                    <a:pt x="39539" y="12659"/>
                  </a:lnTo>
                  <a:lnTo>
                    <a:pt x="39595" y="12826"/>
                  </a:lnTo>
                  <a:lnTo>
                    <a:pt x="39762" y="13105"/>
                  </a:lnTo>
                  <a:lnTo>
                    <a:pt x="40041" y="13272"/>
                  </a:lnTo>
                  <a:lnTo>
                    <a:pt x="40152" y="13328"/>
                  </a:lnTo>
                  <a:lnTo>
                    <a:pt x="40487" y="13328"/>
                  </a:lnTo>
                  <a:lnTo>
                    <a:pt x="40654" y="13272"/>
                  </a:lnTo>
                  <a:lnTo>
                    <a:pt x="40933" y="13105"/>
                  </a:lnTo>
                  <a:lnTo>
                    <a:pt x="41100" y="12826"/>
                  </a:lnTo>
                  <a:lnTo>
                    <a:pt x="41156" y="12659"/>
                  </a:lnTo>
                  <a:lnTo>
                    <a:pt x="41156" y="12492"/>
                  </a:lnTo>
                  <a:lnTo>
                    <a:pt x="41156" y="12324"/>
                  </a:lnTo>
                  <a:lnTo>
                    <a:pt x="41100" y="12213"/>
                  </a:lnTo>
                  <a:lnTo>
                    <a:pt x="40933" y="11934"/>
                  </a:lnTo>
                  <a:lnTo>
                    <a:pt x="40654" y="11767"/>
                  </a:lnTo>
                  <a:lnTo>
                    <a:pt x="40487" y="11711"/>
                  </a:lnTo>
                  <a:close/>
                  <a:moveTo>
                    <a:pt x="48517" y="11711"/>
                  </a:moveTo>
                  <a:lnTo>
                    <a:pt x="48350" y="11767"/>
                  </a:lnTo>
                  <a:lnTo>
                    <a:pt x="48127" y="11934"/>
                  </a:lnTo>
                  <a:lnTo>
                    <a:pt x="47904" y="12213"/>
                  </a:lnTo>
                  <a:lnTo>
                    <a:pt x="47904" y="12324"/>
                  </a:lnTo>
                  <a:lnTo>
                    <a:pt x="47848" y="12492"/>
                  </a:lnTo>
                  <a:lnTo>
                    <a:pt x="47904" y="12659"/>
                  </a:lnTo>
                  <a:lnTo>
                    <a:pt x="47904" y="12826"/>
                  </a:lnTo>
                  <a:lnTo>
                    <a:pt x="48127" y="13105"/>
                  </a:lnTo>
                  <a:lnTo>
                    <a:pt x="48350" y="13272"/>
                  </a:lnTo>
                  <a:lnTo>
                    <a:pt x="48517" y="13328"/>
                  </a:lnTo>
                  <a:lnTo>
                    <a:pt x="48852" y="13328"/>
                  </a:lnTo>
                  <a:lnTo>
                    <a:pt x="49019" y="13272"/>
                  </a:lnTo>
                  <a:lnTo>
                    <a:pt x="49298" y="13105"/>
                  </a:lnTo>
                  <a:lnTo>
                    <a:pt x="49465" y="12826"/>
                  </a:lnTo>
                  <a:lnTo>
                    <a:pt x="49521" y="12659"/>
                  </a:lnTo>
                  <a:lnTo>
                    <a:pt x="49521" y="12492"/>
                  </a:lnTo>
                  <a:lnTo>
                    <a:pt x="49521" y="12324"/>
                  </a:lnTo>
                  <a:lnTo>
                    <a:pt x="49465" y="12213"/>
                  </a:lnTo>
                  <a:lnTo>
                    <a:pt x="49298" y="11934"/>
                  </a:lnTo>
                  <a:lnTo>
                    <a:pt x="49019" y="11767"/>
                  </a:lnTo>
                  <a:lnTo>
                    <a:pt x="48852" y="11711"/>
                  </a:lnTo>
                  <a:close/>
                  <a:moveTo>
                    <a:pt x="51808" y="11711"/>
                  </a:moveTo>
                  <a:lnTo>
                    <a:pt x="51696" y="11767"/>
                  </a:lnTo>
                  <a:lnTo>
                    <a:pt x="51417" y="11934"/>
                  </a:lnTo>
                  <a:lnTo>
                    <a:pt x="51250" y="12213"/>
                  </a:lnTo>
                  <a:lnTo>
                    <a:pt x="51194" y="12324"/>
                  </a:lnTo>
                  <a:lnTo>
                    <a:pt x="51194" y="12492"/>
                  </a:lnTo>
                  <a:lnTo>
                    <a:pt x="51194" y="12659"/>
                  </a:lnTo>
                  <a:lnTo>
                    <a:pt x="51250" y="12826"/>
                  </a:lnTo>
                  <a:lnTo>
                    <a:pt x="51417" y="13105"/>
                  </a:lnTo>
                  <a:lnTo>
                    <a:pt x="51696" y="13272"/>
                  </a:lnTo>
                  <a:lnTo>
                    <a:pt x="51808" y="13328"/>
                  </a:lnTo>
                  <a:lnTo>
                    <a:pt x="52142" y="13328"/>
                  </a:lnTo>
                  <a:lnTo>
                    <a:pt x="52309" y="13272"/>
                  </a:lnTo>
                  <a:lnTo>
                    <a:pt x="52588" y="13105"/>
                  </a:lnTo>
                  <a:lnTo>
                    <a:pt x="52756" y="12826"/>
                  </a:lnTo>
                  <a:lnTo>
                    <a:pt x="52811" y="12659"/>
                  </a:lnTo>
                  <a:lnTo>
                    <a:pt x="52811" y="12492"/>
                  </a:lnTo>
                  <a:lnTo>
                    <a:pt x="52811" y="12324"/>
                  </a:lnTo>
                  <a:lnTo>
                    <a:pt x="52756" y="12213"/>
                  </a:lnTo>
                  <a:lnTo>
                    <a:pt x="52588" y="11934"/>
                  </a:lnTo>
                  <a:lnTo>
                    <a:pt x="52309" y="11767"/>
                  </a:lnTo>
                  <a:lnTo>
                    <a:pt x="52142" y="11711"/>
                  </a:lnTo>
                  <a:close/>
                  <a:moveTo>
                    <a:pt x="56938" y="11711"/>
                  </a:moveTo>
                  <a:lnTo>
                    <a:pt x="56771" y="11767"/>
                  </a:lnTo>
                  <a:lnTo>
                    <a:pt x="56492" y="11934"/>
                  </a:lnTo>
                  <a:lnTo>
                    <a:pt x="56325" y="12213"/>
                  </a:lnTo>
                  <a:lnTo>
                    <a:pt x="56269" y="12324"/>
                  </a:lnTo>
                  <a:lnTo>
                    <a:pt x="56269" y="12492"/>
                  </a:lnTo>
                  <a:lnTo>
                    <a:pt x="56269" y="12659"/>
                  </a:lnTo>
                  <a:lnTo>
                    <a:pt x="56325" y="12826"/>
                  </a:lnTo>
                  <a:lnTo>
                    <a:pt x="56492" y="13105"/>
                  </a:lnTo>
                  <a:lnTo>
                    <a:pt x="56771" y="13272"/>
                  </a:lnTo>
                  <a:lnTo>
                    <a:pt x="56938" y="13328"/>
                  </a:lnTo>
                  <a:lnTo>
                    <a:pt x="57273" y="13328"/>
                  </a:lnTo>
                  <a:lnTo>
                    <a:pt x="57440" y="13272"/>
                  </a:lnTo>
                  <a:lnTo>
                    <a:pt x="57663" y="13105"/>
                  </a:lnTo>
                  <a:lnTo>
                    <a:pt x="57830" y="12826"/>
                  </a:lnTo>
                  <a:lnTo>
                    <a:pt x="57886" y="12659"/>
                  </a:lnTo>
                  <a:lnTo>
                    <a:pt x="57942" y="12492"/>
                  </a:lnTo>
                  <a:lnTo>
                    <a:pt x="57886" y="12324"/>
                  </a:lnTo>
                  <a:lnTo>
                    <a:pt x="57830" y="12213"/>
                  </a:lnTo>
                  <a:lnTo>
                    <a:pt x="57663" y="11934"/>
                  </a:lnTo>
                  <a:lnTo>
                    <a:pt x="57440" y="11767"/>
                  </a:lnTo>
                  <a:lnTo>
                    <a:pt x="57273" y="11711"/>
                  </a:lnTo>
                  <a:close/>
                  <a:moveTo>
                    <a:pt x="62013" y="11711"/>
                  </a:moveTo>
                  <a:lnTo>
                    <a:pt x="61846" y="11767"/>
                  </a:lnTo>
                  <a:lnTo>
                    <a:pt x="61567" y="11934"/>
                  </a:lnTo>
                  <a:lnTo>
                    <a:pt x="61399" y="12213"/>
                  </a:lnTo>
                  <a:lnTo>
                    <a:pt x="61344" y="12324"/>
                  </a:lnTo>
                  <a:lnTo>
                    <a:pt x="61344" y="12492"/>
                  </a:lnTo>
                  <a:lnTo>
                    <a:pt x="61344" y="12659"/>
                  </a:lnTo>
                  <a:lnTo>
                    <a:pt x="61399" y="12826"/>
                  </a:lnTo>
                  <a:lnTo>
                    <a:pt x="61567" y="13105"/>
                  </a:lnTo>
                  <a:lnTo>
                    <a:pt x="61846" y="13272"/>
                  </a:lnTo>
                  <a:lnTo>
                    <a:pt x="62013" y="13328"/>
                  </a:lnTo>
                  <a:lnTo>
                    <a:pt x="62347" y="13328"/>
                  </a:lnTo>
                  <a:lnTo>
                    <a:pt x="62515" y="13272"/>
                  </a:lnTo>
                  <a:lnTo>
                    <a:pt x="62738" y="13105"/>
                  </a:lnTo>
                  <a:lnTo>
                    <a:pt x="62961" y="12826"/>
                  </a:lnTo>
                  <a:lnTo>
                    <a:pt x="62961" y="12659"/>
                  </a:lnTo>
                  <a:lnTo>
                    <a:pt x="63017" y="12492"/>
                  </a:lnTo>
                  <a:lnTo>
                    <a:pt x="62961" y="12324"/>
                  </a:lnTo>
                  <a:lnTo>
                    <a:pt x="62961" y="12213"/>
                  </a:lnTo>
                  <a:lnTo>
                    <a:pt x="62738" y="11934"/>
                  </a:lnTo>
                  <a:lnTo>
                    <a:pt x="62515" y="11767"/>
                  </a:lnTo>
                  <a:lnTo>
                    <a:pt x="62347" y="11711"/>
                  </a:lnTo>
                  <a:close/>
                  <a:moveTo>
                    <a:pt x="72051" y="11711"/>
                  </a:moveTo>
                  <a:lnTo>
                    <a:pt x="71884" y="11767"/>
                  </a:lnTo>
                  <a:lnTo>
                    <a:pt x="71605" y="11934"/>
                  </a:lnTo>
                  <a:lnTo>
                    <a:pt x="71438" y="12213"/>
                  </a:lnTo>
                  <a:lnTo>
                    <a:pt x="71382" y="12324"/>
                  </a:lnTo>
                  <a:lnTo>
                    <a:pt x="71382" y="12492"/>
                  </a:lnTo>
                  <a:lnTo>
                    <a:pt x="71382" y="12659"/>
                  </a:lnTo>
                  <a:lnTo>
                    <a:pt x="71438" y="12826"/>
                  </a:lnTo>
                  <a:lnTo>
                    <a:pt x="71605" y="13105"/>
                  </a:lnTo>
                  <a:lnTo>
                    <a:pt x="71884" y="13272"/>
                  </a:lnTo>
                  <a:lnTo>
                    <a:pt x="72051" y="13328"/>
                  </a:lnTo>
                  <a:lnTo>
                    <a:pt x="72386" y="13328"/>
                  </a:lnTo>
                  <a:lnTo>
                    <a:pt x="72553" y="13272"/>
                  </a:lnTo>
                  <a:lnTo>
                    <a:pt x="72776" y="13105"/>
                  </a:lnTo>
                  <a:lnTo>
                    <a:pt x="72999" y="12826"/>
                  </a:lnTo>
                  <a:lnTo>
                    <a:pt x="72999" y="12659"/>
                  </a:lnTo>
                  <a:lnTo>
                    <a:pt x="73055" y="12492"/>
                  </a:lnTo>
                  <a:lnTo>
                    <a:pt x="72999" y="12324"/>
                  </a:lnTo>
                  <a:lnTo>
                    <a:pt x="72999" y="12213"/>
                  </a:lnTo>
                  <a:lnTo>
                    <a:pt x="72776" y="11934"/>
                  </a:lnTo>
                  <a:lnTo>
                    <a:pt x="72553" y="11767"/>
                  </a:lnTo>
                  <a:lnTo>
                    <a:pt x="72386" y="11711"/>
                  </a:lnTo>
                  <a:close/>
                  <a:moveTo>
                    <a:pt x="80472" y="11711"/>
                  </a:moveTo>
                  <a:lnTo>
                    <a:pt x="80304" y="11767"/>
                  </a:lnTo>
                  <a:lnTo>
                    <a:pt x="80081" y="11934"/>
                  </a:lnTo>
                  <a:lnTo>
                    <a:pt x="79914" y="12213"/>
                  </a:lnTo>
                  <a:lnTo>
                    <a:pt x="79858" y="12324"/>
                  </a:lnTo>
                  <a:lnTo>
                    <a:pt x="79803" y="12492"/>
                  </a:lnTo>
                  <a:lnTo>
                    <a:pt x="79858" y="12659"/>
                  </a:lnTo>
                  <a:lnTo>
                    <a:pt x="79914" y="12826"/>
                  </a:lnTo>
                  <a:lnTo>
                    <a:pt x="80081" y="13105"/>
                  </a:lnTo>
                  <a:lnTo>
                    <a:pt x="80304" y="13272"/>
                  </a:lnTo>
                  <a:lnTo>
                    <a:pt x="80472" y="13328"/>
                  </a:lnTo>
                  <a:lnTo>
                    <a:pt x="80806" y="13328"/>
                  </a:lnTo>
                  <a:lnTo>
                    <a:pt x="80974" y="13272"/>
                  </a:lnTo>
                  <a:lnTo>
                    <a:pt x="81252" y="13105"/>
                  </a:lnTo>
                  <a:lnTo>
                    <a:pt x="81420" y="12826"/>
                  </a:lnTo>
                  <a:lnTo>
                    <a:pt x="81476" y="12659"/>
                  </a:lnTo>
                  <a:lnTo>
                    <a:pt x="81476" y="12492"/>
                  </a:lnTo>
                  <a:lnTo>
                    <a:pt x="81476" y="12324"/>
                  </a:lnTo>
                  <a:lnTo>
                    <a:pt x="81420" y="12213"/>
                  </a:lnTo>
                  <a:lnTo>
                    <a:pt x="81252" y="11934"/>
                  </a:lnTo>
                  <a:lnTo>
                    <a:pt x="80974" y="11767"/>
                  </a:lnTo>
                  <a:lnTo>
                    <a:pt x="80806" y="11711"/>
                  </a:lnTo>
                  <a:close/>
                  <a:moveTo>
                    <a:pt x="90621" y="11711"/>
                  </a:moveTo>
                  <a:lnTo>
                    <a:pt x="90510" y="11767"/>
                  </a:lnTo>
                  <a:lnTo>
                    <a:pt x="90231" y="11934"/>
                  </a:lnTo>
                  <a:lnTo>
                    <a:pt x="90064" y="12213"/>
                  </a:lnTo>
                  <a:lnTo>
                    <a:pt x="90008" y="12324"/>
                  </a:lnTo>
                  <a:lnTo>
                    <a:pt x="90008" y="12492"/>
                  </a:lnTo>
                  <a:lnTo>
                    <a:pt x="90008" y="12659"/>
                  </a:lnTo>
                  <a:lnTo>
                    <a:pt x="90064" y="12826"/>
                  </a:lnTo>
                  <a:lnTo>
                    <a:pt x="90231" y="13105"/>
                  </a:lnTo>
                  <a:lnTo>
                    <a:pt x="90510" y="13272"/>
                  </a:lnTo>
                  <a:lnTo>
                    <a:pt x="90621" y="13328"/>
                  </a:lnTo>
                  <a:lnTo>
                    <a:pt x="90956" y="13328"/>
                  </a:lnTo>
                  <a:lnTo>
                    <a:pt x="91123" y="13272"/>
                  </a:lnTo>
                  <a:lnTo>
                    <a:pt x="91402" y="13105"/>
                  </a:lnTo>
                  <a:lnTo>
                    <a:pt x="91569" y="12826"/>
                  </a:lnTo>
                  <a:lnTo>
                    <a:pt x="91625" y="12659"/>
                  </a:lnTo>
                  <a:lnTo>
                    <a:pt x="91625" y="12492"/>
                  </a:lnTo>
                  <a:lnTo>
                    <a:pt x="91625" y="12324"/>
                  </a:lnTo>
                  <a:lnTo>
                    <a:pt x="91569" y="12213"/>
                  </a:lnTo>
                  <a:lnTo>
                    <a:pt x="91402" y="11934"/>
                  </a:lnTo>
                  <a:lnTo>
                    <a:pt x="91123" y="11767"/>
                  </a:lnTo>
                  <a:lnTo>
                    <a:pt x="90956" y="11711"/>
                  </a:lnTo>
                  <a:close/>
                  <a:moveTo>
                    <a:pt x="98986" y="11711"/>
                  </a:moveTo>
                  <a:lnTo>
                    <a:pt x="98875" y="11767"/>
                  </a:lnTo>
                  <a:lnTo>
                    <a:pt x="98596" y="11934"/>
                  </a:lnTo>
                  <a:lnTo>
                    <a:pt x="98429" y="12213"/>
                  </a:lnTo>
                  <a:lnTo>
                    <a:pt x="98373" y="12324"/>
                  </a:lnTo>
                  <a:lnTo>
                    <a:pt x="98373" y="12492"/>
                  </a:lnTo>
                  <a:lnTo>
                    <a:pt x="98373" y="12659"/>
                  </a:lnTo>
                  <a:lnTo>
                    <a:pt x="98429" y="12826"/>
                  </a:lnTo>
                  <a:lnTo>
                    <a:pt x="98596" y="13105"/>
                  </a:lnTo>
                  <a:lnTo>
                    <a:pt x="98875" y="13272"/>
                  </a:lnTo>
                  <a:lnTo>
                    <a:pt x="98986" y="13328"/>
                  </a:lnTo>
                  <a:lnTo>
                    <a:pt x="99321" y="13328"/>
                  </a:lnTo>
                  <a:lnTo>
                    <a:pt x="99488" y="13272"/>
                  </a:lnTo>
                  <a:lnTo>
                    <a:pt x="99767" y="13105"/>
                  </a:lnTo>
                  <a:lnTo>
                    <a:pt x="99934" y="12826"/>
                  </a:lnTo>
                  <a:lnTo>
                    <a:pt x="99990" y="12659"/>
                  </a:lnTo>
                  <a:lnTo>
                    <a:pt x="99990" y="12492"/>
                  </a:lnTo>
                  <a:lnTo>
                    <a:pt x="99990" y="12324"/>
                  </a:lnTo>
                  <a:lnTo>
                    <a:pt x="99934" y="12213"/>
                  </a:lnTo>
                  <a:lnTo>
                    <a:pt x="99767" y="11934"/>
                  </a:lnTo>
                  <a:lnTo>
                    <a:pt x="99488" y="11767"/>
                  </a:lnTo>
                  <a:lnTo>
                    <a:pt x="99321" y="11711"/>
                  </a:lnTo>
                  <a:close/>
                  <a:moveTo>
                    <a:pt x="109080" y="11711"/>
                  </a:moveTo>
                  <a:lnTo>
                    <a:pt x="108969" y="11767"/>
                  </a:lnTo>
                  <a:lnTo>
                    <a:pt x="108690" y="11934"/>
                  </a:lnTo>
                  <a:lnTo>
                    <a:pt x="108523" y="12213"/>
                  </a:lnTo>
                  <a:lnTo>
                    <a:pt x="108467" y="12324"/>
                  </a:lnTo>
                  <a:lnTo>
                    <a:pt x="108467" y="12492"/>
                  </a:lnTo>
                  <a:lnTo>
                    <a:pt x="108467" y="12659"/>
                  </a:lnTo>
                  <a:lnTo>
                    <a:pt x="108523" y="12826"/>
                  </a:lnTo>
                  <a:lnTo>
                    <a:pt x="108690" y="13105"/>
                  </a:lnTo>
                  <a:lnTo>
                    <a:pt x="108969" y="13272"/>
                  </a:lnTo>
                  <a:lnTo>
                    <a:pt x="109080" y="13328"/>
                  </a:lnTo>
                  <a:lnTo>
                    <a:pt x="109415" y="13328"/>
                  </a:lnTo>
                  <a:lnTo>
                    <a:pt x="109582" y="13272"/>
                  </a:lnTo>
                  <a:lnTo>
                    <a:pt x="109861" y="13105"/>
                  </a:lnTo>
                  <a:lnTo>
                    <a:pt x="110028" y="12826"/>
                  </a:lnTo>
                  <a:lnTo>
                    <a:pt x="110084" y="12659"/>
                  </a:lnTo>
                  <a:lnTo>
                    <a:pt x="110084" y="12492"/>
                  </a:lnTo>
                  <a:lnTo>
                    <a:pt x="110084" y="12324"/>
                  </a:lnTo>
                  <a:lnTo>
                    <a:pt x="110028" y="12213"/>
                  </a:lnTo>
                  <a:lnTo>
                    <a:pt x="109861" y="11934"/>
                  </a:lnTo>
                  <a:lnTo>
                    <a:pt x="109582" y="11767"/>
                  </a:lnTo>
                  <a:lnTo>
                    <a:pt x="109415" y="11711"/>
                  </a:lnTo>
                  <a:close/>
                  <a:moveTo>
                    <a:pt x="112482" y="11711"/>
                  </a:moveTo>
                  <a:lnTo>
                    <a:pt x="112315" y="11767"/>
                  </a:lnTo>
                  <a:lnTo>
                    <a:pt x="112036" y="11934"/>
                  </a:lnTo>
                  <a:lnTo>
                    <a:pt x="111869" y="12213"/>
                  </a:lnTo>
                  <a:lnTo>
                    <a:pt x="111813" y="12324"/>
                  </a:lnTo>
                  <a:lnTo>
                    <a:pt x="111813" y="12492"/>
                  </a:lnTo>
                  <a:lnTo>
                    <a:pt x="111813" y="12659"/>
                  </a:lnTo>
                  <a:lnTo>
                    <a:pt x="111869" y="12826"/>
                  </a:lnTo>
                  <a:lnTo>
                    <a:pt x="112036" y="13105"/>
                  </a:lnTo>
                  <a:lnTo>
                    <a:pt x="112315" y="13272"/>
                  </a:lnTo>
                  <a:lnTo>
                    <a:pt x="112482" y="13328"/>
                  </a:lnTo>
                  <a:lnTo>
                    <a:pt x="112817" y="13328"/>
                  </a:lnTo>
                  <a:lnTo>
                    <a:pt x="112984" y="13272"/>
                  </a:lnTo>
                  <a:lnTo>
                    <a:pt x="113207" y="13105"/>
                  </a:lnTo>
                  <a:lnTo>
                    <a:pt x="113430" y="12826"/>
                  </a:lnTo>
                  <a:lnTo>
                    <a:pt x="113430" y="12659"/>
                  </a:lnTo>
                  <a:lnTo>
                    <a:pt x="113486" y="12492"/>
                  </a:lnTo>
                  <a:lnTo>
                    <a:pt x="113430" y="12324"/>
                  </a:lnTo>
                  <a:lnTo>
                    <a:pt x="113430" y="12213"/>
                  </a:lnTo>
                  <a:lnTo>
                    <a:pt x="113207" y="11934"/>
                  </a:lnTo>
                  <a:lnTo>
                    <a:pt x="112984" y="11767"/>
                  </a:lnTo>
                  <a:lnTo>
                    <a:pt x="112817" y="11711"/>
                  </a:lnTo>
                  <a:close/>
                  <a:moveTo>
                    <a:pt x="115828" y="11711"/>
                  </a:moveTo>
                  <a:lnTo>
                    <a:pt x="115661" y="11767"/>
                  </a:lnTo>
                  <a:lnTo>
                    <a:pt x="115438" y="11934"/>
                  </a:lnTo>
                  <a:lnTo>
                    <a:pt x="115270" y="12213"/>
                  </a:lnTo>
                  <a:lnTo>
                    <a:pt x="115215" y="12324"/>
                  </a:lnTo>
                  <a:lnTo>
                    <a:pt x="115159" y="12492"/>
                  </a:lnTo>
                  <a:lnTo>
                    <a:pt x="115215" y="12659"/>
                  </a:lnTo>
                  <a:lnTo>
                    <a:pt x="115270" y="12826"/>
                  </a:lnTo>
                  <a:lnTo>
                    <a:pt x="115438" y="13105"/>
                  </a:lnTo>
                  <a:lnTo>
                    <a:pt x="115661" y="13272"/>
                  </a:lnTo>
                  <a:lnTo>
                    <a:pt x="115828" y="13328"/>
                  </a:lnTo>
                  <a:lnTo>
                    <a:pt x="116163" y="13328"/>
                  </a:lnTo>
                  <a:lnTo>
                    <a:pt x="116330" y="13272"/>
                  </a:lnTo>
                  <a:lnTo>
                    <a:pt x="116609" y="13105"/>
                  </a:lnTo>
                  <a:lnTo>
                    <a:pt x="116776" y="12826"/>
                  </a:lnTo>
                  <a:lnTo>
                    <a:pt x="116832" y="12659"/>
                  </a:lnTo>
                  <a:lnTo>
                    <a:pt x="116832" y="12492"/>
                  </a:lnTo>
                  <a:lnTo>
                    <a:pt x="116832" y="12324"/>
                  </a:lnTo>
                  <a:lnTo>
                    <a:pt x="116776" y="12213"/>
                  </a:lnTo>
                  <a:lnTo>
                    <a:pt x="116609" y="11934"/>
                  </a:lnTo>
                  <a:lnTo>
                    <a:pt x="116330" y="11767"/>
                  </a:lnTo>
                  <a:lnTo>
                    <a:pt x="116163" y="11711"/>
                  </a:lnTo>
                  <a:close/>
                  <a:moveTo>
                    <a:pt x="120903" y="11711"/>
                  </a:moveTo>
                  <a:lnTo>
                    <a:pt x="120736" y="11767"/>
                  </a:lnTo>
                  <a:lnTo>
                    <a:pt x="120512" y="11934"/>
                  </a:lnTo>
                  <a:lnTo>
                    <a:pt x="120345" y="12213"/>
                  </a:lnTo>
                  <a:lnTo>
                    <a:pt x="120289" y="12324"/>
                  </a:lnTo>
                  <a:lnTo>
                    <a:pt x="120234" y="12492"/>
                  </a:lnTo>
                  <a:lnTo>
                    <a:pt x="120289" y="12659"/>
                  </a:lnTo>
                  <a:lnTo>
                    <a:pt x="120345" y="12826"/>
                  </a:lnTo>
                  <a:lnTo>
                    <a:pt x="120512" y="13105"/>
                  </a:lnTo>
                  <a:lnTo>
                    <a:pt x="120736" y="13272"/>
                  </a:lnTo>
                  <a:lnTo>
                    <a:pt x="120903" y="13328"/>
                  </a:lnTo>
                  <a:lnTo>
                    <a:pt x="121237" y="13328"/>
                  </a:lnTo>
                  <a:lnTo>
                    <a:pt x="121405" y="13272"/>
                  </a:lnTo>
                  <a:lnTo>
                    <a:pt x="121684" y="13105"/>
                  </a:lnTo>
                  <a:lnTo>
                    <a:pt x="121851" y="12826"/>
                  </a:lnTo>
                  <a:lnTo>
                    <a:pt x="121907" y="12659"/>
                  </a:lnTo>
                  <a:lnTo>
                    <a:pt x="121907" y="12492"/>
                  </a:lnTo>
                  <a:lnTo>
                    <a:pt x="121907" y="12324"/>
                  </a:lnTo>
                  <a:lnTo>
                    <a:pt x="121851" y="12213"/>
                  </a:lnTo>
                  <a:lnTo>
                    <a:pt x="121684" y="11934"/>
                  </a:lnTo>
                  <a:lnTo>
                    <a:pt x="121405" y="11767"/>
                  </a:lnTo>
                  <a:lnTo>
                    <a:pt x="121237" y="11711"/>
                  </a:lnTo>
                  <a:close/>
                  <a:moveTo>
                    <a:pt x="124249" y="11711"/>
                  </a:moveTo>
                  <a:lnTo>
                    <a:pt x="124082" y="11767"/>
                  </a:lnTo>
                  <a:lnTo>
                    <a:pt x="123803" y="11934"/>
                  </a:lnTo>
                  <a:lnTo>
                    <a:pt x="123635" y="12213"/>
                  </a:lnTo>
                  <a:lnTo>
                    <a:pt x="123580" y="12324"/>
                  </a:lnTo>
                  <a:lnTo>
                    <a:pt x="123580" y="12492"/>
                  </a:lnTo>
                  <a:lnTo>
                    <a:pt x="123580" y="12659"/>
                  </a:lnTo>
                  <a:lnTo>
                    <a:pt x="123635" y="12826"/>
                  </a:lnTo>
                  <a:lnTo>
                    <a:pt x="123803" y="13105"/>
                  </a:lnTo>
                  <a:lnTo>
                    <a:pt x="124082" y="13272"/>
                  </a:lnTo>
                  <a:lnTo>
                    <a:pt x="124249" y="13328"/>
                  </a:lnTo>
                  <a:lnTo>
                    <a:pt x="124583" y="13328"/>
                  </a:lnTo>
                  <a:lnTo>
                    <a:pt x="124751" y="13272"/>
                  </a:lnTo>
                  <a:lnTo>
                    <a:pt x="124974" y="13105"/>
                  </a:lnTo>
                  <a:lnTo>
                    <a:pt x="125197" y="12826"/>
                  </a:lnTo>
                  <a:lnTo>
                    <a:pt x="125253" y="12659"/>
                  </a:lnTo>
                  <a:lnTo>
                    <a:pt x="125253" y="12492"/>
                  </a:lnTo>
                  <a:lnTo>
                    <a:pt x="125253" y="12324"/>
                  </a:lnTo>
                  <a:lnTo>
                    <a:pt x="125197" y="12213"/>
                  </a:lnTo>
                  <a:lnTo>
                    <a:pt x="124974" y="11934"/>
                  </a:lnTo>
                  <a:lnTo>
                    <a:pt x="124751" y="11767"/>
                  </a:lnTo>
                  <a:lnTo>
                    <a:pt x="124583" y="11711"/>
                  </a:lnTo>
                  <a:close/>
                  <a:moveTo>
                    <a:pt x="136016" y="11711"/>
                  </a:moveTo>
                  <a:lnTo>
                    <a:pt x="135848" y="11767"/>
                  </a:lnTo>
                  <a:lnTo>
                    <a:pt x="135570" y="11934"/>
                  </a:lnTo>
                  <a:lnTo>
                    <a:pt x="135402" y="12213"/>
                  </a:lnTo>
                  <a:lnTo>
                    <a:pt x="135346" y="12324"/>
                  </a:lnTo>
                  <a:lnTo>
                    <a:pt x="135346" y="12492"/>
                  </a:lnTo>
                  <a:lnTo>
                    <a:pt x="135346" y="12659"/>
                  </a:lnTo>
                  <a:lnTo>
                    <a:pt x="135402" y="12826"/>
                  </a:lnTo>
                  <a:lnTo>
                    <a:pt x="135570" y="13105"/>
                  </a:lnTo>
                  <a:lnTo>
                    <a:pt x="135848" y="13272"/>
                  </a:lnTo>
                  <a:lnTo>
                    <a:pt x="136016" y="13328"/>
                  </a:lnTo>
                  <a:lnTo>
                    <a:pt x="136350" y="13328"/>
                  </a:lnTo>
                  <a:lnTo>
                    <a:pt x="136462" y="13272"/>
                  </a:lnTo>
                  <a:lnTo>
                    <a:pt x="136741" y="13105"/>
                  </a:lnTo>
                  <a:lnTo>
                    <a:pt x="136908" y="12826"/>
                  </a:lnTo>
                  <a:lnTo>
                    <a:pt x="136964" y="12659"/>
                  </a:lnTo>
                  <a:lnTo>
                    <a:pt x="137019" y="12492"/>
                  </a:lnTo>
                  <a:lnTo>
                    <a:pt x="136964" y="12324"/>
                  </a:lnTo>
                  <a:lnTo>
                    <a:pt x="136908" y="12213"/>
                  </a:lnTo>
                  <a:lnTo>
                    <a:pt x="136741" y="11934"/>
                  </a:lnTo>
                  <a:lnTo>
                    <a:pt x="136462" y="11767"/>
                  </a:lnTo>
                  <a:lnTo>
                    <a:pt x="136350" y="11711"/>
                  </a:lnTo>
                  <a:close/>
                  <a:moveTo>
                    <a:pt x="144325" y="11711"/>
                  </a:moveTo>
                  <a:lnTo>
                    <a:pt x="144158" y="11767"/>
                  </a:lnTo>
                  <a:lnTo>
                    <a:pt x="143935" y="11934"/>
                  </a:lnTo>
                  <a:lnTo>
                    <a:pt x="143712" y="12213"/>
                  </a:lnTo>
                  <a:lnTo>
                    <a:pt x="143656" y="12324"/>
                  </a:lnTo>
                  <a:lnTo>
                    <a:pt x="143656" y="12492"/>
                  </a:lnTo>
                  <a:lnTo>
                    <a:pt x="143656" y="12659"/>
                  </a:lnTo>
                  <a:lnTo>
                    <a:pt x="143712" y="12826"/>
                  </a:lnTo>
                  <a:lnTo>
                    <a:pt x="143935" y="13105"/>
                  </a:lnTo>
                  <a:lnTo>
                    <a:pt x="144158" y="13272"/>
                  </a:lnTo>
                  <a:lnTo>
                    <a:pt x="144325" y="13328"/>
                  </a:lnTo>
                  <a:lnTo>
                    <a:pt x="144660" y="13328"/>
                  </a:lnTo>
                  <a:lnTo>
                    <a:pt x="144827" y="13272"/>
                  </a:lnTo>
                  <a:lnTo>
                    <a:pt x="145106" y="13105"/>
                  </a:lnTo>
                  <a:lnTo>
                    <a:pt x="145273" y="12826"/>
                  </a:lnTo>
                  <a:lnTo>
                    <a:pt x="145329" y="12659"/>
                  </a:lnTo>
                  <a:lnTo>
                    <a:pt x="145329" y="12492"/>
                  </a:lnTo>
                  <a:lnTo>
                    <a:pt x="145329" y="12324"/>
                  </a:lnTo>
                  <a:lnTo>
                    <a:pt x="145273" y="12213"/>
                  </a:lnTo>
                  <a:lnTo>
                    <a:pt x="145106" y="11934"/>
                  </a:lnTo>
                  <a:lnTo>
                    <a:pt x="144827" y="11767"/>
                  </a:lnTo>
                  <a:lnTo>
                    <a:pt x="144660" y="11711"/>
                  </a:lnTo>
                  <a:close/>
                  <a:moveTo>
                    <a:pt x="147615" y="11711"/>
                  </a:moveTo>
                  <a:lnTo>
                    <a:pt x="147504" y="11767"/>
                  </a:lnTo>
                  <a:lnTo>
                    <a:pt x="147225" y="11934"/>
                  </a:lnTo>
                  <a:lnTo>
                    <a:pt x="147058" y="12213"/>
                  </a:lnTo>
                  <a:lnTo>
                    <a:pt x="147002" y="12324"/>
                  </a:lnTo>
                  <a:lnTo>
                    <a:pt x="147002" y="12492"/>
                  </a:lnTo>
                  <a:lnTo>
                    <a:pt x="147002" y="12659"/>
                  </a:lnTo>
                  <a:lnTo>
                    <a:pt x="147058" y="12826"/>
                  </a:lnTo>
                  <a:lnTo>
                    <a:pt x="147225" y="13105"/>
                  </a:lnTo>
                  <a:lnTo>
                    <a:pt x="147504" y="13272"/>
                  </a:lnTo>
                  <a:lnTo>
                    <a:pt x="147615" y="13328"/>
                  </a:lnTo>
                  <a:lnTo>
                    <a:pt x="147950" y="13328"/>
                  </a:lnTo>
                  <a:lnTo>
                    <a:pt x="148117" y="13272"/>
                  </a:lnTo>
                  <a:lnTo>
                    <a:pt x="148396" y="13105"/>
                  </a:lnTo>
                  <a:lnTo>
                    <a:pt x="148563" y="12826"/>
                  </a:lnTo>
                  <a:lnTo>
                    <a:pt x="148619" y="12659"/>
                  </a:lnTo>
                  <a:lnTo>
                    <a:pt x="148619" y="12492"/>
                  </a:lnTo>
                  <a:lnTo>
                    <a:pt x="148619" y="12324"/>
                  </a:lnTo>
                  <a:lnTo>
                    <a:pt x="148563" y="12213"/>
                  </a:lnTo>
                  <a:lnTo>
                    <a:pt x="148396" y="11934"/>
                  </a:lnTo>
                  <a:lnTo>
                    <a:pt x="148117" y="11767"/>
                  </a:lnTo>
                  <a:lnTo>
                    <a:pt x="147950" y="11711"/>
                  </a:lnTo>
                  <a:close/>
                  <a:moveTo>
                    <a:pt x="152746" y="11711"/>
                  </a:moveTo>
                  <a:lnTo>
                    <a:pt x="152578" y="11767"/>
                  </a:lnTo>
                  <a:lnTo>
                    <a:pt x="152300" y="11934"/>
                  </a:lnTo>
                  <a:lnTo>
                    <a:pt x="152132" y="12213"/>
                  </a:lnTo>
                  <a:lnTo>
                    <a:pt x="152077" y="12324"/>
                  </a:lnTo>
                  <a:lnTo>
                    <a:pt x="152077" y="12492"/>
                  </a:lnTo>
                  <a:lnTo>
                    <a:pt x="152077" y="12659"/>
                  </a:lnTo>
                  <a:lnTo>
                    <a:pt x="152132" y="12826"/>
                  </a:lnTo>
                  <a:lnTo>
                    <a:pt x="152300" y="13105"/>
                  </a:lnTo>
                  <a:lnTo>
                    <a:pt x="152578" y="13272"/>
                  </a:lnTo>
                  <a:lnTo>
                    <a:pt x="152746" y="13328"/>
                  </a:lnTo>
                  <a:lnTo>
                    <a:pt x="153080" y="13328"/>
                  </a:lnTo>
                  <a:lnTo>
                    <a:pt x="153192" y="13272"/>
                  </a:lnTo>
                  <a:lnTo>
                    <a:pt x="153471" y="13105"/>
                  </a:lnTo>
                  <a:lnTo>
                    <a:pt x="153638" y="12826"/>
                  </a:lnTo>
                  <a:lnTo>
                    <a:pt x="153694" y="12659"/>
                  </a:lnTo>
                  <a:lnTo>
                    <a:pt x="153694" y="12492"/>
                  </a:lnTo>
                  <a:lnTo>
                    <a:pt x="153694" y="12324"/>
                  </a:lnTo>
                  <a:lnTo>
                    <a:pt x="153638" y="12213"/>
                  </a:lnTo>
                  <a:lnTo>
                    <a:pt x="153471" y="11934"/>
                  </a:lnTo>
                  <a:lnTo>
                    <a:pt x="153192" y="11767"/>
                  </a:lnTo>
                  <a:lnTo>
                    <a:pt x="153080" y="11711"/>
                  </a:lnTo>
                  <a:close/>
                  <a:moveTo>
                    <a:pt x="157821" y="11711"/>
                  </a:moveTo>
                  <a:lnTo>
                    <a:pt x="157653" y="11767"/>
                  </a:lnTo>
                  <a:lnTo>
                    <a:pt x="157374" y="11934"/>
                  </a:lnTo>
                  <a:lnTo>
                    <a:pt x="157207" y="12213"/>
                  </a:lnTo>
                  <a:lnTo>
                    <a:pt x="157151" y="12324"/>
                  </a:lnTo>
                  <a:lnTo>
                    <a:pt x="157151" y="12492"/>
                  </a:lnTo>
                  <a:lnTo>
                    <a:pt x="157151" y="12659"/>
                  </a:lnTo>
                  <a:lnTo>
                    <a:pt x="157207" y="12826"/>
                  </a:lnTo>
                  <a:lnTo>
                    <a:pt x="157374" y="13105"/>
                  </a:lnTo>
                  <a:lnTo>
                    <a:pt x="157653" y="13272"/>
                  </a:lnTo>
                  <a:lnTo>
                    <a:pt x="157821" y="13328"/>
                  </a:lnTo>
                  <a:lnTo>
                    <a:pt x="158155" y="13328"/>
                  </a:lnTo>
                  <a:lnTo>
                    <a:pt x="158322" y="13272"/>
                  </a:lnTo>
                  <a:lnTo>
                    <a:pt x="158546" y="13105"/>
                  </a:lnTo>
                  <a:lnTo>
                    <a:pt x="158713" y="12826"/>
                  </a:lnTo>
                  <a:lnTo>
                    <a:pt x="158769" y="12659"/>
                  </a:lnTo>
                  <a:lnTo>
                    <a:pt x="158824" y="12492"/>
                  </a:lnTo>
                  <a:lnTo>
                    <a:pt x="158769" y="12324"/>
                  </a:lnTo>
                  <a:lnTo>
                    <a:pt x="158713" y="12213"/>
                  </a:lnTo>
                  <a:lnTo>
                    <a:pt x="158546" y="11934"/>
                  </a:lnTo>
                  <a:lnTo>
                    <a:pt x="158322" y="11767"/>
                  </a:lnTo>
                  <a:lnTo>
                    <a:pt x="158155" y="11711"/>
                  </a:lnTo>
                  <a:close/>
                  <a:moveTo>
                    <a:pt x="167859" y="11711"/>
                  </a:moveTo>
                  <a:lnTo>
                    <a:pt x="167691" y="11767"/>
                  </a:lnTo>
                  <a:lnTo>
                    <a:pt x="167412" y="11934"/>
                  </a:lnTo>
                  <a:lnTo>
                    <a:pt x="167245" y="12213"/>
                  </a:lnTo>
                  <a:lnTo>
                    <a:pt x="167189" y="12324"/>
                  </a:lnTo>
                  <a:lnTo>
                    <a:pt x="167189" y="12492"/>
                  </a:lnTo>
                  <a:lnTo>
                    <a:pt x="167189" y="12659"/>
                  </a:lnTo>
                  <a:lnTo>
                    <a:pt x="167245" y="12826"/>
                  </a:lnTo>
                  <a:lnTo>
                    <a:pt x="167412" y="13105"/>
                  </a:lnTo>
                  <a:lnTo>
                    <a:pt x="167691" y="13272"/>
                  </a:lnTo>
                  <a:lnTo>
                    <a:pt x="167859" y="13328"/>
                  </a:lnTo>
                  <a:lnTo>
                    <a:pt x="168193" y="13328"/>
                  </a:lnTo>
                  <a:lnTo>
                    <a:pt x="168361" y="13272"/>
                  </a:lnTo>
                  <a:lnTo>
                    <a:pt x="168584" y="13105"/>
                  </a:lnTo>
                  <a:lnTo>
                    <a:pt x="168751" y="12826"/>
                  </a:lnTo>
                  <a:lnTo>
                    <a:pt x="168807" y="12659"/>
                  </a:lnTo>
                  <a:lnTo>
                    <a:pt x="168862" y="12492"/>
                  </a:lnTo>
                  <a:lnTo>
                    <a:pt x="168807" y="12324"/>
                  </a:lnTo>
                  <a:lnTo>
                    <a:pt x="168751" y="12213"/>
                  </a:lnTo>
                  <a:lnTo>
                    <a:pt x="168584" y="11934"/>
                  </a:lnTo>
                  <a:lnTo>
                    <a:pt x="168361" y="11767"/>
                  </a:lnTo>
                  <a:lnTo>
                    <a:pt x="168193" y="11711"/>
                  </a:lnTo>
                  <a:close/>
                  <a:moveTo>
                    <a:pt x="176279" y="11711"/>
                  </a:moveTo>
                  <a:lnTo>
                    <a:pt x="176112" y="11767"/>
                  </a:lnTo>
                  <a:lnTo>
                    <a:pt x="175889" y="11934"/>
                  </a:lnTo>
                  <a:lnTo>
                    <a:pt x="175666" y="12213"/>
                  </a:lnTo>
                  <a:lnTo>
                    <a:pt x="175666" y="12324"/>
                  </a:lnTo>
                  <a:lnTo>
                    <a:pt x="175610" y="12492"/>
                  </a:lnTo>
                  <a:lnTo>
                    <a:pt x="175666" y="12659"/>
                  </a:lnTo>
                  <a:lnTo>
                    <a:pt x="175666" y="12826"/>
                  </a:lnTo>
                  <a:lnTo>
                    <a:pt x="175889" y="13105"/>
                  </a:lnTo>
                  <a:lnTo>
                    <a:pt x="176112" y="13272"/>
                  </a:lnTo>
                  <a:lnTo>
                    <a:pt x="176279" y="13328"/>
                  </a:lnTo>
                  <a:lnTo>
                    <a:pt x="176614" y="13328"/>
                  </a:lnTo>
                  <a:lnTo>
                    <a:pt x="176781" y="13272"/>
                  </a:lnTo>
                  <a:lnTo>
                    <a:pt x="177060" y="13105"/>
                  </a:lnTo>
                  <a:lnTo>
                    <a:pt x="177227" y="12826"/>
                  </a:lnTo>
                  <a:lnTo>
                    <a:pt x="177283" y="12659"/>
                  </a:lnTo>
                  <a:lnTo>
                    <a:pt x="177283" y="12492"/>
                  </a:lnTo>
                  <a:lnTo>
                    <a:pt x="177283" y="12324"/>
                  </a:lnTo>
                  <a:lnTo>
                    <a:pt x="177227" y="12213"/>
                  </a:lnTo>
                  <a:lnTo>
                    <a:pt x="177060" y="11934"/>
                  </a:lnTo>
                  <a:lnTo>
                    <a:pt x="176781" y="11767"/>
                  </a:lnTo>
                  <a:lnTo>
                    <a:pt x="176614" y="11711"/>
                  </a:lnTo>
                  <a:close/>
                  <a:moveTo>
                    <a:pt x="186429" y="11711"/>
                  </a:moveTo>
                  <a:lnTo>
                    <a:pt x="186317" y="11767"/>
                  </a:lnTo>
                  <a:lnTo>
                    <a:pt x="186039" y="11934"/>
                  </a:lnTo>
                  <a:lnTo>
                    <a:pt x="185871" y="12213"/>
                  </a:lnTo>
                  <a:lnTo>
                    <a:pt x="185816" y="12324"/>
                  </a:lnTo>
                  <a:lnTo>
                    <a:pt x="185760" y="12492"/>
                  </a:lnTo>
                  <a:lnTo>
                    <a:pt x="185816" y="12659"/>
                  </a:lnTo>
                  <a:lnTo>
                    <a:pt x="185871" y="12826"/>
                  </a:lnTo>
                  <a:lnTo>
                    <a:pt x="186039" y="13105"/>
                  </a:lnTo>
                  <a:lnTo>
                    <a:pt x="186317" y="13272"/>
                  </a:lnTo>
                  <a:lnTo>
                    <a:pt x="186429" y="13328"/>
                  </a:lnTo>
                  <a:lnTo>
                    <a:pt x="186764" y="13328"/>
                  </a:lnTo>
                  <a:lnTo>
                    <a:pt x="186931" y="13272"/>
                  </a:lnTo>
                  <a:lnTo>
                    <a:pt x="187210" y="13105"/>
                  </a:lnTo>
                  <a:lnTo>
                    <a:pt x="187377" y="12826"/>
                  </a:lnTo>
                  <a:lnTo>
                    <a:pt x="187433" y="12659"/>
                  </a:lnTo>
                  <a:lnTo>
                    <a:pt x="187433" y="12492"/>
                  </a:lnTo>
                  <a:lnTo>
                    <a:pt x="187433" y="12324"/>
                  </a:lnTo>
                  <a:lnTo>
                    <a:pt x="187377" y="12213"/>
                  </a:lnTo>
                  <a:lnTo>
                    <a:pt x="187210" y="11934"/>
                  </a:lnTo>
                  <a:lnTo>
                    <a:pt x="186931" y="11767"/>
                  </a:lnTo>
                  <a:lnTo>
                    <a:pt x="186764" y="11711"/>
                  </a:lnTo>
                  <a:close/>
                  <a:moveTo>
                    <a:pt x="194794" y="11711"/>
                  </a:moveTo>
                  <a:lnTo>
                    <a:pt x="194683" y="11767"/>
                  </a:lnTo>
                  <a:lnTo>
                    <a:pt x="194404" y="11934"/>
                  </a:lnTo>
                  <a:lnTo>
                    <a:pt x="194236" y="12213"/>
                  </a:lnTo>
                  <a:lnTo>
                    <a:pt x="194181" y="12324"/>
                  </a:lnTo>
                  <a:lnTo>
                    <a:pt x="194125" y="12492"/>
                  </a:lnTo>
                  <a:lnTo>
                    <a:pt x="194181" y="12659"/>
                  </a:lnTo>
                  <a:lnTo>
                    <a:pt x="194236" y="12826"/>
                  </a:lnTo>
                  <a:lnTo>
                    <a:pt x="194404" y="13105"/>
                  </a:lnTo>
                  <a:lnTo>
                    <a:pt x="194683" y="13272"/>
                  </a:lnTo>
                  <a:lnTo>
                    <a:pt x="194794" y="13328"/>
                  </a:lnTo>
                  <a:lnTo>
                    <a:pt x="195129" y="13328"/>
                  </a:lnTo>
                  <a:lnTo>
                    <a:pt x="195296" y="13272"/>
                  </a:lnTo>
                  <a:lnTo>
                    <a:pt x="195575" y="13105"/>
                  </a:lnTo>
                  <a:lnTo>
                    <a:pt x="195742" y="12826"/>
                  </a:lnTo>
                  <a:lnTo>
                    <a:pt x="195798" y="12659"/>
                  </a:lnTo>
                  <a:lnTo>
                    <a:pt x="195798" y="12492"/>
                  </a:lnTo>
                  <a:lnTo>
                    <a:pt x="195798" y="12324"/>
                  </a:lnTo>
                  <a:lnTo>
                    <a:pt x="195742" y="12213"/>
                  </a:lnTo>
                  <a:lnTo>
                    <a:pt x="195575" y="11934"/>
                  </a:lnTo>
                  <a:lnTo>
                    <a:pt x="195296" y="11767"/>
                  </a:lnTo>
                  <a:lnTo>
                    <a:pt x="195129" y="11711"/>
                  </a:lnTo>
                  <a:close/>
                  <a:moveTo>
                    <a:pt x="204888" y="11711"/>
                  </a:moveTo>
                  <a:lnTo>
                    <a:pt x="204776" y="11767"/>
                  </a:lnTo>
                  <a:lnTo>
                    <a:pt x="204498" y="11934"/>
                  </a:lnTo>
                  <a:lnTo>
                    <a:pt x="204330" y="12213"/>
                  </a:lnTo>
                  <a:lnTo>
                    <a:pt x="204274" y="12324"/>
                  </a:lnTo>
                  <a:lnTo>
                    <a:pt x="204274" y="12492"/>
                  </a:lnTo>
                  <a:lnTo>
                    <a:pt x="204274" y="12659"/>
                  </a:lnTo>
                  <a:lnTo>
                    <a:pt x="204330" y="12826"/>
                  </a:lnTo>
                  <a:lnTo>
                    <a:pt x="204498" y="13105"/>
                  </a:lnTo>
                  <a:lnTo>
                    <a:pt x="204776" y="13272"/>
                  </a:lnTo>
                  <a:lnTo>
                    <a:pt x="204888" y="13328"/>
                  </a:lnTo>
                  <a:lnTo>
                    <a:pt x="205222" y="13328"/>
                  </a:lnTo>
                  <a:lnTo>
                    <a:pt x="205390" y="13272"/>
                  </a:lnTo>
                  <a:lnTo>
                    <a:pt x="205669" y="13105"/>
                  </a:lnTo>
                  <a:lnTo>
                    <a:pt x="205836" y="12826"/>
                  </a:lnTo>
                  <a:lnTo>
                    <a:pt x="205892" y="12659"/>
                  </a:lnTo>
                  <a:lnTo>
                    <a:pt x="205892" y="12492"/>
                  </a:lnTo>
                  <a:lnTo>
                    <a:pt x="205892" y="12324"/>
                  </a:lnTo>
                  <a:lnTo>
                    <a:pt x="205836" y="12213"/>
                  </a:lnTo>
                  <a:lnTo>
                    <a:pt x="205669" y="11934"/>
                  </a:lnTo>
                  <a:lnTo>
                    <a:pt x="205390" y="11767"/>
                  </a:lnTo>
                  <a:lnTo>
                    <a:pt x="205222" y="11711"/>
                  </a:lnTo>
                  <a:close/>
                  <a:moveTo>
                    <a:pt x="208290" y="11711"/>
                  </a:moveTo>
                  <a:lnTo>
                    <a:pt x="208122" y="11767"/>
                  </a:lnTo>
                  <a:lnTo>
                    <a:pt x="207844" y="11934"/>
                  </a:lnTo>
                  <a:lnTo>
                    <a:pt x="207676" y="12213"/>
                  </a:lnTo>
                  <a:lnTo>
                    <a:pt x="207620" y="12324"/>
                  </a:lnTo>
                  <a:lnTo>
                    <a:pt x="207620" y="12492"/>
                  </a:lnTo>
                  <a:lnTo>
                    <a:pt x="207620" y="12659"/>
                  </a:lnTo>
                  <a:lnTo>
                    <a:pt x="207676" y="12826"/>
                  </a:lnTo>
                  <a:lnTo>
                    <a:pt x="207844" y="13105"/>
                  </a:lnTo>
                  <a:lnTo>
                    <a:pt x="208122" y="13272"/>
                  </a:lnTo>
                  <a:lnTo>
                    <a:pt x="208290" y="13328"/>
                  </a:lnTo>
                  <a:lnTo>
                    <a:pt x="208624" y="13328"/>
                  </a:lnTo>
                  <a:lnTo>
                    <a:pt x="208792" y="13272"/>
                  </a:lnTo>
                  <a:lnTo>
                    <a:pt x="209015" y="13105"/>
                  </a:lnTo>
                  <a:lnTo>
                    <a:pt x="209182" y="12826"/>
                  </a:lnTo>
                  <a:lnTo>
                    <a:pt x="209238" y="12659"/>
                  </a:lnTo>
                  <a:lnTo>
                    <a:pt x="209293" y="12492"/>
                  </a:lnTo>
                  <a:lnTo>
                    <a:pt x="209238" y="12324"/>
                  </a:lnTo>
                  <a:lnTo>
                    <a:pt x="209182" y="12213"/>
                  </a:lnTo>
                  <a:lnTo>
                    <a:pt x="209015" y="11934"/>
                  </a:lnTo>
                  <a:lnTo>
                    <a:pt x="208792" y="11767"/>
                  </a:lnTo>
                  <a:lnTo>
                    <a:pt x="208624" y="11711"/>
                  </a:lnTo>
                  <a:close/>
                  <a:moveTo>
                    <a:pt x="211636" y="11711"/>
                  </a:moveTo>
                  <a:lnTo>
                    <a:pt x="211468" y="11767"/>
                  </a:lnTo>
                  <a:lnTo>
                    <a:pt x="211245" y="11934"/>
                  </a:lnTo>
                  <a:lnTo>
                    <a:pt x="211022" y="12213"/>
                  </a:lnTo>
                  <a:lnTo>
                    <a:pt x="211022" y="12324"/>
                  </a:lnTo>
                  <a:lnTo>
                    <a:pt x="210966" y="12492"/>
                  </a:lnTo>
                  <a:lnTo>
                    <a:pt x="211022" y="12659"/>
                  </a:lnTo>
                  <a:lnTo>
                    <a:pt x="211022" y="12826"/>
                  </a:lnTo>
                  <a:lnTo>
                    <a:pt x="211245" y="13105"/>
                  </a:lnTo>
                  <a:lnTo>
                    <a:pt x="211468" y="13272"/>
                  </a:lnTo>
                  <a:lnTo>
                    <a:pt x="211636" y="13328"/>
                  </a:lnTo>
                  <a:lnTo>
                    <a:pt x="211970" y="13328"/>
                  </a:lnTo>
                  <a:lnTo>
                    <a:pt x="212138" y="13272"/>
                  </a:lnTo>
                  <a:lnTo>
                    <a:pt x="212416" y="13105"/>
                  </a:lnTo>
                  <a:lnTo>
                    <a:pt x="212584" y="12826"/>
                  </a:lnTo>
                  <a:lnTo>
                    <a:pt x="212639" y="12659"/>
                  </a:lnTo>
                  <a:lnTo>
                    <a:pt x="212639" y="12492"/>
                  </a:lnTo>
                  <a:lnTo>
                    <a:pt x="212639" y="12324"/>
                  </a:lnTo>
                  <a:lnTo>
                    <a:pt x="212584" y="12213"/>
                  </a:lnTo>
                  <a:lnTo>
                    <a:pt x="212416" y="11934"/>
                  </a:lnTo>
                  <a:lnTo>
                    <a:pt x="212138" y="11767"/>
                  </a:lnTo>
                  <a:lnTo>
                    <a:pt x="211970" y="11711"/>
                  </a:lnTo>
                  <a:close/>
                  <a:moveTo>
                    <a:pt x="216710" y="11711"/>
                  </a:moveTo>
                  <a:lnTo>
                    <a:pt x="216543" y="11767"/>
                  </a:lnTo>
                  <a:lnTo>
                    <a:pt x="216320" y="11934"/>
                  </a:lnTo>
                  <a:lnTo>
                    <a:pt x="216097" y="12213"/>
                  </a:lnTo>
                  <a:lnTo>
                    <a:pt x="216097" y="12324"/>
                  </a:lnTo>
                  <a:lnTo>
                    <a:pt x="216041" y="12492"/>
                  </a:lnTo>
                  <a:lnTo>
                    <a:pt x="216097" y="12659"/>
                  </a:lnTo>
                  <a:lnTo>
                    <a:pt x="216097" y="12826"/>
                  </a:lnTo>
                  <a:lnTo>
                    <a:pt x="216320" y="13105"/>
                  </a:lnTo>
                  <a:lnTo>
                    <a:pt x="216543" y="13272"/>
                  </a:lnTo>
                  <a:lnTo>
                    <a:pt x="216710" y="13328"/>
                  </a:lnTo>
                  <a:lnTo>
                    <a:pt x="217045" y="13328"/>
                  </a:lnTo>
                  <a:lnTo>
                    <a:pt x="217212" y="13272"/>
                  </a:lnTo>
                  <a:lnTo>
                    <a:pt x="217491" y="13105"/>
                  </a:lnTo>
                  <a:lnTo>
                    <a:pt x="217659" y="12826"/>
                  </a:lnTo>
                  <a:lnTo>
                    <a:pt x="217714" y="12659"/>
                  </a:lnTo>
                  <a:lnTo>
                    <a:pt x="217714" y="12492"/>
                  </a:lnTo>
                  <a:lnTo>
                    <a:pt x="217714" y="12324"/>
                  </a:lnTo>
                  <a:lnTo>
                    <a:pt x="217659" y="12213"/>
                  </a:lnTo>
                  <a:lnTo>
                    <a:pt x="217491" y="11934"/>
                  </a:lnTo>
                  <a:lnTo>
                    <a:pt x="217212" y="11767"/>
                  </a:lnTo>
                  <a:lnTo>
                    <a:pt x="217045" y="11711"/>
                  </a:lnTo>
                  <a:close/>
                  <a:moveTo>
                    <a:pt x="220057" y="11711"/>
                  </a:moveTo>
                  <a:lnTo>
                    <a:pt x="219889" y="11767"/>
                  </a:lnTo>
                  <a:lnTo>
                    <a:pt x="219610" y="11934"/>
                  </a:lnTo>
                  <a:lnTo>
                    <a:pt x="219443" y="12213"/>
                  </a:lnTo>
                  <a:lnTo>
                    <a:pt x="219387" y="12324"/>
                  </a:lnTo>
                  <a:lnTo>
                    <a:pt x="219387" y="12492"/>
                  </a:lnTo>
                  <a:lnTo>
                    <a:pt x="219387" y="12659"/>
                  </a:lnTo>
                  <a:lnTo>
                    <a:pt x="219443" y="12826"/>
                  </a:lnTo>
                  <a:lnTo>
                    <a:pt x="219610" y="13105"/>
                  </a:lnTo>
                  <a:lnTo>
                    <a:pt x="219889" y="13272"/>
                  </a:lnTo>
                  <a:lnTo>
                    <a:pt x="220057" y="13328"/>
                  </a:lnTo>
                  <a:lnTo>
                    <a:pt x="220391" y="13328"/>
                  </a:lnTo>
                  <a:lnTo>
                    <a:pt x="220558" y="13272"/>
                  </a:lnTo>
                  <a:lnTo>
                    <a:pt x="220781" y="13105"/>
                  </a:lnTo>
                  <a:lnTo>
                    <a:pt x="221005" y="12826"/>
                  </a:lnTo>
                  <a:lnTo>
                    <a:pt x="221005" y="12659"/>
                  </a:lnTo>
                  <a:lnTo>
                    <a:pt x="221060" y="12492"/>
                  </a:lnTo>
                  <a:lnTo>
                    <a:pt x="221005" y="12324"/>
                  </a:lnTo>
                  <a:lnTo>
                    <a:pt x="221005" y="12213"/>
                  </a:lnTo>
                  <a:lnTo>
                    <a:pt x="220781" y="11934"/>
                  </a:lnTo>
                  <a:lnTo>
                    <a:pt x="220558" y="11767"/>
                  </a:lnTo>
                  <a:lnTo>
                    <a:pt x="220391" y="11711"/>
                  </a:lnTo>
                  <a:close/>
                  <a:moveTo>
                    <a:pt x="231823" y="11711"/>
                  </a:moveTo>
                  <a:lnTo>
                    <a:pt x="231656" y="11767"/>
                  </a:lnTo>
                  <a:lnTo>
                    <a:pt x="231377" y="11934"/>
                  </a:lnTo>
                  <a:lnTo>
                    <a:pt x="231210" y="12213"/>
                  </a:lnTo>
                  <a:lnTo>
                    <a:pt x="231154" y="12324"/>
                  </a:lnTo>
                  <a:lnTo>
                    <a:pt x="231154" y="12492"/>
                  </a:lnTo>
                  <a:lnTo>
                    <a:pt x="231154" y="12659"/>
                  </a:lnTo>
                  <a:lnTo>
                    <a:pt x="231210" y="12826"/>
                  </a:lnTo>
                  <a:lnTo>
                    <a:pt x="231377" y="13105"/>
                  </a:lnTo>
                  <a:lnTo>
                    <a:pt x="231656" y="13272"/>
                  </a:lnTo>
                  <a:lnTo>
                    <a:pt x="231823" y="13328"/>
                  </a:lnTo>
                  <a:lnTo>
                    <a:pt x="232158" y="13328"/>
                  </a:lnTo>
                  <a:lnTo>
                    <a:pt x="232269" y="13272"/>
                  </a:lnTo>
                  <a:lnTo>
                    <a:pt x="232548" y="13105"/>
                  </a:lnTo>
                  <a:lnTo>
                    <a:pt x="232716" y="12826"/>
                  </a:lnTo>
                  <a:lnTo>
                    <a:pt x="232771" y="12659"/>
                  </a:lnTo>
                  <a:lnTo>
                    <a:pt x="232771" y="12492"/>
                  </a:lnTo>
                  <a:lnTo>
                    <a:pt x="232771" y="12324"/>
                  </a:lnTo>
                  <a:lnTo>
                    <a:pt x="232716" y="12213"/>
                  </a:lnTo>
                  <a:lnTo>
                    <a:pt x="232548" y="11934"/>
                  </a:lnTo>
                  <a:lnTo>
                    <a:pt x="232269" y="11767"/>
                  </a:lnTo>
                  <a:lnTo>
                    <a:pt x="232158" y="11711"/>
                  </a:lnTo>
                  <a:close/>
                  <a:moveTo>
                    <a:pt x="240133" y="11711"/>
                  </a:moveTo>
                  <a:lnTo>
                    <a:pt x="239965" y="11767"/>
                  </a:lnTo>
                  <a:lnTo>
                    <a:pt x="239742" y="11934"/>
                  </a:lnTo>
                  <a:lnTo>
                    <a:pt x="239519" y="12213"/>
                  </a:lnTo>
                  <a:lnTo>
                    <a:pt x="239519" y="12324"/>
                  </a:lnTo>
                  <a:lnTo>
                    <a:pt x="239463" y="12492"/>
                  </a:lnTo>
                  <a:lnTo>
                    <a:pt x="239519" y="12659"/>
                  </a:lnTo>
                  <a:lnTo>
                    <a:pt x="239519" y="12826"/>
                  </a:lnTo>
                  <a:lnTo>
                    <a:pt x="239742" y="13105"/>
                  </a:lnTo>
                  <a:lnTo>
                    <a:pt x="239965" y="13272"/>
                  </a:lnTo>
                  <a:lnTo>
                    <a:pt x="240133" y="13328"/>
                  </a:lnTo>
                  <a:lnTo>
                    <a:pt x="240467" y="13328"/>
                  </a:lnTo>
                  <a:lnTo>
                    <a:pt x="240635" y="13272"/>
                  </a:lnTo>
                  <a:lnTo>
                    <a:pt x="240913" y="13105"/>
                  </a:lnTo>
                  <a:lnTo>
                    <a:pt x="241081" y="12826"/>
                  </a:lnTo>
                  <a:lnTo>
                    <a:pt x="241136" y="12659"/>
                  </a:lnTo>
                  <a:lnTo>
                    <a:pt x="241136" y="12492"/>
                  </a:lnTo>
                  <a:lnTo>
                    <a:pt x="241136" y="12324"/>
                  </a:lnTo>
                  <a:lnTo>
                    <a:pt x="241081" y="12213"/>
                  </a:lnTo>
                  <a:lnTo>
                    <a:pt x="240913" y="11934"/>
                  </a:lnTo>
                  <a:lnTo>
                    <a:pt x="240635" y="11767"/>
                  </a:lnTo>
                  <a:lnTo>
                    <a:pt x="240467" y="11711"/>
                  </a:lnTo>
                  <a:close/>
                  <a:moveTo>
                    <a:pt x="243479" y="11711"/>
                  </a:moveTo>
                  <a:lnTo>
                    <a:pt x="243311" y="11767"/>
                  </a:lnTo>
                  <a:lnTo>
                    <a:pt x="243033" y="11934"/>
                  </a:lnTo>
                  <a:lnTo>
                    <a:pt x="242865" y="12213"/>
                  </a:lnTo>
                  <a:lnTo>
                    <a:pt x="242809" y="12324"/>
                  </a:lnTo>
                  <a:lnTo>
                    <a:pt x="242809" y="12492"/>
                  </a:lnTo>
                  <a:lnTo>
                    <a:pt x="242809" y="12659"/>
                  </a:lnTo>
                  <a:lnTo>
                    <a:pt x="242865" y="12826"/>
                  </a:lnTo>
                  <a:lnTo>
                    <a:pt x="243033" y="13105"/>
                  </a:lnTo>
                  <a:lnTo>
                    <a:pt x="243311" y="13272"/>
                  </a:lnTo>
                  <a:lnTo>
                    <a:pt x="243479" y="13328"/>
                  </a:lnTo>
                  <a:lnTo>
                    <a:pt x="243813" y="13328"/>
                  </a:lnTo>
                  <a:lnTo>
                    <a:pt x="243925" y="13272"/>
                  </a:lnTo>
                  <a:lnTo>
                    <a:pt x="244204" y="13105"/>
                  </a:lnTo>
                  <a:lnTo>
                    <a:pt x="244371" y="12826"/>
                  </a:lnTo>
                  <a:lnTo>
                    <a:pt x="244427" y="12659"/>
                  </a:lnTo>
                  <a:lnTo>
                    <a:pt x="244427" y="12492"/>
                  </a:lnTo>
                  <a:lnTo>
                    <a:pt x="244427" y="12324"/>
                  </a:lnTo>
                  <a:lnTo>
                    <a:pt x="244371" y="12213"/>
                  </a:lnTo>
                  <a:lnTo>
                    <a:pt x="244204" y="11934"/>
                  </a:lnTo>
                  <a:lnTo>
                    <a:pt x="243925" y="11767"/>
                  </a:lnTo>
                  <a:lnTo>
                    <a:pt x="243813" y="11711"/>
                  </a:lnTo>
                  <a:close/>
                  <a:moveTo>
                    <a:pt x="248553" y="11711"/>
                  </a:moveTo>
                  <a:lnTo>
                    <a:pt x="248386" y="11767"/>
                  </a:lnTo>
                  <a:lnTo>
                    <a:pt x="248107" y="11934"/>
                  </a:lnTo>
                  <a:lnTo>
                    <a:pt x="247940" y="12213"/>
                  </a:lnTo>
                  <a:lnTo>
                    <a:pt x="247884" y="12324"/>
                  </a:lnTo>
                  <a:lnTo>
                    <a:pt x="247884" y="12492"/>
                  </a:lnTo>
                  <a:lnTo>
                    <a:pt x="247884" y="12659"/>
                  </a:lnTo>
                  <a:lnTo>
                    <a:pt x="247940" y="12826"/>
                  </a:lnTo>
                  <a:lnTo>
                    <a:pt x="248107" y="13105"/>
                  </a:lnTo>
                  <a:lnTo>
                    <a:pt x="248386" y="13272"/>
                  </a:lnTo>
                  <a:lnTo>
                    <a:pt x="248553" y="13328"/>
                  </a:lnTo>
                  <a:lnTo>
                    <a:pt x="248888" y="13328"/>
                  </a:lnTo>
                  <a:lnTo>
                    <a:pt x="249055" y="13272"/>
                  </a:lnTo>
                  <a:lnTo>
                    <a:pt x="249278" y="13105"/>
                  </a:lnTo>
                  <a:lnTo>
                    <a:pt x="249446" y="12826"/>
                  </a:lnTo>
                  <a:lnTo>
                    <a:pt x="249501" y="12659"/>
                  </a:lnTo>
                  <a:lnTo>
                    <a:pt x="249557" y="12492"/>
                  </a:lnTo>
                  <a:lnTo>
                    <a:pt x="249501" y="12324"/>
                  </a:lnTo>
                  <a:lnTo>
                    <a:pt x="249446" y="12213"/>
                  </a:lnTo>
                  <a:lnTo>
                    <a:pt x="249278" y="11934"/>
                  </a:lnTo>
                  <a:lnTo>
                    <a:pt x="249055" y="11767"/>
                  </a:lnTo>
                  <a:lnTo>
                    <a:pt x="248888" y="11711"/>
                  </a:lnTo>
                  <a:close/>
                  <a:moveTo>
                    <a:pt x="253628" y="11711"/>
                  </a:moveTo>
                  <a:lnTo>
                    <a:pt x="253461" y="11767"/>
                  </a:lnTo>
                  <a:lnTo>
                    <a:pt x="253182" y="11934"/>
                  </a:lnTo>
                  <a:lnTo>
                    <a:pt x="253015" y="12213"/>
                  </a:lnTo>
                  <a:lnTo>
                    <a:pt x="252959" y="12324"/>
                  </a:lnTo>
                  <a:lnTo>
                    <a:pt x="252959" y="12492"/>
                  </a:lnTo>
                  <a:lnTo>
                    <a:pt x="252959" y="12659"/>
                  </a:lnTo>
                  <a:lnTo>
                    <a:pt x="253015" y="12826"/>
                  </a:lnTo>
                  <a:lnTo>
                    <a:pt x="253182" y="13105"/>
                  </a:lnTo>
                  <a:lnTo>
                    <a:pt x="253461" y="13272"/>
                  </a:lnTo>
                  <a:lnTo>
                    <a:pt x="253628" y="13328"/>
                  </a:lnTo>
                  <a:lnTo>
                    <a:pt x="253963" y="13328"/>
                  </a:lnTo>
                  <a:lnTo>
                    <a:pt x="254130" y="13272"/>
                  </a:lnTo>
                  <a:lnTo>
                    <a:pt x="254353" y="13105"/>
                  </a:lnTo>
                  <a:lnTo>
                    <a:pt x="254576" y="12826"/>
                  </a:lnTo>
                  <a:lnTo>
                    <a:pt x="254576" y="12659"/>
                  </a:lnTo>
                  <a:lnTo>
                    <a:pt x="254632" y="12492"/>
                  </a:lnTo>
                  <a:lnTo>
                    <a:pt x="254576" y="12324"/>
                  </a:lnTo>
                  <a:lnTo>
                    <a:pt x="254576" y="12213"/>
                  </a:lnTo>
                  <a:lnTo>
                    <a:pt x="254353" y="11934"/>
                  </a:lnTo>
                  <a:lnTo>
                    <a:pt x="254130" y="11767"/>
                  </a:lnTo>
                  <a:lnTo>
                    <a:pt x="253963" y="11711"/>
                  </a:lnTo>
                  <a:close/>
                  <a:moveTo>
                    <a:pt x="263666" y="11711"/>
                  </a:moveTo>
                  <a:lnTo>
                    <a:pt x="263499" y="11767"/>
                  </a:lnTo>
                  <a:lnTo>
                    <a:pt x="263220" y="11934"/>
                  </a:lnTo>
                  <a:lnTo>
                    <a:pt x="263053" y="12213"/>
                  </a:lnTo>
                  <a:lnTo>
                    <a:pt x="262997" y="12324"/>
                  </a:lnTo>
                  <a:lnTo>
                    <a:pt x="262997" y="12492"/>
                  </a:lnTo>
                  <a:lnTo>
                    <a:pt x="262997" y="12659"/>
                  </a:lnTo>
                  <a:lnTo>
                    <a:pt x="263053" y="12826"/>
                  </a:lnTo>
                  <a:lnTo>
                    <a:pt x="263220" y="13105"/>
                  </a:lnTo>
                  <a:lnTo>
                    <a:pt x="263499" y="13272"/>
                  </a:lnTo>
                  <a:lnTo>
                    <a:pt x="263666" y="13328"/>
                  </a:lnTo>
                  <a:lnTo>
                    <a:pt x="264001" y="13328"/>
                  </a:lnTo>
                  <a:lnTo>
                    <a:pt x="264168" y="13272"/>
                  </a:lnTo>
                  <a:lnTo>
                    <a:pt x="264391" y="13105"/>
                  </a:lnTo>
                  <a:lnTo>
                    <a:pt x="264614" y="12826"/>
                  </a:lnTo>
                  <a:lnTo>
                    <a:pt x="264670" y="12659"/>
                  </a:lnTo>
                  <a:lnTo>
                    <a:pt x="264670" y="12492"/>
                  </a:lnTo>
                  <a:lnTo>
                    <a:pt x="264670" y="12324"/>
                  </a:lnTo>
                  <a:lnTo>
                    <a:pt x="264614" y="12213"/>
                  </a:lnTo>
                  <a:lnTo>
                    <a:pt x="264391" y="11934"/>
                  </a:lnTo>
                  <a:lnTo>
                    <a:pt x="264168" y="11767"/>
                  </a:lnTo>
                  <a:lnTo>
                    <a:pt x="264001" y="11711"/>
                  </a:lnTo>
                  <a:close/>
                  <a:moveTo>
                    <a:pt x="272087" y="11711"/>
                  </a:moveTo>
                  <a:lnTo>
                    <a:pt x="271920" y="11767"/>
                  </a:lnTo>
                  <a:lnTo>
                    <a:pt x="271697" y="11934"/>
                  </a:lnTo>
                  <a:lnTo>
                    <a:pt x="271529" y="12213"/>
                  </a:lnTo>
                  <a:lnTo>
                    <a:pt x="271474" y="12324"/>
                  </a:lnTo>
                  <a:lnTo>
                    <a:pt x="271418" y="12492"/>
                  </a:lnTo>
                  <a:lnTo>
                    <a:pt x="271474" y="12659"/>
                  </a:lnTo>
                  <a:lnTo>
                    <a:pt x="271529" y="12826"/>
                  </a:lnTo>
                  <a:lnTo>
                    <a:pt x="271697" y="13105"/>
                  </a:lnTo>
                  <a:lnTo>
                    <a:pt x="271920" y="13272"/>
                  </a:lnTo>
                  <a:lnTo>
                    <a:pt x="272087" y="13328"/>
                  </a:lnTo>
                  <a:lnTo>
                    <a:pt x="272422" y="13328"/>
                  </a:lnTo>
                  <a:lnTo>
                    <a:pt x="272589" y="13272"/>
                  </a:lnTo>
                  <a:lnTo>
                    <a:pt x="272868" y="13105"/>
                  </a:lnTo>
                  <a:lnTo>
                    <a:pt x="273035" y="12826"/>
                  </a:lnTo>
                  <a:lnTo>
                    <a:pt x="273091" y="12659"/>
                  </a:lnTo>
                  <a:lnTo>
                    <a:pt x="273091" y="12492"/>
                  </a:lnTo>
                  <a:lnTo>
                    <a:pt x="273091" y="12324"/>
                  </a:lnTo>
                  <a:lnTo>
                    <a:pt x="273035" y="12213"/>
                  </a:lnTo>
                  <a:lnTo>
                    <a:pt x="272868" y="11934"/>
                  </a:lnTo>
                  <a:lnTo>
                    <a:pt x="272589" y="11767"/>
                  </a:lnTo>
                  <a:lnTo>
                    <a:pt x="272422" y="11711"/>
                  </a:lnTo>
                  <a:close/>
                  <a:moveTo>
                    <a:pt x="282292" y="11711"/>
                  </a:moveTo>
                  <a:lnTo>
                    <a:pt x="282125" y="11767"/>
                  </a:lnTo>
                  <a:lnTo>
                    <a:pt x="281846" y="11934"/>
                  </a:lnTo>
                  <a:lnTo>
                    <a:pt x="281679" y="12213"/>
                  </a:lnTo>
                  <a:lnTo>
                    <a:pt x="281623" y="12324"/>
                  </a:lnTo>
                  <a:lnTo>
                    <a:pt x="281623" y="12492"/>
                  </a:lnTo>
                  <a:lnTo>
                    <a:pt x="281623" y="12659"/>
                  </a:lnTo>
                  <a:lnTo>
                    <a:pt x="281679" y="12826"/>
                  </a:lnTo>
                  <a:lnTo>
                    <a:pt x="281846" y="13105"/>
                  </a:lnTo>
                  <a:lnTo>
                    <a:pt x="282125" y="13272"/>
                  </a:lnTo>
                  <a:lnTo>
                    <a:pt x="282292" y="13328"/>
                  </a:lnTo>
                  <a:lnTo>
                    <a:pt x="282571" y="13328"/>
                  </a:lnTo>
                  <a:lnTo>
                    <a:pt x="282739" y="13272"/>
                  </a:lnTo>
                  <a:lnTo>
                    <a:pt x="283017" y="13105"/>
                  </a:lnTo>
                  <a:lnTo>
                    <a:pt x="283185" y="12826"/>
                  </a:lnTo>
                  <a:lnTo>
                    <a:pt x="283241" y="12659"/>
                  </a:lnTo>
                  <a:lnTo>
                    <a:pt x="283241" y="12492"/>
                  </a:lnTo>
                  <a:lnTo>
                    <a:pt x="283241" y="12324"/>
                  </a:lnTo>
                  <a:lnTo>
                    <a:pt x="283185" y="12213"/>
                  </a:lnTo>
                  <a:lnTo>
                    <a:pt x="283017" y="11934"/>
                  </a:lnTo>
                  <a:lnTo>
                    <a:pt x="282739" y="11767"/>
                  </a:lnTo>
                  <a:lnTo>
                    <a:pt x="282571" y="11711"/>
                  </a:lnTo>
                  <a:close/>
                  <a:moveTo>
                    <a:pt x="35189" y="15057"/>
                  </a:moveTo>
                  <a:lnTo>
                    <a:pt x="35022" y="15113"/>
                  </a:lnTo>
                  <a:lnTo>
                    <a:pt x="34743" y="15280"/>
                  </a:lnTo>
                  <a:lnTo>
                    <a:pt x="34576" y="15559"/>
                  </a:lnTo>
                  <a:lnTo>
                    <a:pt x="34520" y="15670"/>
                  </a:lnTo>
                  <a:lnTo>
                    <a:pt x="34520" y="15838"/>
                  </a:lnTo>
                  <a:lnTo>
                    <a:pt x="34520" y="16005"/>
                  </a:lnTo>
                  <a:lnTo>
                    <a:pt x="34576" y="16172"/>
                  </a:lnTo>
                  <a:lnTo>
                    <a:pt x="34743" y="16451"/>
                  </a:lnTo>
                  <a:lnTo>
                    <a:pt x="35022" y="16618"/>
                  </a:lnTo>
                  <a:lnTo>
                    <a:pt x="35189" y="16674"/>
                  </a:lnTo>
                  <a:lnTo>
                    <a:pt x="35524" y="16674"/>
                  </a:lnTo>
                  <a:lnTo>
                    <a:pt x="35635" y="16618"/>
                  </a:lnTo>
                  <a:lnTo>
                    <a:pt x="35914" y="16451"/>
                  </a:lnTo>
                  <a:lnTo>
                    <a:pt x="36081" y="16172"/>
                  </a:lnTo>
                  <a:lnTo>
                    <a:pt x="36137" y="16005"/>
                  </a:lnTo>
                  <a:lnTo>
                    <a:pt x="36137" y="15838"/>
                  </a:lnTo>
                  <a:lnTo>
                    <a:pt x="36137" y="15670"/>
                  </a:lnTo>
                  <a:lnTo>
                    <a:pt x="36081" y="15559"/>
                  </a:lnTo>
                  <a:lnTo>
                    <a:pt x="35914" y="15280"/>
                  </a:lnTo>
                  <a:lnTo>
                    <a:pt x="35635" y="15113"/>
                  </a:lnTo>
                  <a:lnTo>
                    <a:pt x="35524" y="15057"/>
                  </a:lnTo>
                  <a:close/>
                  <a:moveTo>
                    <a:pt x="38535" y="15057"/>
                  </a:moveTo>
                  <a:lnTo>
                    <a:pt x="38368" y="15113"/>
                  </a:lnTo>
                  <a:lnTo>
                    <a:pt x="38089" y="15280"/>
                  </a:lnTo>
                  <a:lnTo>
                    <a:pt x="37922" y="15559"/>
                  </a:lnTo>
                  <a:lnTo>
                    <a:pt x="37866" y="15670"/>
                  </a:lnTo>
                  <a:lnTo>
                    <a:pt x="37866" y="15838"/>
                  </a:lnTo>
                  <a:lnTo>
                    <a:pt x="37866" y="16005"/>
                  </a:lnTo>
                  <a:lnTo>
                    <a:pt x="37922" y="16172"/>
                  </a:lnTo>
                  <a:lnTo>
                    <a:pt x="38089" y="16451"/>
                  </a:lnTo>
                  <a:lnTo>
                    <a:pt x="38368" y="16618"/>
                  </a:lnTo>
                  <a:lnTo>
                    <a:pt x="38535" y="16674"/>
                  </a:lnTo>
                  <a:lnTo>
                    <a:pt x="38870" y="16674"/>
                  </a:lnTo>
                  <a:lnTo>
                    <a:pt x="39037" y="16618"/>
                  </a:lnTo>
                  <a:lnTo>
                    <a:pt x="39260" y="16451"/>
                  </a:lnTo>
                  <a:lnTo>
                    <a:pt x="39483" y="16172"/>
                  </a:lnTo>
                  <a:lnTo>
                    <a:pt x="39539" y="16005"/>
                  </a:lnTo>
                  <a:lnTo>
                    <a:pt x="39539" y="15838"/>
                  </a:lnTo>
                  <a:lnTo>
                    <a:pt x="39539" y="15670"/>
                  </a:lnTo>
                  <a:lnTo>
                    <a:pt x="39483" y="15559"/>
                  </a:lnTo>
                  <a:lnTo>
                    <a:pt x="39260" y="15280"/>
                  </a:lnTo>
                  <a:lnTo>
                    <a:pt x="39037" y="15113"/>
                  </a:lnTo>
                  <a:lnTo>
                    <a:pt x="38870" y="15057"/>
                  </a:lnTo>
                  <a:close/>
                  <a:moveTo>
                    <a:pt x="41881" y="15057"/>
                  </a:moveTo>
                  <a:lnTo>
                    <a:pt x="41769" y="15113"/>
                  </a:lnTo>
                  <a:lnTo>
                    <a:pt x="41491" y="15280"/>
                  </a:lnTo>
                  <a:lnTo>
                    <a:pt x="41323" y="15559"/>
                  </a:lnTo>
                  <a:lnTo>
                    <a:pt x="41268" y="15670"/>
                  </a:lnTo>
                  <a:lnTo>
                    <a:pt x="41212" y="15838"/>
                  </a:lnTo>
                  <a:lnTo>
                    <a:pt x="41268" y="16005"/>
                  </a:lnTo>
                  <a:lnTo>
                    <a:pt x="41323" y="16172"/>
                  </a:lnTo>
                  <a:lnTo>
                    <a:pt x="41491" y="16451"/>
                  </a:lnTo>
                  <a:lnTo>
                    <a:pt x="41769" y="16618"/>
                  </a:lnTo>
                  <a:lnTo>
                    <a:pt x="41881" y="16674"/>
                  </a:lnTo>
                  <a:lnTo>
                    <a:pt x="42216" y="16674"/>
                  </a:lnTo>
                  <a:lnTo>
                    <a:pt x="42383" y="16618"/>
                  </a:lnTo>
                  <a:lnTo>
                    <a:pt x="42662" y="16451"/>
                  </a:lnTo>
                  <a:lnTo>
                    <a:pt x="42829" y="16172"/>
                  </a:lnTo>
                  <a:lnTo>
                    <a:pt x="42885" y="16005"/>
                  </a:lnTo>
                  <a:lnTo>
                    <a:pt x="42885" y="15838"/>
                  </a:lnTo>
                  <a:lnTo>
                    <a:pt x="42885" y="15670"/>
                  </a:lnTo>
                  <a:lnTo>
                    <a:pt x="42829" y="15559"/>
                  </a:lnTo>
                  <a:lnTo>
                    <a:pt x="42662" y="15280"/>
                  </a:lnTo>
                  <a:lnTo>
                    <a:pt x="42383" y="15113"/>
                  </a:lnTo>
                  <a:lnTo>
                    <a:pt x="42216" y="15057"/>
                  </a:lnTo>
                  <a:close/>
                  <a:moveTo>
                    <a:pt x="45227" y="15057"/>
                  </a:moveTo>
                  <a:lnTo>
                    <a:pt x="45060" y="15113"/>
                  </a:lnTo>
                  <a:lnTo>
                    <a:pt x="44781" y="15280"/>
                  </a:lnTo>
                  <a:lnTo>
                    <a:pt x="44614" y="15559"/>
                  </a:lnTo>
                  <a:lnTo>
                    <a:pt x="44558" y="15670"/>
                  </a:lnTo>
                  <a:lnTo>
                    <a:pt x="44558" y="15838"/>
                  </a:lnTo>
                  <a:lnTo>
                    <a:pt x="44558" y="16005"/>
                  </a:lnTo>
                  <a:lnTo>
                    <a:pt x="44614" y="16172"/>
                  </a:lnTo>
                  <a:lnTo>
                    <a:pt x="44781" y="16451"/>
                  </a:lnTo>
                  <a:lnTo>
                    <a:pt x="45060" y="16618"/>
                  </a:lnTo>
                  <a:lnTo>
                    <a:pt x="45227" y="16674"/>
                  </a:lnTo>
                  <a:lnTo>
                    <a:pt x="45562" y="16674"/>
                  </a:lnTo>
                  <a:lnTo>
                    <a:pt x="45729" y="16618"/>
                  </a:lnTo>
                  <a:lnTo>
                    <a:pt x="45952" y="16451"/>
                  </a:lnTo>
                  <a:lnTo>
                    <a:pt x="46175" y="16172"/>
                  </a:lnTo>
                  <a:lnTo>
                    <a:pt x="46175" y="16005"/>
                  </a:lnTo>
                  <a:lnTo>
                    <a:pt x="46231" y="15838"/>
                  </a:lnTo>
                  <a:lnTo>
                    <a:pt x="46175" y="15670"/>
                  </a:lnTo>
                  <a:lnTo>
                    <a:pt x="46175" y="15559"/>
                  </a:lnTo>
                  <a:lnTo>
                    <a:pt x="45952" y="15280"/>
                  </a:lnTo>
                  <a:lnTo>
                    <a:pt x="45729" y="15113"/>
                  </a:lnTo>
                  <a:lnTo>
                    <a:pt x="45562" y="15057"/>
                  </a:lnTo>
                  <a:close/>
                  <a:moveTo>
                    <a:pt x="50358" y="15001"/>
                  </a:moveTo>
                  <a:lnTo>
                    <a:pt x="50190" y="15057"/>
                  </a:lnTo>
                  <a:lnTo>
                    <a:pt x="50023" y="15113"/>
                  </a:lnTo>
                  <a:lnTo>
                    <a:pt x="49744" y="15280"/>
                  </a:lnTo>
                  <a:lnTo>
                    <a:pt x="49577" y="15559"/>
                  </a:lnTo>
                  <a:lnTo>
                    <a:pt x="49521" y="15670"/>
                  </a:lnTo>
                  <a:lnTo>
                    <a:pt x="49521" y="15838"/>
                  </a:lnTo>
                  <a:lnTo>
                    <a:pt x="49521" y="16005"/>
                  </a:lnTo>
                  <a:lnTo>
                    <a:pt x="49577" y="16172"/>
                  </a:lnTo>
                  <a:lnTo>
                    <a:pt x="49744" y="16451"/>
                  </a:lnTo>
                  <a:lnTo>
                    <a:pt x="50023" y="16618"/>
                  </a:lnTo>
                  <a:lnTo>
                    <a:pt x="50190" y="16674"/>
                  </a:lnTo>
                  <a:lnTo>
                    <a:pt x="50525" y="16674"/>
                  </a:lnTo>
                  <a:lnTo>
                    <a:pt x="50692" y="16618"/>
                  </a:lnTo>
                  <a:lnTo>
                    <a:pt x="50915" y="16451"/>
                  </a:lnTo>
                  <a:lnTo>
                    <a:pt x="51138" y="16172"/>
                  </a:lnTo>
                  <a:lnTo>
                    <a:pt x="51138" y="16005"/>
                  </a:lnTo>
                  <a:lnTo>
                    <a:pt x="51194" y="15838"/>
                  </a:lnTo>
                  <a:lnTo>
                    <a:pt x="51138" y="15670"/>
                  </a:lnTo>
                  <a:lnTo>
                    <a:pt x="51138" y="15559"/>
                  </a:lnTo>
                  <a:lnTo>
                    <a:pt x="50915" y="15280"/>
                  </a:lnTo>
                  <a:lnTo>
                    <a:pt x="50692" y="15113"/>
                  </a:lnTo>
                  <a:lnTo>
                    <a:pt x="50525" y="15057"/>
                  </a:lnTo>
                  <a:lnTo>
                    <a:pt x="50358" y="15001"/>
                  </a:lnTo>
                  <a:close/>
                  <a:moveTo>
                    <a:pt x="58778" y="15001"/>
                  </a:moveTo>
                  <a:lnTo>
                    <a:pt x="58611" y="15057"/>
                  </a:lnTo>
                  <a:lnTo>
                    <a:pt x="58444" y="15113"/>
                  </a:lnTo>
                  <a:lnTo>
                    <a:pt x="58221" y="15280"/>
                  </a:lnTo>
                  <a:lnTo>
                    <a:pt x="57998" y="15559"/>
                  </a:lnTo>
                  <a:lnTo>
                    <a:pt x="57998" y="15670"/>
                  </a:lnTo>
                  <a:lnTo>
                    <a:pt x="57942" y="15838"/>
                  </a:lnTo>
                  <a:lnTo>
                    <a:pt x="57998" y="16005"/>
                  </a:lnTo>
                  <a:lnTo>
                    <a:pt x="57998" y="16172"/>
                  </a:lnTo>
                  <a:lnTo>
                    <a:pt x="58221" y="16451"/>
                  </a:lnTo>
                  <a:lnTo>
                    <a:pt x="58444" y="16618"/>
                  </a:lnTo>
                  <a:lnTo>
                    <a:pt x="58611" y="16674"/>
                  </a:lnTo>
                  <a:lnTo>
                    <a:pt x="58946" y="16674"/>
                  </a:lnTo>
                  <a:lnTo>
                    <a:pt x="59113" y="16618"/>
                  </a:lnTo>
                  <a:lnTo>
                    <a:pt x="59392" y="16451"/>
                  </a:lnTo>
                  <a:lnTo>
                    <a:pt x="59559" y="16172"/>
                  </a:lnTo>
                  <a:lnTo>
                    <a:pt x="59615" y="16005"/>
                  </a:lnTo>
                  <a:lnTo>
                    <a:pt x="59615" y="15838"/>
                  </a:lnTo>
                  <a:lnTo>
                    <a:pt x="59615" y="15670"/>
                  </a:lnTo>
                  <a:lnTo>
                    <a:pt x="59559" y="15559"/>
                  </a:lnTo>
                  <a:lnTo>
                    <a:pt x="59392" y="15280"/>
                  </a:lnTo>
                  <a:lnTo>
                    <a:pt x="59113" y="15113"/>
                  </a:lnTo>
                  <a:lnTo>
                    <a:pt x="58946" y="15057"/>
                  </a:lnTo>
                  <a:lnTo>
                    <a:pt x="58778" y="15001"/>
                  </a:lnTo>
                  <a:close/>
                  <a:moveTo>
                    <a:pt x="63853" y="15001"/>
                  </a:moveTo>
                  <a:lnTo>
                    <a:pt x="63686" y="15057"/>
                  </a:lnTo>
                  <a:lnTo>
                    <a:pt x="63519" y="15113"/>
                  </a:lnTo>
                  <a:lnTo>
                    <a:pt x="63240" y="15280"/>
                  </a:lnTo>
                  <a:lnTo>
                    <a:pt x="63072" y="15559"/>
                  </a:lnTo>
                  <a:lnTo>
                    <a:pt x="63017" y="15670"/>
                  </a:lnTo>
                  <a:lnTo>
                    <a:pt x="63017" y="15838"/>
                  </a:lnTo>
                  <a:lnTo>
                    <a:pt x="63017" y="16005"/>
                  </a:lnTo>
                  <a:lnTo>
                    <a:pt x="63072" y="16172"/>
                  </a:lnTo>
                  <a:lnTo>
                    <a:pt x="63240" y="16451"/>
                  </a:lnTo>
                  <a:lnTo>
                    <a:pt x="63519" y="16618"/>
                  </a:lnTo>
                  <a:lnTo>
                    <a:pt x="63686" y="16674"/>
                  </a:lnTo>
                  <a:lnTo>
                    <a:pt x="64020" y="16674"/>
                  </a:lnTo>
                  <a:lnTo>
                    <a:pt x="64132" y="16618"/>
                  </a:lnTo>
                  <a:lnTo>
                    <a:pt x="64411" y="16451"/>
                  </a:lnTo>
                  <a:lnTo>
                    <a:pt x="64578" y="16172"/>
                  </a:lnTo>
                  <a:lnTo>
                    <a:pt x="64634" y="16005"/>
                  </a:lnTo>
                  <a:lnTo>
                    <a:pt x="64634" y="15838"/>
                  </a:lnTo>
                  <a:lnTo>
                    <a:pt x="64634" y="15670"/>
                  </a:lnTo>
                  <a:lnTo>
                    <a:pt x="64578" y="15559"/>
                  </a:lnTo>
                  <a:lnTo>
                    <a:pt x="64411" y="15280"/>
                  </a:lnTo>
                  <a:lnTo>
                    <a:pt x="64132" y="15113"/>
                  </a:lnTo>
                  <a:lnTo>
                    <a:pt x="64020" y="15057"/>
                  </a:lnTo>
                  <a:lnTo>
                    <a:pt x="63853" y="15001"/>
                  </a:lnTo>
                  <a:close/>
                  <a:moveTo>
                    <a:pt x="67143" y="15001"/>
                  </a:moveTo>
                  <a:lnTo>
                    <a:pt x="66976" y="15057"/>
                  </a:lnTo>
                  <a:lnTo>
                    <a:pt x="66809" y="15113"/>
                  </a:lnTo>
                  <a:lnTo>
                    <a:pt x="66586" y="15280"/>
                  </a:lnTo>
                  <a:lnTo>
                    <a:pt x="66363" y="15559"/>
                  </a:lnTo>
                  <a:lnTo>
                    <a:pt x="66363" y="15670"/>
                  </a:lnTo>
                  <a:lnTo>
                    <a:pt x="66307" y="15838"/>
                  </a:lnTo>
                  <a:lnTo>
                    <a:pt x="66363" y="16005"/>
                  </a:lnTo>
                  <a:lnTo>
                    <a:pt x="66363" y="16172"/>
                  </a:lnTo>
                  <a:lnTo>
                    <a:pt x="66586" y="16451"/>
                  </a:lnTo>
                  <a:lnTo>
                    <a:pt x="66809" y="16618"/>
                  </a:lnTo>
                  <a:lnTo>
                    <a:pt x="66976" y="16674"/>
                  </a:lnTo>
                  <a:lnTo>
                    <a:pt x="67311" y="16674"/>
                  </a:lnTo>
                  <a:lnTo>
                    <a:pt x="67478" y="16618"/>
                  </a:lnTo>
                  <a:lnTo>
                    <a:pt x="67757" y="16451"/>
                  </a:lnTo>
                  <a:lnTo>
                    <a:pt x="67924" y="16172"/>
                  </a:lnTo>
                  <a:lnTo>
                    <a:pt x="67980" y="16005"/>
                  </a:lnTo>
                  <a:lnTo>
                    <a:pt x="67980" y="15838"/>
                  </a:lnTo>
                  <a:lnTo>
                    <a:pt x="67980" y="15670"/>
                  </a:lnTo>
                  <a:lnTo>
                    <a:pt x="67924" y="15559"/>
                  </a:lnTo>
                  <a:lnTo>
                    <a:pt x="67757" y="15280"/>
                  </a:lnTo>
                  <a:lnTo>
                    <a:pt x="67478" y="15113"/>
                  </a:lnTo>
                  <a:lnTo>
                    <a:pt x="67311" y="15057"/>
                  </a:lnTo>
                  <a:lnTo>
                    <a:pt x="67143" y="15001"/>
                  </a:lnTo>
                  <a:close/>
                  <a:moveTo>
                    <a:pt x="72218" y="15001"/>
                  </a:moveTo>
                  <a:lnTo>
                    <a:pt x="72051" y="15057"/>
                  </a:lnTo>
                  <a:lnTo>
                    <a:pt x="71884" y="15113"/>
                  </a:lnTo>
                  <a:lnTo>
                    <a:pt x="71605" y="15280"/>
                  </a:lnTo>
                  <a:lnTo>
                    <a:pt x="71438" y="15559"/>
                  </a:lnTo>
                  <a:lnTo>
                    <a:pt x="71382" y="15670"/>
                  </a:lnTo>
                  <a:lnTo>
                    <a:pt x="71382" y="15838"/>
                  </a:lnTo>
                  <a:lnTo>
                    <a:pt x="71382" y="16005"/>
                  </a:lnTo>
                  <a:lnTo>
                    <a:pt x="71438" y="16172"/>
                  </a:lnTo>
                  <a:lnTo>
                    <a:pt x="71605" y="16451"/>
                  </a:lnTo>
                  <a:lnTo>
                    <a:pt x="71884" y="16618"/>
                  </a:lnTo>
                  <a:lnTo>
                    <a:pt x="72051" y="16674"/>
                  </a:lnTo>
                  <a:lnTo>
                    <a:pt x="72386" y="16674"/>
                  </a:lnTo>
                  <a:lnTo>
                    <a:pt x="72553" y="16618"/>
                  </a:lnTo>
                  <a:lnTo>
                    <a:pt x="72776" y="16451"/>
                  </a:lnTo>
                  <a:lnTo>
                    <a:pt x="72999" y="16172"/>
                  </a:lnTo>
                  <a:lnTo>
                    <a:pt x="72999" y="16005"/>
                  </a:lnTo>
                  <a:lnTo>
                    <a:pt x="73055" y="15838"/>
                  </a:lnTo>
                  <a:lnTo>
                    <a:pt x="72999" y="15670"/>
                  </a:lnTo>
                  <a:lnTo>
                    <a:pt x="72999" y="15559"/>
                  </a:lnTo>
                  <a:lnTo>
                    <a:pt x="72776" y="15280"/>
                  </a:lnTo>
                  <a:lnTo>
                    <a:pt x="72553" y="15113"/>
                  </a:lnTo>
                  <a:lnTo>
                    <a:pt x="72386" y="15057"/>
                  </a:lnTo>
                  <a:lnTo>
                    <a:pt x="72218" y="15001"/>
                  </a:lnTo>
                  <a:close/>
                  <a:moveTo>
                    <a:pt x="75508" y="15001"/>
                  </a:moveTo>
                  <a:lnTo>
                    <a:pt x="75341" y="15057"/>
                  </a:lnTo>
                  <a:lnTo>
                    <a:pt x="75230" y="15113"/>
                  </a:lnTo>
                  <a:lnTo>
                    <a:pt x="74951" y="15280"/>
                  </a:lnTo>
                  <a:lnTo>
                    <a:pt x="74784" y="15559"/>
                  </a:lnTo>
                  <a:lnTo>
                    <a:pt x="74728" y="15670"/>
                  </a:lnTo>
                  <a:lnTo>
                    <a:pt x="74728" y="15838"/>
                  </a:lnTo>
                  <a:lnTo>
                    <a:pt x="74728" y="16005"/>
                  </a:lnTo>
                  <a:lnTo>
                    <a:pt x="74784" y="16172"/>
                  </a:lnTo>
                  <a:lnTo>
                    <a:pt x="74951" y="16451"/>
                  </a:lnTo>
                  <a:lnTo>
                    <a:pt x="75230" y="16618"/>
                  </a:lnTo>
                  <a:lnTo>
                    <a:pt x="75341" y="16674"/>
                  </a:lnTo>
                  <a:lnTo>
                    <a:pt x="75676" y="16674"/>
                  </a:lnTo>
                  <a:lnTo>
                    <a:pt x="75843" y="16618"/>
                  </a:lnTo>
                  <a:lnTo>
                    <a:pt x="76122" y="16451"/>
                  </a:lnTo>
                  <a:lnTo>
                    <a:pt x="76289" y="16172"/>
                  </a:lnTo>
                  <a:lnTo>
                    <a:pt x="76345" y="16005"/>
                  </a:lnTo>
                  <a:lnTo>
                    <a:pt x="76345" y="15838"/>
                  </a:lnTo>
                  <a:lnTo>
                    <a:pt x="76345" y="15670"/>
                  </a:lnTo>
                  <a:lnTo>
                    <a:pt x="76289" y="15559"/>
                  </a:lnTo>
                  <a:lnTo>
                    <a:pt x="76122" y="15280"/>
                  </a:lnTo>
                  <a:lnTo>
                    <a:pt x="75843" y="15113"/>
                  </a:lnTo>
                  <a:lnTo>
                    <a:pt x="75676" y="15057"/>
                  </a:lnTo>
                  <a:lnTo>
                    <a:pt x="75508" y="15001"/>
                  </a:lnTo>
                  <a:close/>
                  <a:moveTo>
                    <a:pt x="78966" y="15001"/>
                  </a:moveTo>
                  <a:lnTo>
                    <a:pt x="78799" y="15057"/>
                  </a:lnTo>
                  <a:lnTo>
                    <a:pt x="78631" y="15113"/>
                  </a:lnTo>
                  <a:lnTo>
                    <a:pt x="78353" y="15280"/>
                  </a:lnTo>
                  <a:lnTo>
                    <a:pt x="78185" y="15559"/>
                  </a:lnTo>
                  <a:lnTo>
                    <a:pt x="78130" y="15670"/>
                  </a:lnTo>
                  <a:lnTo>
                    <a:pt x="78130" y="15838"/>
                  </a:lnTo>
                  <a:lnTo>
                    <a:pt x="78130" y="16005"/>
                  </a:lnTo>
                  <a:lnTo>
                    <a:pt x="78185" y="16172"/>
                  </a:lnTo>
                  <a:lnTo>
                    <a:pt x="78353" y="16451"/>
                  </a:lnTo>
                  <a:lnTo>
                    <a:pt x="78631" y="16618"/>
                  </a:lnTo>
                  <a:lnTo>
                    <a:pt x="78799" y="16674"/>
                  </a:lnTo>
                  <a:lnTo>
                    <a:pt x="79133" y="16674"/>
                  </a:lnTo>
                  <a:lnTo>
                    <a:pt x="79301" y="16618"/>
                  </a:lnTo>
                  <a:lnTo>
                    <a:pt x="79524" y="16451"/>
                  </a:lnTo>
                  <a:lnTo>
                    <a:pt x="79691" y="16172"/>
                  </a:lnTo>
                  <a:lnTo>
                    <a:pt x="79747" y="16005"/>
                  </a:lnTo>
                  <a:lnTo>
                    <a:pt x="79803" y="15838"/>
                  </a:lnTo>
                  <a:lnTo>
                    <a:pt x="79747" y="15670"/>
                  </a:lnTo>
                  <a:lnTo>
                    <a:pt x="79691" y="15559"/>
                  </a:lnTo>
                  <a:lnTo>
                    <a:pt x="79524" y="15280"/>
                  </a:lnTo>
                  <a:lnTo>
                    <a:pt x="79301" y="15113"/>
                  </a:lnTo>
                  <a:lnTo>
                    <a:pt x="79133" y="15057"/>
                  </a:lnTo>
                  <a:lnTo>
                    <a:pt x="78966" y="15001"/>
                  </a:lnTo>
                  <a:close/>
                  <a:moveTo>
                    <a:pt x="89004" y="15001"/>
                  </a:moveTo>
                  <a:lnTo>
                    <a:pt x="88837" y="15057"/>
                  </a:lnTo>
                  <a:lnTo>
                    <a:pt x="88670" y="15113"/>
                  </a:lnTo>
                  <a:lnTo>
                    <a:pt x="88391" y="15280"/>
                  </a:lnTo>
                  <a:lnTo>
                    <a:pt x="88223" y="15559"/>
                  </a:lnTo>
                  <a:lnTo>
                    <a:pt x="88168" y="15670"/>
                  </a:lnTo>
                  <a:lnTo>
                    <a:pt x="88168" y="15838"/>
                  </a:lnTo>
                  <a:lnTo>
                    <a:pt x="88168" y="16005"/>
                  </a:lnTo>
                  <a:lnTo>
                    <a:pt x="88223" y="16172"/>
                  </a:lnTo>
                  <a:lnTo>
                    <a:pt x="88391" y="16451"/>
                  </a:lnTo>
                  <a:lnTo>
                    <a:pt x="88670" y="16618"/>
                  </a:lnTo>
                  <a:lnTo>
                    <a:pt x="88837" y="16674"/>
                  </a:lnTo>
                  <a:lnTo>
                    <a:pt x="89171" y="16674"/>
                  </a:lnTo>
                  <a:lnTo>
                    <a:pt x="89339" y="16618"/>
                  </a:lnTo>
                  <a:lnTo>
                    <a:pt x="89562" y="16451"/>
                  </a:lnTo>
                  <a:lnTo>
                    <a:pt x="89729" y="16172"/>
                  </a:lnTo>
                  <a:lnTo>
                    <a:pt x="89785" y="16005"/>
                  </a:lnTo>
                  <a:lnTo>
                    <a:pt x="89841" y="15838"/>
                  </a:lnTo>
                  <a:lnTo>
                    <a:pt x="89785" y="15670"/>
                  </a:lnTo>
                  <a:lnTo>
                    <a:pt x="89729" y="15559"/>
                  </a:lnTo>
                  <a:lnTo>
                    <a:pt x="89562" y="15280"/>
                  </a:lnTo>
                  <a:lnTo>
                    <a:pt x="89339" y="15113"/>
                  </a:lnTo>
                  <a:lnTo>
                    <a:pt x="89171" y="15057"/>
                  </a:lnTo>
                  <a:lnTo>
                    <a:pt x="89004" y="15001"/>
                  </a:lnTo>
                  <a:close/>
                  <a:moveTo>
                    <a:pt x="130997" y="15057"/>
                  </a:moveTo>
                  <a:lnTo>
                    <a:pt x="130829" y="15113"/>
                  </a:lnTo>
                  <a:lnTo>
                    <a:pt x="130551" y="15280"/>
                  </a:lnTo>
                  <a:lnTo>
                    <a:pt x="130383" y="15559"/>
                  </a:lnTo>
                  <a:lnTo>
                    <a:pt x="130327" y="15670"/>
                  </a:lnTo>
                  <a:lnTo>
                    <a:pt x="130327" y="15838"/>
                  </a:lnTo>
                  <a:lnTo>
                    <a:pt x="130327" y="16005"/>
                  </a:lnTo>
                  <a:lnTo>
                    <a:pt x="130383" y="16172"/>
                  </a:lnTo>
                  <a:lnTo>
                    <a:pt x="130551" y="16451"/>
                  </a:lnTo>
                  <a:lnTo>
                    <a:pt x="130829" y="16618"/>
                  </a:lnTo>
                  <a:lnTo>
                    <a:pt x="130997" y="16674"/>
                  </a:lnTo>
                  <a:lnTo>
                    <a:pt x="131331" y="16674"/>
                  </a:lnTo>
                  <a:lnTo>
                    <a:pt x="131499" y="16618"/>
                  </a:lnTo>
                  <a:lnTo>
                    <a:pt x="131722" y="16451"/>
                  </a:lnTo>
                  <a:lnTo>
                    <a:pt x="131889" y="16172"/>
                  </a:lnTo>
                  <a:lnTo>
                    <a:pt x="131945" y="16005"/>
                  </a:lnTo>
                  <a:lnTo>
                    <a:pt x="132000" y="15838"/>
                  </a:lnTo>
                  <a:lnTo>
                    <a:pt x="131945" y="15670"/>
                  </a:lnTo>
                  <a:lnTo>
                    <a:pt x="131889" y="15559"/>
                  </a:lnTo>
                  <a:lnTo>
                    <a:pt x="131722" y="15280"/>
                  </a:lnTo>
                  <a:lnTo>
                    <a:pt x="131499" y="15113"/>
                  </a:lnTo>
                  <a:lnTo>
                    <a:pt x="131331" y="15057"/>
                  </a:lnTo>
                  <a:close/>
                  <a:moveTo>
                    <a:pt x="134343" y="15057"/>
                  </a:moveTo>
                  <a:lnTo>
                    <a:pt x="134175" y="15113"/>
                  </a:lnTo>
                  <a:lnTo>
                    <a:pt x="133952" y="15280"/>
                  </a:lnTo>
                  <a:lnTo>
                    <a:pt x="133729" y="15559"/>
                  </a:lnTo>
                  <a:lnTo>
                    <a:pt x="133729" y="15670"/>
                  </a:lnTo>
                  <a:lnTo>
                    <a:pt x="133673" y="15838"/>
                  </a:lnTo>
                  <a:lnTo>
                    <a:pt x="133729" y="16005"/>
                  </a:lnTo>
                  <a:lnTo>
                    <a:pt x="133729" y="16172"/>
                  </a:lnTo>
                  <a:lnTo>
                    <a:pt x="133952" y="16451"/>
                  </a:lnTo>
                  <a:lnTo>
                    <a:pt x="134175" y="16618"/>
                  </a:lnTo>
                  <a:lnTo>
                    <a:pt x="134343" y="16674"/>
                  </a:lnTo>
                  <a:lnTo>
                    <a:pt x="134677" y="16674"/>
                  </a:lnTo>
                  <a:lnTo>
                    <a:pt x="134845" y="16618"/>
                  </a:lnTo>
                  <a:lnTo>
                    <a:pt x="135123" y="16451"/>
                  </a:lnTo>
                  <a:lnTo>
                    <a:pt x="135291" y="16172"/>
                  </a:lnTo>
                  <a:lnTo>
                    <a:pt x="135346" y="16005"/>
                  </a:lnTo>
                  <a:lnTo>
                    <a:pt x="135346" y="15838"/>
                  </a:lnTo>
                  <a:lnTo>
                    <a:pt x="135346" y="15670"/>
                  </a:lnTo>
                  <a:lnTo>
                    <a:pt x="135291" y="15559"/>
                  </a:lnTo>
                  <a:lnTo>
                    <a:pt x="135123" y="15280"/>
                  </a:lnTo>
                  <a:lnTo>
                    <a:pt x="134845" y="15113"/>
                  </a:lnTo>
                  <a:lnTo>
                    <a:pt x="134677" y="15057"/>
                  </a:lnTo>
                  <a:close/>
                  <a:moveTo>
                    <a:pt x="137744" y="15057"/>
                  </a:moveTo>
                  <a:lnTo>
                    <a:pt x="137577" y="15113"/>
                  </a:lnTo>
                  <a:lnTo>
                    <a:pt x="137298" y="15280"/>
                  </a:lnTo>
                  <a:lnTo>
                    <a:pt x="137131" y="15559"/>
                  </a:lnTo>
                  <a:lnTo>
                    <a:pt x="137075" y="15670"/>
                  </a:lnTo>
                  <a:lnTo>
                    <a:pt x="137075" y="15838"/>
                  </a:lnTo>
                  <a:lnTo>
                    <a:pt x="137075" y="16005"/>
                  </a:lnTo>
                  <a:lnTo>
                    <a:pt x="137131" y="16172"/>
                  </a:lnTo>
                  <a:lnTo>
                    <a:pt x="137298" y="16451"/>
                  </a:lnTo>
                  <a:lnTo>
                    <a:pt x="137577" y="16618"/>
                  </a:lnTo>
                  <a:lnTo>
                    <a:pt x="137744" y="16674"/>
                  </a:lnTo>
                  <a:lnTo>
                    <a:pt x="138023" y="16674"/>
                  </a:lnTo>
                  <a:lnTo>
                    <a:pt x="138191" y="16618"/>
                  </a:lnTo>
                  <a:lnTo>
                    <a:pt x="138469" y="16451"/>
                  </a:lnTo>
                  <a:lnTo>
                    <a:pt x="138637" y="16172"/>
                  </a:lnTo>
                  <a:lnTo>
                    <a:pt x="138692" y="16005"/>
                  </a:lnTo>
                  <a:lnTo>
                    <a:pt x="138692" y="15838"/>
                  </a:lnTo>
                  <a:lnTo>
                    <a:pt x="138692" y="15670"/>
                  </a:lnTo>
                  <a:lnTo>
                    <a:pt x="138637" y="15559"/>
                  </a:lnTo>
                  <a:lnTo>
                    <a:pt x="138469" y="15280"/>
                  </a:lnTo>
                  <a:lnTo>
                    <a:pt x="138191" y="15113"/>
                  </a:lnTo>
                  <a:lnTo>
                    <a:pt x="138023" y="15057"/>
                  </a:lnTo>
                  <a:close/>
                  <a:moveTo>
                    <a:pt x="141035" y="15057"/>
                  </a:moveTo>
                  <a:lnTo>
                    <a:pt x="140867" y="15113"/>
                  </a:lnTo>
                  <a:lnTo>
                    <a:pt x="140644" y="15280"/>
                  </a:lnTo>
                  <a:lnTo>
                    <a:pt x="140421" y="15559"/>
                  </a:lnTo>
                  <a:lnTo>
                    <a:pt x="140365" y="15670"/>
                  </a:lnTo>
                  <a:lnTo>
                    <a:pt x="140365" y="15838"/>
                  </a:lnTo>
                  <a:lnTo>
                    <a:pt x="140365" y="16005"/>
                  </a:lnTo>
                  <a:lnTo>
                    <a:pt x="140421" y="16172"/>
                  </a:lnTo>
                  <a:lnTo>
                    <a:pt x="140644" y="16451"/>
                  </a:lnTo>
                  <a:lnTo>
                    <a:pt x="140867" y="16618"/>
                  </a:lnTo>
                  <a:lnTo>
                    <a:pt x="141035" y="16674"/>
                  </a:lnTo>
                  <a:lnTo>
                    <a:pt x="141369" y="16674"/>
                  </a:lnTo>
                  <a:lnTo>
                    <a:pt x="141537" y="16618"/>
                  </a:lnTo>
                  <a:lnTo>
                    <a:pt x="141815" y="16451"/>
                  </a:lnTo>
                  <a:lnTo>
                    <a:pt x="141983" y="16172"/>
                  </a:lnTo>
                  <a:lnTo>
                    <a:pt x="142039" y="16005"/>
                  </a:lnTo>
                  <a:lnTo>
                    <a:pt x="142039" y="15838"/>
                  </a:lnTo>
                  <a:lnTo>
                    <a:pt x="142039" y="15670"/>
                  </a:lnTo>
                  <a:lnTo>
                    <a:pt x="141983" y="15559"/>
                  </a:lnTo>
                  <a:lnTo>
                    <a:pt x="141815" y="15280"/>
                  </a:lnTo>
                  <a:lnTo>
                    <a:pt x="141537" y="15113"/>
                  </a:lnTo>
                  <a:lnTo>
                    <a:pt x="141369" y="15057"/>
                  </a:lnTo>
                  <a:close/>
                  <a:moveTo>
                    <a:pt x="146165" y="15001"/>
                  </a:moveTo>
                  <a:lnTo>
                    <a:pt x="145998" y="15057"/>
                  </a:lnTo>
                  <a:lnTo>
                    <a:pt x="145831" y="15113"/>
                  </a:lnTo>
                  <a:lnTo>
                    <a:pt x="145552" y="15280"/>
                  </a:lnTo>
                  <a:lnTo>
                    <a:pt x="145385" y="15559"/>
                  </a:lnTo>
                  <a:lnTo>
                    <a:pt x="145329" y="15670"/>
                  </a:lnTo>
                  <a:lnTo>
                    <a:pt x="145329" y="15838"/>
                  </a:lnTo>
                  <a:lnTo>
                    <a:pt x="145329" y="16005"/>
                  </a:lnTo>
                  <a:lnTo>
                    <a:pt x="145385" y="16172"/>
                  </a:lnTo>
                  <a:lnTo>
                    <a:pt x="145552" y="16451"/>
                  </a:lnTo>
                  <a:lnTo>
                    <a:pt x="145831" y="16618"/>
                  </a:lnTo>
                  <a:lnTo>
                    <a:pt x="145998" y="16674"/>
                  </a:lnTo>
                  <a:lnTo>
                    <a:pt x="146333" y="16674"/>
                  </a:lnTo>
                  <a:lnTo>
                    <a:pt x="146444" y="16618"/>
                  </a:lnTo>
                  <a:lnTo>
                    <a:pt x="146723" y="16451"/>
                  </a:lnTo>
                  <a:lnTo>
                    <a:pt x="146890" y="16172"/>
                  </a:lnTo>
                  <a:lnTo>
                    <a:pt x="146946" y="16005"/>
                  </a:lnTo>
                  <a:lnTo>
                    <a:pt x="147002" y="15838"/>
                  </a:lnTo>
                  <a:lnTo>
                    <a:pt x="146946" y="15670"/>
                  </a:lnTo>
                  <a:lnTo>
                    <a:pt x="146890" y="15559"/>
                  </a:lnTo>
                  <a:lnTo>
                    <a:pt x="146723" y="15280"/>
                  </a:lnTo>
                  <a:lnTo>
                    <a:pt x="146444" y="15113"/>
                  </a:lnTo>
                  <a:lnTo>
                    <a:pt x="146333" y="15057"/>
                  </a:lnTo>
                  <a:lnTo>
                    <a:pt x="146165" y="15001"/>
                  </a:lnTo>
                  <a:close/>
                  <a:moveTo>
                    <a:pt x="154586" y="15001"/>
                  </a:moveTo>
                  <a:lnTo>
                    <a:pt x="154419" y="15057"/>
                  </a:lnTo>
                  <a:lnTo>
                    <a:pt x="154251" y="15113"/>
                  </a:lnTo>
                  <a:lnTo>
                    <a:pt x="154028" y="15280"/>
                  </a:lnTo>
                  <a:lnTo>
                    <a:pt x="153805" y="15559"/>
                  </a:lnTo>
                  <a:lnTo>
                    <a:pt x="153750" y="15670"/>
                  </a:lnTo>
                  <a:lnTo>
                    <a:pt x="153750" y="15838"/>
                  </a:lnTo>
                  <a:lnTo>
                    <a:pt x="153750" y="16005"/>
                  </a:lnTo>
                  <a:lnTo>
                    <a:pt x="153805" y="16172"/>
                  </a:lnTo>
                  <a:lnTo>
                    <a:pt x="154028" y="16451"/>
                  </a:lnTo>
                  <a:lnTo>
                    <a:pt x="154251" y="16618"/>
                  </a:lnTo>
                  <a:lnTo>
                    <a:pt x="154419" y="16674"/>
                  </a:lnTo>
                  <a:lnTo>
                    <a:pt x="154753" y="16674"/>
                  </a:lnTo>
                  <a:lnTo>
                    <a:pt x="154921" y="16618"/>
                  </a:lnTo>
                  <a:lnTo>
                    <a:pt x="155200" y="16451"/>
                  </a:lnTo>
                  <a:lnTo>
                    <a:pt x="155367" y="16172"/>
                  </a:lnTo>
                  <a:lnTo>
                    <a:pt x="155423" y="16005"/>
                  </a:lnTo>
                  <a:lnTo>
                    <a:pt x="155423" y="15838"/>
                  </a:lnTo>
                  <a:lnTo>
                    <a:pt x="155423" y="15670"/>
                  </a:lnTo>
                  <a:lnTo>
                    <a:pt x="155367" y="15559"/>
                  </a:lnTo>
                  <a:lnTo>
                    <a:pt x="155200" y="15280"/>
                  </a:lnTo>
                  <a:lnTo>
                    <a:pt x="154921" y="15113"/>
                  </a:lnTo>
                  <a:lnTo>
                    <a:pt x="154753" y="15057"/>
                  </a:lnTo>
                  <a:lnTo>
                    <a:pt x="154586" y="15001"/>
                  </a:lnTo>
                  <a:close/>
                  <a:moveTo>
                    <a:pt x="159605" y="15001"/>
                  </a:moveTo>
                  <a:lnTo>
                    <a:pt x="159438" y="15057"/>
                  </a:lnTo>
                  <a:lnTo>
                    <a:pt x="159326" y="15113"/>
                  </a:lnTo>
                  <a:lnTo>
                    <a:pt x="159047" y="15280"/>
                  </a:lnTo>
                  <a:lnTo>
                    <a:pt x="158880" y="15559"/>
                  </a:lnTo>
                  <a:lnTo>
                    <a:pt x="158824" y="15670"/>
                  </a:lnTo>
                  <a:lnTo>
                    <a:pt x="158824" y="15838"/>
                  </a:lnTo>
                  <a:lnTo>
                    <a:pt x="158824" y="16005"/>
                  </a:lnTo>
                  <a:lnTo>
                    <a:pt x="158880" y="16172"/>
                  </a:lnTo>
                  <a:lnTo>
                    <a:pt x="159047" y="16451"/>
                  </a:lnTo>
                  <a:lnTo>
                    <a:pt x="159326" y="16618"/>
                  </a:lnTo>
                  <a:lnTo>
                    <a:pt x="159438" y="16674"/>
                  </a:lnTo>
                  <a:lnTo>
                    <a:pt x="159772" y="16674"/>
                  </a:lnTo>
                  <a:lnTo>
                    <a:pt x="159940" y="16618"/>
                  </a:lnTo>
                  <a:lnTo>
                    <a:pt x="160219" y="16451"/>
                  </a:lnTo>
                  <a:lnTo>
                    <a:pt x="160386" y="16172"/>
                  </a:lnTo>
                  <a:lnTo>
                    <a:pt x="160442" y="16005"/>
                  </a:lnTo>
                  <a:lnTo>
                    <a:pt x="160442" y="15838"/>
                  </a:lnTo>
                  <a:lnTo>
                    <a:pt x="160442" y="15670"/>
                  </a:lnTo>
                  <a:lnTo>
                    <a:pt x="160386" y="15559"/>
                  </a:lnTo>
                  <a:lnTo>
                    <a:pt x="160219" y="15280"/>
                  </a:lnTo>
                  <a:lnTo>
                    <a:pt x="159940" y="15113"/>
                  </a:lnTo>
                  <a:lnTo>
                    <a:pt x="159772" y="15057"/>
                  </a:lnTo>
                  <a:lnTo>
                    <a:pt x="159605" y="15001"/>
                  </a:lnTo>
                  <a:close/>
                  <a:moveTo>
                    <a:pt x="162951" y="15001"/>
                  </a:moveTo>
                  <a:lnTo>
                    <a:pt x="162784" y="15057"/>
                  </a:lnTo>
                  <a:lnTo>
                    <a:pt x="162617" y="15113"/>
                  </a:lnTo>
                  <a:lnTo>
                    <a:pt x="162338" y="15280"/>
                  </a:lnTo>
                  <a:lnTo>
                    <a:pt x="162170" y="15559"/>
                  </a:lnTo>
                  <a:lnTo>
                    <a:pt x="162115" y="15670"/>
                  </a:lnTo>
                  <a:lnTo>
                    <a:pt x="162115" y="15838"/>
                  </a:lnTo>
                  <a:lnTo>
                    <a:pt x="162115" y="16005"/>
                  </a:lnTo>
                  <a:lnTo>
                    <a:pt x="162170" y="16172"/>
                  </a:lnTo>
                  <a:lnTo>
                    <a:pt x="162338" y="16451"/>
                  </a:lnTo>
                  <a:lnTo>
                    <a:pt x="162617" y="16618"/>
                  </a:lnTo>
                  <a:lnTo>
                    <a:pt x="162784" y="16674"/>
                  </a:lnTo>
                  <a:lnTo>
                    <a:pt x="163118" y="16674"/>
                  </a:lnTo>
                  <a:lnTo>
                    <a:pt x="163286" y="16618"/>
                  </a:lnTo>
                  <a:lnTo>
                    <a:pt x="163509" y="16451"/>
                  </a:lnTo>
                  <a:lnTo>
                    <a:pt x="163732" y="16172"/>
                  </a:lnTo>
                  <a:lnTo>
                    <a:pt x="163788" y="16005"/>
                  </a:lnTo>
                  <a:lnTo>
                    <a:pt x="163788" y="15838"/>
                  </a:lnTo>
                  <a:lnTo>
                    <a:pt x="163788" y="15670"/>
                  </a:lnTo>
                  <a:lnTo>
                    <a:pt x="163732" y="15559"/>
                  </a:lnTo>
                  <a:lnTo>
                    <a:pt x="163509" y="15280"/>
                  </a:lnTo>
                  <a:lnTo>
                    <a:pt x="163286" y="15113"/>
                  </a:lnTo>
                  <a:lnTo>
                    <a:pt x="163118" y="15057"/>
                  </a:lnTo>
                  <a:lnTo>
                    <a:pt x="162951" y="15001"/>
                  </a:lnTo>
                  <a:close/>
                  <a:moveTo>
                    <a:pt x="168026" y="15001"/>
                  </a:moveTo>
                  <a:lnTo>
                    <a:pt x="167859" y="15057"/>
                  </a:lnTo>
                  <a:lnTo>
                    <a:pt x="167691" y="15113"/>
                  </a:lnTo>
                  <a:lnTo>
                    <a:pt x="167412" y="15280"/>
                  </a:lnTo>
                  <a:lnTo>
                    <a:pt x="167245" y="15559"/>
                  </a:lnTo>
                  <a:lnTo>
                    <a:pt x="167189" y="15670"/>
                  </a:lnTo>
                  <a:lnTo>
                    <a:pt x="167189" y="15838"/>
                  </a:lnTo>
                  <a:lnTo>
                    <a:pt x="167189" y="16005"/>
                  </a:lnTo>
                  <a:lnTo>
                    <a:pt x="167245" y="16172"/>
                  </a:lnTo>
                  <a:lnTo>
                    <a:pt x="167412" y="16451"/>
                  </a:lnTo>
                  <a:lnTo>
                    <a:pt x="167691" y="16618"/>
                  </a:lnTo>
                  <a:lnTo>
                    <a:pt x="167859" y="16674"/>
                  </a:lnTo>
                  <a:lnTo>
                    <a:pt x="168193" y="16674"/>
                  </a:lnTo>
                  <a:lnTo>
                    <a:pt x="168361" y="16618"/>
                  </a:lnTo>
                  <a:lnTo>
                    <a:pt x="168584" y="16451"/>
                  </a:lnTo>
                  <a:lnTo>
                    <a:pt x="168751" y="16172"/>
                  </a:lnTo>
                  <a:lnTo>
                    <a:pt x="168807" y="16005"/>
                  </a:lnTo>
                  <a:lnTo>
                    <a:pt x="168862" y="15838"/>
                  </a:lnTo>
                  <a:lnTo>
                    <a:pt x="168807" y="15670"/>
                  </a:lnTo>
                  <a:lnTo>
                    <a:pt x="168751" y="15559"/>
                  </a:lnTo>
                  <a:lnTo>
                    <a:pt x="168584" y="15280"/>
                  </a:lnTo>
                  <a:lnTo>
                    <a:pt x="168361" y="15113"/>
                  </a:lnTo>
                  <a:lnTo>
                    <a:pt x="168193" y="15057"/>
                  </a:lnTo>
                  <a:lnTo>
                    <a:pt x="168026" y="15001"/>
                  </a:lnTo>
                  <a:close/>
                  <a:moveTo>
                    <a:pt x="171316" y="15001"/>
                  </a:moveTo>
                  <a:lnTo>
                    <a:pt x="171149" y="15057"/>
                  </a:lnTo>
                  <a:lnTo>
                    <a:pt x="171037" y="15113"/>
                  </a:lnTo>
                  <a:lnTo>
                    <a:pt x="170758" y="15280"/>
                  </a:lnTo>
                  <a:lnTo>
                    <a:pt x="170591" y="15559"/>
                  </a:lnTo>
                  <a:lnTo>
                    <a:pt x="170535" y="15670"/>
                  </a:lnTo>
                  <a:lnTo>
                    <a:pt x="170480" y="15838"/>
                  </a:lnTo>
                  <a:lnTo>
                    <a:pt x="170535" y="16005"/>
                  </a:lnTo>
                  <a:lnTo>
                    <a:pt x="170591" y="16172"/>
                  </a:lnTo>
                  <a:lnTo>
                    <a:pt x="170758" y="16451"/>
                  </a:lnTo>
                  <a:lnTo>
                    <a:pt x="171037" y="16618"/>
                  </a:lnTo>
                  <a:lnTo>
                    <a:pt x="171149" y="16674"/>
                  </a:lnTo>
                  <a:lnTo>
                    <a:pt x="171483" y="16674"/>
                  </a:lnTo>
                  <a:lnTo>
                    <a:pt x="171651" y="16618"/>
                  </a:lnTo>
                  <a:lnTo>
                    <a:pt x="171930" y="16451"/>
                  </a:lnTo>
                  <a:lnTo>
                    <a:pt x="172097" y="16172"/>
                  </a:lnTo>
                  <a:lnTo>
                    <a:pt x="172153" y="16005"/>
                  </a:lnTo>
                  <a:lnTo>
                    <a:pt x="172153" y="15838"/>
                  </a:lnTo>
                  <a:lnTo>
                    <a:pt x="172153" y="15670"/>
                  </a:lnTo>
                  <a:lnTo>
                    <a:pt x="172097" y="15559"/>
                  </a:lnTo>
                  <a:lnTo>
                    <a:pt x="171930" y="15280"/>
                  </a:lnTo>
                  <a:lnTo>
                    <a:pt x="171651" y="15113"/>
                  </a:lnTo>
                  <a:lnTo>
                    <a:pt x="171483" y="15057"/>
                  </a:lnTo>
                  <a:lnTo>
                    <a:pt x="171316" y="15001"/>
                  </a:lnTo>
                  <a:close/>
                  <a:moveTo>
                    <a:pt x="174774" y="15001"/>
                  </a:moveTo>
                  <a:lnTo>
                    <a:pt x="174606" y="15057"/>
                  </a:lnTo>
                  <a:lnTo>
                    <a:pt x="174439" y="15113"/>
                  </a:lnTo>
                  <a:lnTo>
                    <a:pt x="174160" y="15280"/>
                  </a:lnTo>
                  <a:lnTo>
                    <a:pt x="173993" y="15559"/>
                  </a:lnTo>
                  <a:lnTo>
                    <a:pt x="173937" y="15670"/>
                  </a:lnTo>
                  <a:lnTo>
                    <a:pt x="173937" y="15838"/>
                  </a:lnTo>
                  <a:lnTo>
                    <a:pt x="173937" y="16005"/>
                  </a:lnTo>
                  <a:lnTo>
                    <a:pt x="173993" y="16172"/>
                  </a:lnTo>
                  <a:lnTo>
                    <a:pt x="174160" y="16451"/>
                  </a:lnTo>
                  <a:lnTo>
                    <a:pt x="174439" y="16618"/>
                  </a:lnTo>
                  <a:lnTo>
                    <a:pt x="174606" y="16674"/>
                  </a:lnTo>
                  <a:lnTo>
                    <a:pt x="174941" y="16674"/>
                  </a:lnTo>
                  <a:lnTo>
                    <a:pt x="175053" y="16618"/>
                  </a:lnTo>
                  <a:lnTo>
                    <a:pt x="175331" y="16451"/>
                  </a:lnTo>
                  <a:lnTo>
                    <a:pt x="175499" y="16172"/>
                  </a:lnTo>
                  <a:lnTo>
                    <a:pt x="175554" y="16005"/>
                  </a:lnTo>
                  <a:lnTo>
                    <a:pt x="175610" y="15838"/>
                  </a:lnTo>
                  <a:lnTo>
                    <a:pt x="175554" y="15670"/>
                  </a:lnTo>
                  <a:lnTo>
                    <a:pt x="175499" y="15559"/>
                  </a:lnTo>
                  <a:lnTo>
                    <a:pt x="175331" y="15280"/>
                  </a:lnTo>
                  <a:lnTo>
                    <a:pt x="175053" y="15113"/>
                  </a:lnTo>
                  <a:lnTo>
                    <a:pt x="174941" y="15057"/>
                  </a:lnTo>
                  <a:lnTo>
                    <a:pt x="174774" y="15001"/>
                  </a:lnTo>
                  <a:close/>
                  <a:moveTo>
                    <a:pt x="184812" y="15001"/>
                  </a:moveTo>
                  <a:lnTo>
                    <a:pt x="184644" y="15057"/>
                  </a:lnTo>
                  <a:lnTo>
                    <a:pt x="184477" y="15113"/>
                  </a:lnTo>
                  <a:lnTo>
                    <a:pt x="184198" y="15280"/>
                  </a:lnTo>
                  <a:lnTo>
                    <a:pt x="184031" y="15559"/>
                  </a:lnTo>
                  <a:lnTo>
                    <a:pt x="183975" y="15670"/>
                  </a:lnTo>
                  <a:lnTo>
                    <a:pt x="183975" y="15838"/>
                  </a:lnTo>
                  <a:lnTo>
                    <a:pt x="183975" y="16005"/>
                  </a:lnTo>
                  <a:lnTo>
                    <a:pt x="184031" y="16172"/>
                  </a:lnTo>
                  <a:lnTo>
                    <a:pt x="184198" y="16451"/>
                  </a:lnTo>
                  <a:lnTo>
                    <a:pt x="184477" y="16618"/>
                  </a:lnTo>
                  <a:lnTo>
                    <a:pt x="184644" y="16674"/>
                  </a:lnTo>
                  <a:lnTo>
                    <a:pt x="184979" y="16674"/>
                  </a:lnTo>
                  <a:lnTo>
                    <a:pt x="185091" y="16618"/>
                  </a:lnTo>
                  <a:lnTo>
                    <a:pt x="185369" y="16451"/>
                  </a:lnTo>
                  <a:lnTo>
                    <a:pt x="185537" y="16172"/>
                  </a:lnTo>
                  <a:lnTo>
                    <a:pt x="185593" y="16005"/>
                  </a:lnTo>
                  <a:lnTo>
                    <a:pt x="185648" y="15838"/>
                  </a:lnTo>
                  <a:lnTo>
                    <a:pt x="185593" y="15670"/>
                  </a:lnTo>
                  <a:lnTo>
                    <a:pt x="185537" y="15559"/>
                  </a:lnTo>
                  <a:lnTo>
                    <a:pt x="185369" y="15280"/>
                  </a:lnTo>
                  <a:lnTo>
                    <a:pt x="185091" y="15113"/>
                  </a:lnTo>
                  <a:lnTo>
                    <a:pt x="184979" y="15057"/>
                  </a:lnTo>
                  <a:lnTo>
                    <a:pt x="184812" y="15001"/>
                  </a:lnTo>
                  <a:close/>
                  <a:moveTo>
                    <a:pt x="226804" y="15057"/>
                  </a:moveTo>
                  <a:lnTo>
                    <a:pt x="226637" y="15113"/>
                  </a:lnTo>
                  <a:lnTo>
                    <a:pt x="226358" y="15280"/>
                  </a:lnTo>
                  <a:lnTo>
                    <a:pt x="226191" y="15559"/>
                  </a:lnTo>
                  <a:lnTo>
                    <a:pt x="226135" y="15670"/>
                  </a:lnTo>
                  <a:lnTo>
                    <a:pt x="226135" y="15838"/>
                  </a:lnTo>
                  <a:lnTo>
                    <a:pt x="226135" y="16005"/>
                  </a:lnTo>
                  <a:lnTo>
                    <a:pt x="226191" y="16172"/>
                  </a:lnTo>
                  <a:lnTo>
                    <a:pt x="226358" y="16451"/>
                  </a:lnTo>
                  <a:lnTo>
                    <a:pt x="226637" y="16618"/>
                  </a:lnTo>
                  <a:lnTo>
                    <a:pt x="226804" y="16674"/>
                  </a:lnTo>
                  <a:lnTo>
                    <a:pt x="227139" y="16674"/>
                  </a:lnTo>
                  <a:lnTo>
                    <a:pt x="227250" y="16618"/>
                  </a:lnTo>
                  <a:lnTo>
                    <a:pt x="227529" y="16451"/>
                  </a:lnTo>
                  <a:lnTo>
                    <a:pt x="227697" y="16172"/>
                  </a:lnTo>
                  <a:lnTo>
                    <a:pt x="227752" y="16005"/>
                  </a:lnTo>
                  <a:lnTo>
                    <a:pt x="227808" y="15838"/>
                  </a:lnTo>
                  <a:lnTo>
                    <a:pt x="227752" y="15670"/>
                  </a:lnTo>
                  <a:lnTo>
                    <a:pt x="227697" y="15559"/>
                  </a:lnTo>
                  <a:lnTo>
                    <a:pt x="227529" y="15280"/>
                  </a:lnTo>
                  <a:lnTo>
                    <a:pt x="227250" y="15113"/>
                  </a:lnTo>
                  <a:lnTo>
                    <a:pt x="227139" y="15057"/>
                  </a:lnTo>
                  <a:close/>
                  <a:moveTo>
                    <a:pt x="230150" y="15057"/>
                  </a:moveTo>
                  <a:lnTo>
                    <a:pt x="229983" y="15113"/>
                  </a:lnTo>
                  <a:lnTo>
                    <a:pt x="229760" y="15280"/>
                  </a:lnTo>
                  <a:lnTo>
                    <a:pt x="229537" y="15559"/>
                  </a:lnTo>
                  <a:lnTo>
                    <a:pt x="229481" y="15670"/>
                  </a:lnTo>
                  <a:lnTo>
                    <a:pt x="229481" y="15838"/>
                  </a:lnTo>
                  <a:lnTo>
                    <a:pt x="229481" y="16005"/>
                  </a:lnTo>
                  <a:lnTo>
                    <a:pt x="229537" y="16172"/>
                  </a:lnTo>
                  <a:lnTo>
                    <a:pt x="229760" y="16451"/>
                  </a:lnTo>
                  <a:lnTo>
                    <a:pt x="229983" y="16618"/>
                  </a:lnTo>
                  <a:lnTo>
                    <a:pt x="230150" y="16674"/>
                  </a:lnTo>
                  <a:lnTo>
                    <a:pt x="230485" y="16674"/>
                  </a:lnTo>
                  <a:lnTo>
                    <a:pt x="230652" y="16618"/>
                  </a:lnTo>
                  <a:lnTo>
                    <a:pt x="230931" y="16451"/>
                  </a:lnTo>
                  <a:lnTo>
                    <a:pt x="231098" y="16172"/>
                  </a:lnTo>
                  <a:lnTo>
                    <a:pt x="231154" y="16005"/>
                  </a:lnTo>
                  <a:lnTo>
                    <a:pt x="231154" y="15838"/>
                  </a:lnTo>
                  <a:lnTo>
                    <a:pt x="231154" y="15670"/>
                  </a:lnTo>
                  <a:lnTo>
                    <a:pt x="231098" y="15559"/>
                  </a:lnTo>
                  <a:lnTo>
                    <a:pt x="230931" y="15280"/>
                  </a:lnTo>
                  <a:lnTo>
                    <a:pt x="230652" y="15113"/>
                  </a:lnTo>
                  <a:lnTo>
                    <a:pt x="230485" y="15057"/>
                  </a:lnTo>
                  <a:close/>
                  <a:moveTo>
                    <a:pt x="233496" y="15057"/>
                  </a:moveTo>
                  <a:lnTo>
                    <a:pt x="233385" y="15113"/>
                  </a:lnTo>
                  <a:lnTo>
                    <a:pt x="233106" y="15280"/>
                  </a:lnTo>
                  <a:lnTo>
                    <a:pt x="232939" y="15559"/>
                  </a:lnTo>
                  <a:lnTo>
                    <a:pt x="232883" y="15670"/>
                  </a:lnTo>
                  <a:lnTo>
                    <a:pt x="232883" y="15838"/>
                  </a:lnTo>
                  <a:lnTo>
                    <a:pt x="232883" y="16005"/>
                  </a:lnTo>
                  <a:lnTo>
                    <a:pt x="232939" y="16172"/>
                  </a:lnTo>
                  <a:lnTo>
                    <a:pt x="233106" y="16451"/>
                  </a:lnTo>
                  <a:lnTo>
                    <a:pt x="233385" y="16618"/>
                  </a:lnTo>
                  <a:lnTo>
                    <a:pt x="233496" y="16674"/>
                  </a:lnTo>
                  <a:lnTo>
                    <a:pt x="233831" y="16674"/>
                  </a:lnTo>
                  <a:lnTo>
                    <a:pt x="233998" y="16618"/>
                  </a:lnTo>
                  <a:lnTo>
                    <a:pt x="234277" y="16451"/>
                  </a:lnTo>
                  <a:lnTo>
                    <a:pt x="234444" y="16172"/>
                  </a:lnTo>
                  <a:lnTo>
                    <a:pt x="234500" y="16005"/>
                  </a:lnTo>
                  <a:lnTo>
                    <a:pt x="234500" y="15838"/>
                  </a:lnTo>
                  <a:lnTo>
                    <a:pt x="234500" y="15670"/>
                  </a:lnTo>
                  <a:lnTo>
                    <a:pt x="234444" y="15559"/>
                  </a:lnTo>
                  <a:lnTo>
                    <a:pt x="234277" y="15280"/>
                  </a:lnTo>
                  <a:lnTo>
                    <a:pt x="233998" y="15113"/>
                  </a:lnTo>
                  <a:lnTo>
                    <a:pt x="233831" y="15057"/>
                  </a:lnTo>
                  <a:close/>
                  <a:moveTo>
                    <a:pt x="236842" y="15057"/>
                  </a:moveTo>
                  <a:lnTo>
                    <a:pt x="236675" y="15113"/>
                  </a:lnTo>
                  <a:lnTo>
                    <a:pt x="236396" y="15280"/>
                  </a:lnTo>
                  <a:lnTo>
                    <a:pt x="236229" y="15559"/>
                  </a:lnTo>
                  <a:lnTo>
                    <a:pt x="236173" y="15670"/>
                  </a:lnTo>
                  <a:lnTo>
                    <a:pt x="236173" y="15838"/>
                  </a:lnTo>
                  <a:lnTo>
                    <a:pt x="236173" y="16005"/>
                  </a:lnTo>
                  <a:lnTo>
                    <a:pt x="236229" y="16172"/>
                  </a:lnTo>
                  <a:lnTo>
                    <a:pt x="236396" y="16451"/>
                  </a:lnTo>
                  <a:lnTo>
                    <a:pt x="236675" y="16618"/>
                  </a:lnTo>
                  <a:lnTo>
                    <a:pt x="236842" y="16674"/>
                  </a:lnTo>
                  <a:lnTo>
                    <a:pt x="237177" y="16674"/>
                  </a:lnTo>
                  <a:lnTo>
                    <a:pt x="237344" y="16618"/>
                  </a:lnTo>
                  <a:lnTo>
                    <a:pt x="237567" y="16451"/>
                  </a:lnTo>
                  <a:lnTo>
                    <a:pt x="237790" y="16172"/>
                  </a:lnTo>
                  <a:lnTo>
                    <a:pt x="237790" y="16005"/>
                  </a:lnTo>
                  <a:lnTo>
                    <a:pt x="237846" y="15838"/>
                  </a:lnTo>
                  <a:lnTo>
                    <a:pt x="237790" y="15670"/>
                  </a:lnTo>
                  <a:lnTo>
                    <a:pt x="237790" y="15559"/>
                  </a:lnTo>
                  <a:lnTo>
                    <a:pt x="237567" y="15280"/>
                  </a:lnTo>
                  <a:lnTo>
                    <a:pt x="237344" y="15113"/>
                  </a:lnTo>
                  <a:lnTo>
                    <a:pt x="237177" y="15057"/>
                  </a:lnTo>
                  <a:close/>
                  <a:moveTo>
                    <a:pt x="241973" y="15001"/>
                  </a:moveTo>
                  <a:lnTo>
                    <a:pt x="241806" y="15057"/>
                  </a:lnTo>
                  <a:lnTo>
                    <a:pt x="241638" y="15113"/>
                  </a:lnTo>
                  <a:lnTo>
                    <a:pt x="241359" y="15280"/>
                  </a:lnTo>
                  <a:lnTo>
                    <a:pt x="241192" y="15559"/>
                  </a:lnTo>
                  <a:lnTo>
                    <a:pt x="241136" y="15670"/>
                  </a:lnTo>
                  <a:lnTo>
                    <a:pt x="241136" y="15838"/>
                  </a:lnTo>
                  <a:lnTo>
                    <a:pt x="241136" y="16005"/>
                  </a:lnTo>
                  <a:lnTo>
                    <a:pt x="241192" y="16172"/>
                  </a:lnTo>
                  <a:lnTo>
                    <a:pt x="241359" y="16451"/>
                  </a:lnTo>
                  <a:lnTo>
                    <a:pt x="241638" y="16618"/>
                  </a:lnTo>
                  <a:lnTo>
                    <a:pt x="241806" y="16674"/>
                  </a:lnTo>
                  <a:lnTo>
                    <a:pt x="242140" y="16674"/>
                  </a:lnTo>
                  <a:lnTo>
                    <a:pt x="242308" y="16618"/>
                  </a:lnTo>
                  <a:lnTo>
                    <a:pt x="242531" y="16451"/>
                  </a:lnTo>
                  <a:lnTo>
                    <a:pt x="242754" y="16172"/>
                  </a:lnTo>
                  <a:lnTo>
                    <a:pt x="242754" y="16005"/>
                  </a:lnTo>
                  <a:lnTo>
                    <a:pt x="242809" y="15838"/>
                  </a:lnTo>
                  <a:lnTo>
                    <a:pt x="242754" y="15670"/>
                  </a:lnTo>
                  <a:lnTo>
                    <a:pt x="242754" y="15559"/>
                  </a:lnTo>
                  <a:lnTo>
                    <a:pt x="242531" y="15280"/>
                  </a:lnTo>
                  <a:lnTo>
                    <a:pt x="242308" y="15113"/>
                  </a:lnTo>
                  <a:lnTo>
                    <a:pt x="242140" y="15057"/>
                  </a:lnTo>
                  <a:lnTo>
                    <a:pt x="241973" y="15001"/>
                  </a:lnTo>
                  <a:close/>
                  <a:moveTo>
                    <a:pt x="250394" y="15001"/>
                  </a:moveTo>
                  <a:lnTo>
                    <a:pt x="250226" y="15057"/>
                  </a:lnTo>
                  <a:lnTo>
                    <a:pt x="250059" y="15113"/>
                  </a:lnTo>
                  <a:lnTo>
                    <a:pt x="249836" y="15280"/>
                  </a:lnTo>
                  <a:lnTo>
                    <a:pt x="249669" y="15559"/>
                  </a:lnTo>
                  <a:lnTo>
                    <a:pt x="249613" y="15670"/>
                  </a:lnTo>
                  <a:lnTo>
                    <a:pt x="249557" y="15838"/>
                  </a:lnTo>
                  <a:lnTo>
                    <a:pt x="249613" y="16005"/>
                  </a:lnTo>
                  <a:lnTo>
                    <a:pt x="249669" y="16172"/>
                  </a:lnTo>
                  <a:lnTo>
                    <a:pt x="249836" y="16451"/>
                  </a:lnTo>
                  <a:lnTo>
                    <a:pt x="250059" y="16618"/>
                  </a:lnTo>
                  <a:lnTo>
                    <a:pt x="250226" y="16674"/>
                  </a:lnTo>
                  <a:lnTo>
                    <a:pt x="250561" y="16674"/>
                  </a:lnTo>
                  <a:lnTo>
                    <a:pt x="250728" y="16618"/>
                  </a:lnTo>
                  <a:lnTo>
                    <a:pt x="251007" y="16451"/>
                  </a:lnTo>
                  <a:lnTo>
                    <a:pt x="251174" y="16172"/>
                  </a:lnTo>
                  <a:lnTo>
                    <a:pt x="251230" y="16005"/>
                  </a:lnTo>
                  <a:lnTo>
                    <a:pt x="251230" y="15838"/>
                  </a:lnTo>
                  <a:lnTo>
                    <a:pt x="251230" y="15670"/>
                  </a:lnTo>
                  <a:lnTo>
                    <a:pt x="251174" y="15559"/>
                  </a:lnTo>
                  <a:lnTo>
                    <a:pt x="251007" y="15280"/>
                  </a:lnTo>
                  <a:lnTo>
                    <a:pt x="250728" y="15113"/>
                  </a:lnTo>
                  <a:lnTo>
                    <a:pt x="250561" y="15057"/>
                  </a:lnTo>
                  <a:lnTo>
                    <a:pt x="250394" y="15001"/>
                  </a:lnTo>
                  <a:close/>
                  <a:moveTo>
                    <a:pt x="255469" y="15001"/>
                  </a:moveTo>
                  <a:lnTo>
                    <a:pt x="255301" y="15057"/>
                  </a:lnTo>
                  <a:lnTo>
                    <a:pt x="255134" y="15113"/>
                  </a:lnTo>
                  <a:lnTo>
                    <a:pt x="254855" y="15280"/>
                  </a:lnTo>
                  <a:lnTo>
                    <a:pt x="254688" y="15559"/>
                  </a:lnTo>
                  <a:lnTo>
                    <a:pt x="254632" y="15670"/>
                  </a:lnTo>
                  <a:lnTo>
                    <a:pt x="254632" y="15838"/>
                  </a:lnTo>
                  <a:lnTo>
                    <a:pt x="254632" y="16005"/>
                  </a:lnTo>
                  <a:lnTo>
                    <a:pt x="254688" y="16172"/>
                  </a:lnTo>
                  <a:lnTo>
                    <a:pt x="254855" y="16451"/>
                  </a:lnTo>
                  <a:lnTo>
                    <a:pt x="255134" y="16618"/>
                  </a:lnTo>
                  <a:lnTo>
                    <a:pt x="255301" y="16674"/>
                  </a:lnTo>
                  <a:lnTo>
                    <a:pt x="255636" y="16674"/>
                  </a:lnTo>
                  <a:lnTo>
                    <a:pt x="255747" y="16618"/>
                  </a:lnTo>
                  <a:lnTo>
                    <a:pt x="256026" y="16451"/>
                  </a:lnTo>
                  <a:lnTo>
                    <a:pt x="256194" y="16172"/>
                  </a:lnTo>
                  <a:lnTo>
                    <a:pt x="256249" y="16005"/>
                  </a:lnTo>
                  <a:lnTo>
                    <a:pt x="256305" y="15838"/>
                  </a:lnTo>
                  <a:lnTo>
                    <a:pt x="256249" y="15670"/>
                  </a:lnTo>
                  <a:lnTo>
                    <a:pt x="256194" y="15559"/>
                  </a:lnTo>
                  <a:lnTo>
                    <a:pt x="256026" y="15280"/>
                  </a:lnTo>
                  <a:lnTo>
                    <a:pt x="255747" y="15113"/>
                  </a:lnTo>
                  <a:lnTo>
                    <a:pt x="255636" y="15057"/>
                  </a:lnTo>
                  <a:lnTo>
                    <a:pt x="255469" y="15001"/>
                  </a:lnTo>
                  <a:close/>
                  <a:moveTo>
                    <a:pt x="258759" y="15001"/>
                  </a:moveTo>
                  <a:lnTo>
                    <a:pt x="258591" y="15057"/>
                  </a:lnTo>
                  <a:lnTo>
                    <a:pt x="258424" y="15113"/>
                  </a:lnTo>
                  <a:lnTo>
                    <a:pt x="258201" y="15280"/>
                  </a:lnTo>
                  <a:lnTo>
                    <a:pt x="257978" y="15559"/>
                  </a:lnTo>
                  <a:lnTo>
                    <a:pt x="257978" y="15670"/>
                  </a:lnTo>
                  <a:lnTo>
                    <a:pt x="257922" y="15838"/>
                  </a:lnTo>
                  <a:lnTo>
                    <a:pt x="257978" y="16005"/>
                  </a:lnTo>
                  <a:lnTo>
                    <a:pt x="257978" y="16172"/>
                  </a:lnTo>
                  <a:lnTo>
                    <a:pt x="258201" y="16451"/>
                  </a:lnTo>
                  <a:lnTo>
                    <a:pt x="258424" y="16618"/>
                  </a:lnTo>
                  <a:lnTo>
                    <a:pt x="258591" y="16674"/>
                  </a:lnTo>
                  <a:lnTo>
                    <a:pt x="258926" y="16674"/>
                  </a:lnTo>
                  <a:lnTo>
                    <a:pt x="259093" y="16618"/>
                  </a:lnTo>
                  <a:lnTo>
                    <a:pt x="259372" y="16451"/>
                  </a:lnTo>
                  <a:lnTo>
                    <a:pt x="259540" y="16172"/>
                  </a:lnTo>
                  <a:lnTo>
                    <a:pt x="259595" y="16005"/>
                  </a:lnTo>
                  <a:lnTo>
                    <a:pt x="259595" y="15838"/>
                  </a:lnTo>
                  <a:lnTo>
                    <a:pt x="259595" y="15670"/>
                  </a:lnTo>
                  <a:lnTo>
                    <a:pt x="259540" y="15559"/>
                  </a:lnTo>
                  <a:lnTo>
                    <a:pt x="259372" y="15280"/>
                  </a:lnTo>
                  <a:lnTo>
                    <a:pt x="259093" y="15113"/>
                  </a:lnTo>
                  <a:lnTo>
                    <a:pt x="258926" y="15057"/>
                  </a:lnTo>
                  <a:lnTo>
                    <a:pt x="258759" y="15001"/>
                  </a:lnTo>
                  <a:close/>
                  <a:moveTo>
                    <a:pt x="263834" y="15001"/>
                  </a:moveTo>
                  <a:lnTo>
                    <a:pt x="263666" y="15057"/>
                  </a:lnTo>
                  <a:lnTo>
                    <a:pt x="263499" y="15113"/>
                  </a:lnTo>
                  <a:lnTo>
                    <a:pt x="263220" y="15280"/>
                  </a:lnTo>
                  <a:lnTo>
                    <a:pt x="263053" y="15559"/>
                  </a:lnTo>
                  <a:lnTo>
                    <a:pt x="262997" y="15670"/>
                  </a:lnTo>
                  <a:lnTo>
                    <a:pt x="262997" y="15838"/>
                  </a:lnTo>
                  <a:lnTo>
                    <a:pt x="262997" y="16005"/>
                  </a:lnTo>
                  <a:lnTo>
                    <a:pt x="263053" y="16172"/>
                  </a:lnTo>
                  <a:lnTo>
                    <a:pt x="263220" y="16451"/>
                  </a:lnTo>
                  <a:lnTo>
                    <a:pt x="263499" y="16618"/>
                  </a:lnTo>
                  <a:lnTo>
                    <a:pt x="263666" y="16674"/>
                  </a:lnTo>
                  <a:lnTo>
                    <a:pt x="264001" y="16674"/>
                  </a:lnTo>
                  <a:lnTo>
                    <a:pt x="264168" y="16618"/>
                  </a:lnTo>
                  <a:lnTo>
                    <a:pt x="264391" y="16451"/>
                  </a:lnTo>
                  <a:lnTo>
                    <a:pt x="264614" y="16172"/>
                  </a:lnTo>
                  <a:lnTo>
                    <a:pt x="264670" y="16005"/>
                  </a:lnTo>
                  <a:lnTo>
                    <a:pt x="264670" y="15838"/>
                  </a:lnTo>
                  <a:lnTo>
                    <a:pt x="264670" y="15670"/>
                  </a:lnTo>
                  <a:lnTo>
                    <a:pt x="264614" y="15559"/>
                  </a:lnTo>
                  <a:lnTo>
                    <a:pt x="264391" y="15280"/>
                  </a:lnTo>
                  <a:lnTo>
                    <a:pt x="264168" y="15113"/>
                  </a:lnTo>
                  <a:lnTo>
                    <a:pt x="264001" y="15057"/>
                  </a:lnTo>
                  <a:lnTo>
                    <a:pt x="263834" y="15001"/>
                  </a:lnTo>
                  <a:close/>
                  <a:moveTo>
                    <a:pt x="267124" y="15001"/>
                  </a:moveTo>
                  <a:lnTo>
                    <a:pt x="266957" y="15057"/>
                  </a:lnTo>
                  <a:lnTo>
                    <a:pt x="266845" y="15113"/>
                  </a:lnTo>
                  <a:lnTo>
                    <a:pt x="266566" y="15280"/>
                  </a:lnTo>
                  <a:lnTo>
                    <a:pt x="266399" y="15559"/>
                  </a:lnTo>
                  <a:lnTo>
                    <a:pt x="266343" y="15670"/>
                  </a:lnTo>
                  <a:lnTo>
                    <a:pt x="266343" y="15838"/>
                  </a:lnTo>
                  <a:lnTo>
                    <a:pt x="266343" y="16005"/>
                  </a:lnTo>
                  <a:lnTo>
                    <a:pt x="266399" y="16172"/>
                  </a:lnTo>
                  <a:lnTo>
                    <a:pt x="266566" y="16451"/>
                  </a:lnTo>
                  <a:lnTo>
                    <a:pt x="266845" y="16618"/>
                  </a:lnTo>
                  <a:lnTo>
                    <a:pt x="266957" y="16674"/>
                  </a:lnTo>
                  <a:lnTo>
                    <a:pt x="267291" y="16674"/>
                  </a:lnTo>
                  <a:lnTo>
                    <a:pt x="267458" y="16618"/>
                  </a:lnTo>
                  <a:lnTo>
                    <a:pt x="267737" y="16451"/>
                  </a:lnTo>
                  <a:lnTo>
                    <a:pt x="267905" y="16172"/>
                  </a:lnTo>
                  <a:lnTo>
                    <a:pt x="267960" y="16005"/>
                  </a:lnTo>
                  <a:lnTo>
                    <a:pt x="267960" y="15838"/>
                  </a:lnTo>
                  <a:lnTo>
                    <a:pt x="267960" y="15670"/>
                  </a:lnTo>
                  <a:lnTo>
                    <a:pt x="267905" y="15559"/>
                  </a:lnTo>
                  <a:lnTo>
                    <a:pt x="267737" y="15280"/>
                  </a:lnTo>
                  <a:lnTo>
                    <a:pt x="267458" y="15113"/>
                  </a:lnTo>
                  <a:lnTo>
                    <a:pt x="267291" y="15057"/>
                  </a:lnTo>
                  <a:lnTo>
                    <a:pt x="267124" y="15001"/>
                  </a:lnTo>
                  <a:close/>
                  <a:moveTo>
                    <a:pt x="270581" y="15001"/>
                  </a:moveTo>
                  <a:lnTo>
                    <a:pt x="270414" y="15057"/>
                  </a:lnTo>
                  <a:lnTo>
                    <a:pt x="270247" y="15113"/>
                  </a:lnTo>
                  <a:lnTo>
                    <a:pt x="269968" y="15280"/>
                  </a:lnTo>
                  <a:lnTo>
                    <a:pt x="269801" y="15559"/>
                  </a:lnTo>
                  <a:lnTo>
                    <a:pt x="269745" y="15670"/>
                  </a:lnTo>
                  <a:lnTo>
                    <a:pt x="269745" y="15838"/>
                  </a:lnTo>
                  <a:lnTo>
                    <a:pt x="269745" y="16005"/>
                  </a:lnTo>
                  <a:lnTo>
                    <a:pt x="269801" y="16172"/>
                  </a:lnTo>
                  <a:lnTo>
                    <a:pt x="269968" y="16451"/>
                  </a:lnTo>
                  <a:lnTo>
                    <a:pt x="270247" y="16618"/>
                  </a:lnTo>
                  <a:lnTo>
                    <a:pt x="270414" y="16674"/>
                  </a:lnTo>
                  <a:lnTo>
                    <a:pt x="270749" y="16674"/>
                  </a:lnTo>
                  <a:lnTo>
                    <a:pt x="270916" y="16618"/>
                  </a:lnTo>
                  <a:lnTo>
                    <a:pt x="271139" y="16451"/>
                  </a:lnTo>
                  <a:lnTo>
                    <a:pt x="271362" y="16172"/>
                  </a:lnTo>
                  <a:lnTo>
                    <a:pt x="271362" y="16005"/>
                  </a:lnTo>
                  <a:lnTo>
                    <a:pt x="271418" y="15838"/>
                  </a:lnTo>
                  <a:lnTo>
                    <a:pt x="271362" y="15670"/>
                  </a:lnTo>
                  <a:lnTo>
                    <a:pt x="271362" y="15559"/>
                  </a:lnTo>
                  <a:lnTo>
                    <a:pt x="271139" y="15280"/>
                  </a:lnTo>
                  <a:lnTo>
                    <a:pt x="270916" y="15113"/>
                  </a:lnTo>
                  <a:lnTo>
                    <a:pt x="270749" y="15057"/>
                  </a:lnTo>
                  <a:lnTo>
                    <a:pt x="270581" y="15001"/>
                  </a:lnTo>
                  <a:close/>
                  <a:moveTo>
                    <a:pt x="280619" y="15001"/>
                  </a:moveTo>
                  <a:lnTo>
                    <a:pt x="280452" y="15057"/>
                  </a:lnTo>
                  <a:lnTo>
                    <a:pt x="280285" y="15113"/>
                  </a:lnTo>
                  <a:lnTo>
                    <a:pt x="280006" y="15280"/>
                  </a:lnTo>
                  <a:lnTo>
                    <a:pt x="279839" y="15559"/>
                  </a:lnTo>
                  <a:lnTo>
                    <a:pt x="279783" y="15670"/>
                  </a:lnTo>
                  <a:lnTo>
                    <a:pt x="279783" y="15838"/>
                  </a:lnTo>
                  <a:lnTo>
                    <a:pt x="279783" y="16005"/>
                  </a:lnTo>
                  <a:lnTo>
                    <a:pt x="279839" y="16172"/>
                  </a:lnTo>
                  <a:lnTo>
                    <a:pt x="280006" y="16451"/>
                  </a:lnTo>
                  <a:lnTo>
                    <a:pt x="280285" y="16618"/>
                  </a:lnTo>
                  <a:lnTo>
                    <a:pt x="280452" y="16674"/>
                  </a:lnTo>
                  <a:lnTo>
                    <a:pt x="280787" y="16674"/>
                  </a:lnTo>
                  <a:lnTo>
                    <a:pt x="280954" y="16618"/>
                  </a:lnTo>
                  <a:lnTo>
                    <a:pt x="281177" y="16451"/>
                  </a:lnTo>
                  <a:lnTo>
                    <a:pt x="281400" y="16172"/>
                  </a:lnTo>
                  <a:lnTo>
                    <a:pt x="281400" y="16005"/>
                  </a:lnTo>
                  <a:lnTo>
                    <a:pt x="281456" y="15838"/>
                  </a:lnTo>
                  <a:lnTo>
                    <a:pt x="281400" y="15670"/>
                  </a:lnTo>
                  <a:lnTo>
                    <a:pt x="281400" y="15559"/>
                  </a:lnTo>
                  <a:lnTo>
                    <a:pt x="281177" y="15280"/>
                  </a:lnTo>
                  <a:lnTo>
                    <a:pt x="280954" y="15113"/>
                  </a:lnTo>
                  <a:lnTo>
                    <a:pt x="280787" y="15057"/>
                  </a:lnTo>
                  <a:lnTo>
                    <a:pt x="280619" y="15001"/>
                  </a:lnTo>
                  <a:close/>
                </a:path>
              </a:pathLst>
            </a:custGeom>
            <a:solidFill>
              <a:srgbClr val="3230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117"/>
            <p:cNvSpPr/>
            <p:nvPr/>
          </p:nvSpPr>
          <p:spPr>
            <a:xfrm>
              <a:off x="18861" y="217501"/>
              <a:ext cx="9187662" cy="542679"/>
            </a:xfrm>
            <a:custGeom>
              <a:rect b="b" l="l" r="r" t="t"/>
              <a:pathLst>
                <a:path extrusionOk="0" h="16730" w="283242">
                  <a:moveTo>
                    <a:pt x="14333" y="0"/>
                  </a:moveTo>
                  <a:lnTo>
                    <a:pt x="14333" y="1673"/>
                  </a:lnTo>
                  <a:lnTo>
                    <a:pt x="17734" y="1673"/>
                  </a:lnTo>
                  <a:lnTo>
                    <a:pt x="17734" y="0"/>
                  </a:lnTo>
                  <a:close/>
                  <a:moveTo>
                    <a:pt x="24371" y="0"/>
                  </a:moveTo>
                  <a:lnTo>
                    <a:pt x="24371" y="1673"/>
                  </a:lnTo>
                  <a:lnTo>
                    <a:pt x="27772" y="1673"/>
                  </a:lnTo>
                  <a:lnTo>
                    <a:pt x="27772" y="0"/>
                  </a:lnTo>
                  <a:close/>
                  <a:moveTo>
                    <a:pt x="34409" y="0"/>
                  </a:moveTo>
                  <a:lnTo>
                    <a:pt x="34409" y="1673"/>
                  </a:lnTo>
                  <a:lnTo>
                    <a:pt x="37811" y="1673"/>
                  </a:lnTo>
                  <a:lnTo>
                    <a:pt x="37811" y="0"/>
                  </a:lnTo>
                  <a:close/>
                  <a:moveTo>
                    <a:pt x="51250" y="0"/>
                  </a:moveTo>
                  <a:lnTo>
                    <a:pt x="51250" y="1673"/>
                  </a:lnTo>
                  <a:lnTo>
                    <a:pt x="54652" y="1673"/>
                  </a:lnTo>
                  <a:lnTo>
                    <a:pt x="54652" y="0"/>
                  </a:lnTo>
                  <a:close/>
                  <a:moveTo>
                    <a:pt x="76457" y="0"/>
                  </a:moveTo>
                  <a:lnTo>
                    <a:pt x="76457" y="1673"/>
                  </a:lnTo>
                  <a:lnTo>
                    <a:pt x="79859" y="1673"/>
                  </a:lnTo>
                  <a:lnTo>
                    <a:pt x="79859" y="0"/>
                  </a:lnTo>
                  <a:close/>
                  <a:moveTo>
                    <a:pt x="88224" y="0"/>
                  </a:moveTo>
                  <a:lnTo>
                    <a:pt x="88224" y="1673"/>
                  </a:lnTo>
                  <a:lnTo>
                    <a:pt x="91626" y="1673"/>
                  </a:lnTo>
                  <a:lnTo>
                    <a:pt x="91626" y="0"/>
                  </a:lnTo>
                  <a:close/>
                  <a:moveTo>
                    <a:pt x="110140" y="0"/>
                  </a:moveTo>
                  <a:lnTo>
                    <a:pt x="110140" y="1673"/>
                  </a:lnTo>
                  <a:lnTo>
                    <a:pt x="113542" y="1673"/>
                  </a:lnTo>
                  <a:lnTo>
                    <a:pt x="113542" y="0"/>
                  </a:lnTo>
                  <a:close/>
                  <a:moveTo>
                    <a:pt x="120178" y="0"/>
                  </a:moveTo>
                  <a:lnTo>
                    <a:pt x="120178" y="1673"/>
                  </a:lnTo>
                  <a:lnTo>
                    <a:pt x="123580" y="1673"/>
                  </a:lnTo>
                  <a:lnTo>
                    <a:pt x="123580" y="0"/>
                  </a:lnTo>
                  <a:close/>
                  <a:moveTo>
                    <a:pt x="130216" y="0"/>
                  </a:moveTo>
                  <a:lnTo>
                    <a:pt x="130216" y="1673"/>
                  </a:lnTo>
                  <a:lnTo>
                    <a:pt x="133618" y="1673"/>
                  </a:lnTo>
                  <a:lnTo>
                    <a:pt x="133618" y="0"/>
                  </a:lnTo>
                  <a:close/>
                  <a:moveTo>
                    <a:pt x="147002" y="0"/>
                  </a:moveTo>
                  <a:lnTo>
                    <a:pt x="147002" y="1673"/>
                  </a:lnTo>
                  <a:lnTo>
                    <a:pt x="150404" y="1673"/>
                  </a:lnTo>
                  <a:lnTo>
                    <a:pt x="150404" y="0"/>
                  </a:lnTo>
                  <a:close/>
                  <a:moveTo>
                    <a:pt x="172265" y="0"/>
                  </a:moveTo>
                  <a:lnTo>
                    <a:pt x="172265" y="1673"/>
                  </a:lnTo>
                  <a:lnTo>
                    <a:pt x="175667" y="1673"/>
                  </a:lnTo>
                  <a:lnTo>
                    <a:pt x="175667" y="0"/>
                  </a:lnTo>
                  <a:close/>
                  <a:moveTo>
                    <a:pt x="184032" y="0"/>
                  </a:moveTo>
                  <a:lnTo>
                    <a:pt x="184032" y="1673"/>
                  </a:lnTo>
                  <a:lnTo>
                    <a:pt x="187433" y="1673"/>
                  </a:lnTo>
                  <a:lnTo>
                    <a:pt x="187433" y="0"/>
                  </a:lnTo>
                  <a:close/>
                  <a:moveTo>
                    <a:pt x="205948" y="0"/>
                  </a:moveTo>
                  <a:lnTo>
                    <a:pt x="205948" y="1673"/>
                  </a:lnTo>
                  <a:lnTo>
                    <a:pt x="209350" y="1673"/>
                  </a:lnTo>
                  <a:lnTo>
                    <a:pt x="209350" y="0"/>
                  </a:lnTo>
                  <a:close/>
                  <a:moveTo>
                    <a:pt x="215986" y="0"/>
                  </a:moveTo>
                  <a:lnTo>
                    <a:pt x="215986" y="1673"/>
                  </a:lnTo>
                  <a:lnTo>
                    <a:pt x="219388" y="1673"/>
                  </a:lnTo>
                  <a:lnTo>
                    <a:pt x="219388" y="0"/>
                  </a:lnTo>
                  <a:close/>
                  <a:moveTo>
                    <a:pt x="226024" y="0"/>
                  </a:moveTo>
                  <a:lnTo>
                    <a:pt x="226024" y="1673"/>
                  </a:lnTo>
                  <a:lnTo>
                    <a:pt x="229426" y="1673"/>
                  </a:lnTo>
                  <a:lnTo>
                    <a:pt x="229426" y="0"/>
                  </a:lnTo>
                  <a:close/>
                  <a:moveTo>
                    <a:pt x="242866" y="0"/>
                  </a:moveTo>
                  <a:lnTo>
                    <a:pt x="242866" y="1673"/>
                  </a:lnTo>
                  <a:lnTo>
                    <a:pt x="246268" y="1673"/>
                  </a:lnTo>
                  <a:lnTo>
                    <a:pt x="246268" y="0"/>
                  </a:lnTo>
                  <a:close/>
                  <a:moveTo>
                    <a:pt x="268072" y="0"/>
                  </a:moveTo>
                  <a:lnTo>
                    <a:pt x="268072" y="1673"/>
                  </a:lnTo>
                  <a:lnTo>
                    <a:pt x="271474" y="1673"/>
                  </a:lnTo>
                  <a:lnTo>
                    <a:pt x="271474" y="0"/>
                  </a:lnTo>
                  <a:close/>
                  <a:moveTo>
                    <a:pt x="279839" y="0"/>
                  </a:moveTo>
                  <a:lnTo>
                    <a:pt x="279839" y="1673"/>
                  </a:lnTo>
                  <a:lnTo>
                    <a:pt x="283241" y="1673"/>
                  </a:lnTo>
                  <a:lnTo>
                    <a:pt x="283241" y="0"/>
                  </a:lnTo>
                  <a:close/>
                  <a:moveTo>
                    <a:pt x="2510" y="3346"/>
                  </a:moveTo>
                  <a:lnTo>
                    <a:pt x="2510" y="5075"/>
                  </a:lnTo>
                  <a:lnTo>
                    <a:pt x="5912" y="5075"/>
                  </a:lnTo>
                  <a:lnTo>
                    <a:pt x="5912" y="3346"/>
                  </a:lnTo>
                  <a:close/>
                  <a:moveTo>
                    <a:pt x="31118" y="3346"/>
                  </a:moveTo>
                  <a:lnTo>
                    <a:pt x="31118" y="5075"/>
                  </a:lnTo>
                  <a:lnTo>
                    <a:pt x="34520" y="5075"/>
                  </a:lnTo>
                  <a:lnTo>
                    <a:pt x="34520" y="3346"/>
                  </a:lnTo>
                  <a:close/>
                  <a:moveTo>
                    <a:pt x="47849" y="3346"/>
                  </a:moveTo>
                  <a:lnTo>
                    <a:pt x="47849" y="5075"/>
                  </a:lnTo>
                  <a:lnTo>
                    <a:pt x="51250" y="5075"/>
                  </a:lnTo>
                  <a:lnTo>
                    <a:pt x="51250" y="3346"/>
                  </a:lnTo>
                  <a:close/>
                  <a:moveTo>
                    <a:pt x="54652" y="3346"/>
                  </a:moveTo>
                  <a:lnTo>
                    <a:pt x="54652" y="5075"/>
                  </a:lnTo>
                  <a:lnTo>
                    <a:pt x="58054" y="5075"/>
                  </a:lnTo>
                  <a:lnTo>
                    <a:pt x="58054" y="3346"/>
                  </a:lnTo>
                  <a:close/>
                  <a:moveTo>
                    <a:pt x="59671" y="3346"/>
                  </a:moveTo>
                  <a:lnTo>
                    <a:pt x="59671" y="5075"/>
                  </a:lnTo>
                  <a:lnTo>
                    <a:pt x="63073" y="5075"/>
                  </a:lnTo>
                  <a:lnTo>
                    <a:pt x="63073" y="3346"/>
                  </a:lnTo>
                  <a:close/>
                  <a:moveTo>
                    <a:pt x="64690" y="3346"/>
                  </a:moveTo>
                  <a:lnTo>
                    <a:pt x="64690" y="5075"/>
                  </a:lnTo>
                  <a:lnTo>
                    <a:pt x="68092" y="5075"/>
                  </a:lnTo>
                  <a:lnTo>
                    <a:pt x="68092" y="3346"/>
                  </a:lnTo>
                  <a:close/>
                  <a:moveTo>
                    <a:pt x="73055" y="3346"/>
                  </a:moveTo>
                  <a:lnTo>
                    <a:pt x="73055" y="5075"/>
                  </a:lnTo>
                  <a:lnTo>
                    <a:pt x="76457" y="5075"/>
                  </a:lnTo>
                  <a:lnTo>
                    <a:pt x="76457" y="3346"/>
                  </a:lnTo>
                  <a:close/>
                  <a:moveTo>
                    <a:pt x="98318" y="3346"/>
                  </a:moveTo>
                  <a:lnTo>
                    <a:pt x="98318" y="5075"/>
                  </a:lnTo>
                  <a:lnTo>
                    <a:pt x="101719" y="5075"/>
                  </a:lnTo>
                  <a:lnTo>
                    <a:pt x="101719" y="3346"/>
                  </a:lnTo>
                  <a:close/>
                  <a:moveTo>
                    <a:pt x="126926" y="3346"/>
                  </a:moveTo>
                  <a:lnTo>
                    <a:pt x="126926" y="5075"/>
                  </a:lnTo>
                  <a:lnTo>
                    <a:pt x="130328" y="5075"/>
                  </a:lnTo>
                  <a:lnTo>
                    <a:pt x="130328" y="3346"/>
                  </a:lnTo>
                  <a:close/>
                  <a:moveTo>
                    <a:pt x="143656" y="3346"/>
                  </a:moveTo>
                  <a:lnTo>
                    <a:pt x="143656" y="5075"/>
                  </a:lnTo>
                  <a:lnTo>
                    <a:pt x="147058" y="5075"/>
                  </a:lnTo>
                  <a:lnTo>
                    <a:pt x="147058" y="3346"/>
                  </a:lnTo>
                  <a:close/>
                  <a:moveTo>
                    <a:pt x="150404" y="3346"/>
                  </a:moveTo>
                  <a:lnTo>
                    <a:pt x="150404" y="5075"/>
                  </a:lnTo>
                  <a:lnTo>
                    <a:pt x="153806" y="5075"/>
                  </a:lnTo>
                  <a:lnTo>
                    <a:pt x="153806" y="3346"/>
                  </a:lnTo>
                  <a:close/>
                  <a:moveTo>
                    <a:pt x="155423" y="3346"/>
                  </a:moveTo>
                  <a:lnTo>
                    <a:pt x="155423" y="5075"/>
                  </a:lnTo>
                  <a:lnTo>
                    <a:pt x="158825" y="5075"/>
                  </a:lnTo>
                  <a:lnTo>
                    <a:pt x="158825" y="3346"/>
                  </a:lnTo>
                  <a:close/>
                  <a:moveTo>
                    <a:pt x="160498" y="3346"/>
                  </a:moveTo>
                  <a:lnTo>
                    <a:pt x="160498" y="5075"/>
                  </a:lnTo>
                  <a:lnTo>
                    <a:pt x="163900" y="5075"/>
                  </a:lnTo>
                  <a:lnTo>
                    <a:pt x="163900" y="3346"/>
                  </a:lnTo>
                  <a:close/>
                  <a:moveTo>
                    <a:pt x="168863" y="3346"/>
                  </a:moveTo>
                  <a:lnTo>
                    <a:pt x="168863" y="5075"/>
                  </a:lnTo>
                  <a:lnTo>
                    <a:pt x="172265" y="5075"/>
                  </a:lnTo>
                  <a:lnTo>
                    <a:pt x="172265" y="3346"/>
                  </a:lnTo>
                  <a:close/>
                  <a:moveTo>
                    <a:pt x="194125" y="3346"/>
                  </a:moveTo>
                  <a:lnTo>
                    <a:pt x="194125" y="5075"/>
                  </a:lnTo>
                  <a:lnTo>
                    <a:pt x="197527" y="5075"/>
                  </a:lnTo>
                  <a:lnTo>
                    <a:pt x="197527" y="3346"/>
                  </a:lnTo>
                  <a:close/>
                  <a:moveTo>
                    <a:pt x="222734" y="3346"/>
                  </a:moveTo>
                  <a:lnTo>
                    <a:pt x="222734" y="5075"/>
                  </a:lnTo>
                  <a:lnTo>
                    <a:pt x="226136" y="5075"/>
                  </a:lnTo>
                  <a:lnTo>
                    <a:pt x="226136" y="3346"/>
                  </a:lnTo>
                  <a:close/>
                  <a:moveTo>
                    <a:pt x="239464" y="3346"/>
                  </a:moveTo>
                  <a:lnTo>
                    <a:pt x="239464" y="5075"/>
                  </a:lnTo>
                  <a:lnTo>
                    <a:pt x="242866" y="5075"/>
                  </a:lnTo>
                  <a:lnTo>
                    <a:pt x="242866" y="3346"/>
                  </a:lnTo>
                  <a:close/>
                  <a:moveTo>
                    <a:pt x="246268" y="3346"/>
                  </a:moveTo>
                  <a:lnTo>
                    <a:pt x="246268" y="5075"/>
                  </a:lnTo>
                  <a:lnTo>
                    <a:pt x="249669" y="5075"/>
                  </a:lnTo>
                  <a:lnTo>
                    <a:pt x="249669" y="3346"/>
                  </a:lnTo>
                  <a:close/>
                  <a:moveTo>
                    <a:pt x="251287" y="3346"/>
                  </a:moveTo>
                  <a:lnTo>
                    <a:pt x="251287" y="5075"/>
                  </a:lnTo>
                  <a:lnTo>
                    <a:pt x="254688" y="5075"/>
                  </a:lnTo>
                  <a:lnTo>
                    <a:pt x="254688" y="3346"/>
                  </a:lnTo>
                  <a:close/>
                  <a:moveTo>
                    <a:pt x="256306" y="3346"/>
                  </a:moveTo>
                  <a:lnTo>
                    <a:pt x="256306" y="5075"/>
                  </a:lnTo>
                  <a:lnTo>
                    <a:pt x="259707" y="5075"/>
                  </a:lnTo>
                  <a:lnTo>
                    <a:pt x="259707" y="3346"/>
                  </a:lnTo>
                  <a:close/>
                  <a:moveTo>
                    <a:pt x="264671" y="3346"/>
                  </a:moveTo>
                  <a:lnTo>
                    <a:pt x="264671" y="5075"/>
                  </a:lnTo>
                  <a:lnTo>
                    <a:pt x="268072" y="5075"/>
                  </a:lnTo>
                  <a:lnTo>
                    <a:pt x="268072" y="3346"/>
                  </a:lnTo>
                  <a:close/>
                  <a:moveTo>
                    <a:pt x="3347" y="11655"/>
                  </a:moveTo>
                  <a:lnTo>
                    <a:pt x="3347" y="13384"/>
                  </a:lnTo>
                  <a:lnTo>
                    <a:pt x="6748" y="13384"/>
                  </a:lnTo>
                  <a:lnTo>
                    <a:pt x="6748" y="11655"/>
                  </a:lnTo>
                  <a:close/>
                  <a:moveTo>
                    <a:pt x="28609" y="11655"/>
                  </a:moveTo>
                  <a:lnTo>
                    <a:pt x="28609" y="13384"/>
                  </a:lnTo>
                  <a:lnTo>
                    <a:pt x="32011" y="13384"/>
                  </a:lnTo>
                  <a:lnTo>
                    <a:pt x="32011" y="11655"/>
                  </a:lnTo>
                  <a:close/>
                  <a:moveTo>
                    <a:pt x="40376" y="11655"/>
                  </a:moveTo>
                  <a:lnTo>
                    <a:pt x="40376" y="13384"/>
                  </a:lnTo>
                  <a:lnTo>
                    <a:pt x="43778" y="13384"/>
                  </a:lnTo>
                  <a:lnTo>
                    <a:pt x="43778" y="11655"/>
                  </a:lnTo>
                  <a:close/>
                  <a:moveTo>
                    <a:pt x="62181" y="11655"/>
                  </a:moveTo>
                  <a:lnTo>
                    <a:pt x="62181" y="13384"/>
                  </a:lnTo>
                  <a:lnTo>
                    <a:pt x="65582" y="13384"/>
                  </a:lnTo>
                  <a:lnTo>
                    <a:pt x="65582" y="11655"/>
                  </a:lnTo>
                  <a:close/>
                  <a:moveTo>
                    <a:pt x="72219" y="11655"/>
                  </a:moveTo>
                  <a:lnTo>
                    <a:pt x="72219" y="13384"/>
                  </a:lnTo>
                  <a:lnTo>
                    <a:pt x="75621" y="13384"/>
                  </a:lnTo>
                  <a:lnTo>
                    <a:pt x="75621" y="11655"/>
                  </a:lnTo>
                  <a:close/>
                  <a:moveTo>
                    <a:pt x="82257" y="11655"/>
                  </a:moveTo>
                  <a:lnTo>
                    <a:pt x="82257" y="13384"/>
                  </a:lnTo>
                  <a:lnTo>
                    <a:pt x="85659" y="13384"/>
                  </a:lnTo>
                  <a:lnTo>
                    <a:pt x="85659" y="11655"/>
                  </a:lnTo>
                  <a:close/>
                  <a:moveTo>
                    <a:pt x="99210" y="11655"/>
                  </a:moveTo>
                  <a:lnTo>
                    <a:pt x="99210" y="13384"/>
                  </a:lnTo>
                  <a:lnTo>
                    <a:pt x="102612" y="13384"/>
                  </a:lnTo>
                  <a:lnTo>
                    <a:pt x="102612" y="11655"/>
                  </a:lnTo>
                  <a:close/>
                  <a:moveTo>
                    <a:pt x="124417" y="11655"/>
                  </a:moveTo>
                  <a:lnTo>
                    <a:pt x="124417" y="13384"/>
                  </a:lnTo>
                  <a:lnTo>
                    <a:pt x="127818" y="13384"/>
                  </a:lnTo>
                  <a:lnTo>
                    <a:pt x="127818" y="11655"/>
                  </a:lnTo>
                  <a:close/>
                  <a:moveTo>
                    <a:pt x="136183" y="11655"/>
                  </a:moveTo>
                  <a:lnTo>
                    <a:pt x="136183" y="13384"/>
                  </a:lnTo>
                  <a:lnTo>
                    <a:pt x="139585" y="13384"/>
                  </a:lnTo>
                  <a:lnTo>
                    <a:pt x="139585" y="11655"/>
                  </a:lnTo>
                  <a:close/>
                  <a:moveTo>
                    <a:pt x="157988" y="11655"/>
                  </a:moveTo>
                  <a:lnTo>
                    <a:pt x="157988" y="13384"/>
                  </a:lnTo>
                  <a:lnTo>
                    <a:pt x="161390" y="13384"/>
                  </a:lnTo>
                  <a:lnTo>
                    <a:pt x="161390" y="11655"/>
                  </a:lnTo>
                  <a:close/>
                  <a:moveTo>
                    <a:pt x="168026" y="11655"/>
                  </a:moveTo>
                  <a:lnTo>
                    <a:pt x="168026" y="13384"/>
                  </a:lnTo>
                  <a:lnTo>
                    <a:pt x="171428" y="13384"/>
                  </a:lnTo>
                  <a:lnTo>
                    <a:pt x="171428" y="11655"/>
                  </a:lnTo>
                  <a:close/>
                  <a:moveTo>
                    <a:pt x="178064" y="11655"/>
                  </a:moveTo>
                  <a:lnTo>
                    <a:pt x="178064" y="13384"/>
                  </a:lnTo>
                  <a:lnTo>
                    <a:pt x="181466" y="13384"/>
                  </a:lnTo>
                  <a:lnTo>
                    <a:pt x="181466" y="11655"/>
                  </a:lnTo>
                  <a:close/>
                  <a:moveTo>
                    <a:pt x="194962" y="11655"/>
                  </a:moveTo>
                  <a:lnTo>
                    <a:pt x="194962" y="13384"/>
                  </a:lnTo>
                  <a:lnTo>
                    <a:pt x="198364" y="13384"/>
                  </a:lnTo>
                  <a:lnTo>
                    <a:pt x="198364" y="11655"/>
                  </a:lnTo>
                  <a:close/>
                  <a:moveTo>
                    <a:pt x="220224" y="11655"/>
                  </a:moveTo>
                  <a:lnTo>
                    <a:pt x="220224" y="13384"/>
                  </a:lnTo>
                  <a:lnTo>
                    <a:pt x="223626" y="13384"/>
                  </a:lnTo>
                  <a:lnTo>
                    <a:pt x="223626" y="11655"/>
                  </a:lnTo>
                  <a:close/>
                  <a:moveTo>
                    <a:pt x="231991" y="11655"/>
                  </a:moveTo>
                  <a:lnTo>
                    <a:pt x="231991" y="13384"/>
                  </a:lnTo>
                  <a:lnTo>
                    <a:pt x="235393" y="13384"/>
                  </a:lnTo>
                  <a:lnTo>
                    <a:pt x="235393" y="11655"/>
                  </a:lnTo>
                  <a:close/>
                  <a:moveTo>
                    <a:pt x="253796" y="11655"/>
                  </a:moveTo>
                  <a:lnTo>
                    <a:pt x="253796" y="13384"/>
                  </a:lnTo>
                  <a:lnTo>
                    <a:pt x="257198" y="13384"/>
                  </a:lnTo>
                  <a:lnTo>
                    <a:pt x="257198" y="11655"/>
                  </a:lnTo>
                  <a:close/>
                  <a:moveTo>
                    <a:pt x="263834" y="11655"/>
                  </a:moveTo>
                  <a:lnTo>
                    <a:pt x="263834" y="13384"/>
                  </a:lnTo>
                  <a:lnTo>
                    <a:pt x="267236" y="13384"/>
                  </a:lnTo>
                  <a:lnTo>
                    <a:pt x="267236" y="11655"/>
                  </a:lnTo>
                  <a:close/>
                  <a:moveTo>
                    <a:pt x="273872" y="11655"/>
                  </a:moveTo>
                  <a:lnTo>
                    <a:pt x="273872" y="13384"/>
                  </a:lnTo>
                  <a:lnTo>
                    <a:pt x="277274" y="13384"/>
                  </a:lnTo>
                  <a:lnTo>
                    <a:pt x="277274" y="11655"/>
                  </a:lnTo>
                  <a:close/>
                  <a:moveTo>
                    <a:pt x="1" y="15001"/>
                  </a:moveTo>
                  <a:lnTo>
                    <a:pt x="1" y="16730"/>
                  </a:lnTo>
                  <a:lnTo>
                    <a:pt x="3402" y="16730"/>
                  </a:lnTo>
                  <a:lnTo>
                    <a:pt x="3402" y="15001"/>
                  </a:lnTo>
                  <a:close/>
                  <a:moveTo>
                    <a:pt x="6748" y="15001"/>
                  </a:moveTo>
                  <a:lnTo>
                    <a:pt x="6748" y="16730"/>
                  </a:lnTo>
                  <a:lnTo>
                    <a:pt x="10150" y="16730"/>
                  </a:lnTo>
                  <a:lnTo>
                    <a:pt x="10150" y="15001"/>
                  </a:lnTo>
                  <a:close/>
                  <a:moveTo>
                    <a:pt x="11767" y="15001"/>
                  </a:moveTo>
                  <a:lnTo>
                    <a:pt x="11767" y="16730"/>
                  </a:lnTo>
                  <a:lnTo>
                    <a:pt x="15169" y="16730"/>
                  </a:lnTo>
                  <a:lnTo>
                    <a:pt x="15169" y="15001"/>
                  </a:lnTo>
                  <a:close/>
                  <a:moveTo>
                    <a:pt x="16786" y="15001"/>
                  </a:moveTo>
                  <a:lnTo>
                    <a:pt x="16786" y="16730"/>
                  </a:lnTo>
                  <a:lnTo>
                    <a:pt x="20188" y="16730"/>
                  </a:lnTo>
                  <a:lnTo>
                    <a:pt x="20188" y="15001"/>
                  </a:lnTo>
                  <a:close/>
                  <a:moveTo>
                    <a:pt x="25207" y="15001"/>
                  </a:moveTo>
                  <a:lnTo>
                    <a:pt x="25207" y="16730"/>
                  </a:lnTo>
                  <a:lnTo>
                    <a:pt x="28609" y="16730"/>
                  </a:lnTo>
                  <a:lnTo>
                    <a:pt x="28609" y="15001"/>
                  </a:lnTo>
                  <a:close/>
                  <a:moveTo>
                    <a:pt x="50358" y="15001"/>
                  </a:moveTo>
                  <a:lnTo>
                    <a:pt x="50358" y="16730"/>
                  </a:lnTo>
                  <a:lnTo>
                    <a:pt x="53760" y="16730"/>
                  </a:lnTo>
                  <a:lnTo>
                    <a:pt x="53760" y="15001"/>
                  </a:lnTo>
                  <a:close/>
                  <a:moveTo>
                    <a:pt x="78967" y="15001"/>
                  </a:moveTo>
                  <a:lnTo>
                    <a:pt x="78967" y="16730"/>
                  </a:lnTo>
                  <a:lnTo>
                    <a:pt x="82368" y="16730"/>
                  </a:lnTo>
                  <a:lnTo>
                    <a:pt x="82368" y="15001"/>
                  </a:lnTo>
                  <a:close/>
                  <a:moveTo>
                    <a:pt x="95808" y="15001"/>
                  </a:moveTo>
                  <a:lnTo>
                    <a:pt x="95808" y="16730"/>
                  </a:lnTo>
                  <a:lnTo>
                    <a:pt x="99210" y="16730"/>
                  </a:lnTo>
                  <a:lnTo>
                    <a:pt x="99210" y="15001"/>
                  </a:lnTo>
                  <a:close/>
                  <a:moveTo>
                    <a:pt x="102612" y="15001"/>
                  </a:moveTo>
                  <a:lnTo>
                    <a:pt x="102612" y="16730"/>
                  </a:lnTo>
                  <a:lnTo>
                    <a:pt x="105958" y="16730"/>
                  </a:lnTo>
                  <a:lnTo>
                    <a:pt x="105958" y="15001"/>
                  </a:lnTo>
                  <a:close/>
                  <a:moveTo>
                    <a:pt x="107631" y="15001"/>
                  </a:moveTo>
                  <a:lnTo>
                    <a:pt x="107631" y="16730"/>
                  </a:lnTo>
                  <a:lnTo>
                    <a:pt x="110977" y="16730"/>
                  </a:lnTo>
                  <a:lnTo>
                    <a:pt x="110977" y="15001"/>
                  </a:lnTo>
                  <a:close/>
                  <a:moveTo>
                    <a:pt x="112650" y="15001"/>
                  </a:moveTo>
                  <a:lnTo>
                    <a:pt x="112650" y="16730"/>
                  </a:lnTo>
                  <a:lnTo>
                    <a:pt x="116052" y="16730"/>
                  </a:lnTo>
                  <a:lnTo>
                    <a:pt x="116052" y="15001"/>
                  </a:lnTo>
                  <a:close/>
                  <a:moveTo>
                    <a:pt x="121015" y="15001"/>
                  </a:moveTo>
                  <a:lnTo>
                    <a:pt x="121015" y="16730"/>
                  </a:lnTo>
                  <a:lnTo>
                    <a:pt x="124417" y="16730"/>
                  </a:lnTo>
                  <a:lnTo>
                    <a:pt x="124417" y="15001"/>
                  </a:lnTo>
                  <a:close/>
                  <a:moveTo>
                    <a:pt x="146166" y="15001"/>
                  </a:moveTo>
                  <a:lnTo>
                    <a:pt x="146166" y="16730"/>
                  </a:lnTo>
                  <a:lnTo>
                    <a:pt x="149568" y="16730"/>
                  </a:lnTo>
                  <a:lnTo>
                    <a:pt x="149568" y="15001"/>
                  </a:lnTo>
                  <a:close/>
                  <a:moveTo>
                    <a:pt x="174774" y="15001"/>
                  </a:moveTo>
                  <a:lnTo>
                    <a:pt x="174774" y="16730"/>
                  </a:lnTo>
                  <a:lnTo>
                    <a:pt x="178176" y="16730"/>
                  </a:lnTo>
                  <a:lnTo>
                    <a:pt x="178176" y="15001"/>
                  </a:lnTo>
                  <a:close/>
                  <a:moveTo>
                    <a:pt x="191616" y="15001"/>
                  </a:moveTo>
                  <a:lnTo>
                    <a:pt x="191616" y="16730"/>
                  </a:lnTo>
                  <a:lnTo>
                    <a:pt x="195018" y="16730"/>
                  </a:lnTo>
                  <a:lnTo>
                    <a:pt x="195018" y="15001"/>
                  </a:lnTo>
                  <a:close/>
                  <a:moveTo>
                    <a:pt x="198364" y="15001"/>
                  </a:moveTo>
                  <a:lnTo>
                    <a:pt x="198364" y="16730"/>
                  </a:lnTo>
                  <a:lnTo>
                    <a:pt x="201765" y="16730"/>
                  </a:lnTo>
                  <a:lnTo>
                    <a:pt x="201765" y="15001"/>
                  </a:lnTo>
                  <a:close/>
                  <a:moveTo>
                    <a:pt x="203383" y="15001"/>
                  </a:moveTo>
                  <a:lnTo>
                    <a:pt x="203383" y="16730"/>
                  </a:lnTo>
                  <a:lnTo>
                    <a:pt x="206784" y="16730"/>
                  </a:lnTo>
                  <a:lnTo>
                    <a:pt x="206784" y="15001"/>
                  </a:lnTo>
                  <a:close/>
                  <a:moveTo>
                    <a:pt x="208402" y="15001"/>
                  </a:moveTo>
                  <a:lnTo>
                    <a:pt x="208402" y="16730"/>
                  </a:lnTo>
                  <a:lnTo>
                    <a:pt x="211804" y="16730"/>
                  </a:lnTo>
                  <a:lnTo>
                    <a:pt x="211804" y="15001"/>
                  </a:lnTo>
                  <a:close/>
                  <a:moveTo>
                    <a:pt x="216823" y="15001"/>
                  </a:moveTo>
                  <a:lnTo>
                    <a:pt x="216823" y="16730"/>
                  </a:lnTo>
                  <a:lnTo>
                    <a:pt x="220224" y="16730"/>
                  </a:lnTo>
                  <a:lnTo>
                    <a:pt x="220224" y="15001"/>
                  </a:lnTo>
                  <a:close/>
                  <a:moveTo>
                    <a:pt x="241973" y="15001"/>
                  </a:moveTo>
                  <a:lnTo>
                    <a:pt x="241973" y="16730"/>
                  </a:lnTo>
                  <a:lnTo>
                    <a:pt x="245375" y="16730"/>
                  </a:lnTo>
                  <a:lnTo>
                    <a:pt x="245375" y="15001"/>
                  </a:lnTo>
                  <a:close/>
                  <a:moveTo>
                    <a:pt x="270582" y="15001"/>
                  </a:moveTo>
                  <a:lnTo>
                    <a:pt x="270582" y="16730"/>
                  </a:lnTo>
                  <a:lnTo>
                    <a:pt x="273984" y="16730"/>
                  </a:lnTo>
                  <a:lnTo>
                    <a:pt x="273984" y="1500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5" name="Google Shape;4505;p117"/>
          <p:cNvGrpSpPr/>
          <p:nvPr/>
        </p:nvGrpSpPr>
        <p:grpSpPr>
          <a:xfrm>
            <a:off x="-4697049" y="4377776"/>
            <a:ext cx="9269048" cy="542679"/>
            <a:chOff x="-62524" y="217501"/>
            <a:chExt cx="9269048" cy="542679"/>
          </a:xfrm>
        </p:grpSpPr>
        <p:sp>
          <p:nvSpPr>
            <p:cNvPr id="4506" name="Google Shape;4506;p117"/>
            <p:cNvSpPr/>
            <p:nvPr/>
          </p:nvSpPr>
          <p:spPr>
            <a:xfrm>
              <a:off x="-62524" y="217501"/>
              <a:ext cx="9267232" cy="540895"/>
            </a:xfrm>
            <a:custGeom>
              <a:rect b="b" l="l" r="r" t="t"/>
              <a:pathLst>
                <a:path extrusionOk="0" h="16675" w="285695">
                  <a:moveTo>
                    <a:pt x="669" y="0"/>
                  </a:moveTo>
                  <a:lnTo>
                    <a:pt x="502" y="56"/>
                  </a:lnTo>
                  <a:lnTo>
                    <a:pt x="223" y="223"/>
                  </a:lnTo>
                  <a:lnTo>
                    <a:pt x="56" y="502"/>
                  </a:lnTo>
                  <a:lnTo>
                    <a:pt x="0" y="669"/>
                  </a:lnTo>
                  <a:lnTo>
                    <a:pt x="0" y="837"/>
                  </a:lnTo>
                  <a:lnTo>
                    <a:pt x="0" y="1004"/>
                  </a:lnTo>
                  <a:lnTo>
                    <a:pt x="56" y="1171"/>
                  </a:lnTo>
                  <a:lnTo>
                    <a:pt x="223" y="1394"/>
                  </a:lnTo>
                  <a:lnTo>
                    <a:pt x="502" y="1617"/>
                  </a:lnTo>
                  <a:lnTo>
                    <a:pt x="669" y="1673"/>
                  </a:lnTo>
                  <a:lnTo>
                    <a:pt x="1004" y="1673"/>
                  </a:lnTo>
                  <a:lnTo>
                    <a:pt x="1171" y="1617"/>
                  </a:lnTo>
                  <a:lnTo>
                    <a:pt x="1394" y="1394"/>
                  </a:lnTo>
                  <a:lnTo>
                    <a:pt x="1617" y="1171"/>
                  </a:lnTo>
                  <a:lnTo>
                    <a:pt x="1617" y="1004"/>
                  </a:lnTo>
                  <a:lnTo>
                    <a:pt x="1673" y="837"/>
                  </a:lnTo>
                  <a:lnTo>
                    <a:pt x="1617" y="669"/>
                  </a:lnTo>
                  <a:lnTo>
                    <a:pt x="1617" y="502"/>
                  </a:lnTo>
                  <a:lnTo>
                    <a:pt x="1394" y="223"/>
                  </a:lnTo>
                  <a:lnTo>
                    <a:pt x="1171" y="56"/>
                  </a:lnTo>
                  <a:lnTo>
                    <a:pt x="1004" y="0"/>
                  </a:lnTo>
                  <a:close/>
                  <a:moveTo>
                    <a:pt x="3959" y="0"/>
                  </a:moveTo>
                  <a:lnTo>
                    <a:pt x="3792" y="56"/>
                  </a:lnTo>
                  <a:lnTo>
                    <a:pt x="3569" y="223"/>
                  </a:lnTo>
                  <a:lnTo>
                    <a:pt x="3402" y="502"/>
                  </a:lnTo>
                  <a:lnTo>
                    <a:pt x="3346" y="669"/>
                  </a:lnTo>
                  <a:lnTo>
                    <a:pt x="3290" y="837"/>
                  </a:lnTo>
                  <a:lnTo>
                    <a:pt x="3346" y="1004"/>
                  </a:lnTo>
                  <a:lnTo>
                    <a:pt x="3402" y="1171"/>
                  </a:lnTo>
                  <a:lnTo>
                    <a:pt x="3569" y="1394"/>
                  </a:lnTo>
                  <a:lnTo>
                    <a:pt x="3792" y="1617"/>
                  </a:lnTo>
                  <a:lnTo>
                    <a:pt x="3959" y="1673"/>
                  </a:lnTo>
                  <a:lnTo>
                    <a:pt x="4294" y="1673"/>
                  </a:lnTo>
                  <a:lnTo>
                    <a:pt x="4461" y="1617"/>
                  </a:lnTo>
                  <a:lnTo>
                    <a:pt x="4740" y="1394"/>
                  </a:lnTo>
                  <a:lnTo>
                    <a:pt x="4907" y="1171"/>
                  </a:lnTo>
                  <a:lnTo>
                    <a:pt x="4963" y="1004"/>
                  </a:lnTo>
                  <a:lnTo>
                    <a:pt x="4963" y="837"/>
                  </a:lnTo>
                  <a:lnTo>
                    <a:pt x="4963" y="669"/>
                  </a:lnTo>
                  <a:lnTo>
                    <a:pt x="4907" y="502"/>
                  </a:lnTo>
                  <a:lnTo>
                    <a:pt x="4740" y="223"/>
                  </a:lnTo>
                  <a:lnTo>
                    <a:pt x="4461" y="56"/>
                  </a:lnTo>
                  <a:lnTo>
                    <a:pt x="4294" y="0"/>
                  </a:lnTo>
                  <a:close/>
                  <a:moveTo>
                    <a:pt x="9090" y="0"/>
                  </a:moveTo>
                  <a:lnTo>
                    <a:pt x="8923" y="56"/>
                  </a:lnTo>
                  <a:lnTo>
                    <a:pt x="8644" y="223"/>
                  </a:lnTo>
                  <a:lnTo>
                    <a:pt x="8477" y="502"/>
                  </a:lnTo>
                  <a:lnTo>
                    <a:pt x="8421" y="669"/>
                  </a:lnTo>
                  <a:lnTo>
                    <a:pt x="8421" y="837"/>
                  </a:lnTo>
                  <a:lnTo>
                    <a:pt x="8421" y="1004"/>
                  </a:lnTo>
                  <a:lnTo>
                    <a:pt x="8477" y="1171"/>
                  </a:lnTo>
                  <a:lnTo>
                    <a:pt x="8644" y="1394"/>
                  </a:lnTo>
                  <a:lnTo>
                    <a:pt x="8923" y="1617"/>
                  </a:lnTo>
                  <a:lnTo>
                    <a:pt x="9090" y="1673"/>
                  </a:lnTo>
                  <a:lnTo>
                    <a:pt x="9425" y="1673"/>
                  </a:lnTo>
                  <a:lnTo>
                    <a:pt x="9536" y="1617"/>
                  </a:lnTo>
                  <a:lnTo>
                    <a:pt x="9815" y="1394"/>
                  </a:lnTo>
                  <a:lnTo>
                    <a:pt x="9982" y="1171"/>
                  </a:lnTo>
                  <a:lnTo>
                    <a:pt x="10038" y="1004"/>
                  </a:lnTo>
                  <a:lnTo>
                    <a:pt x="10038" y="837"/>
                  </a:lnTo>
                  <a:lnTo>
                    <a:pt x="10038" y="669"/>
                  </a:lnTo>
                  <a:lnTo>
                    <a:pt x="9982" y="502"/>
                  </a:lnTo>
                  <a:lnTo>
                    <a:pt x="9815" y="223"/>
                  </a:lnTo>
                  <a:lnTo>
                    <a:pt x="9536" y="56"/>
                  </a:lnTo>
                  <a:lnTo>
                    <a:pt x="9425" y="0"/>
                  </a:lnTo>
                  <a:close/>
                  <a:moveTo>
                    <a:pt x="14165" y="0"/>
                  </a:moveTo>
                  <a:lnTo>
                    <a:pt x="13998" y="56"/>
                  </a:lnTo>
                  <a:lnTo>
                    <a:pt x="13719" y="223"/>
                  </a:lnTo>
                  <a:lnTo>
                    <a:pt x="13551" y="502"/>
                  </a:lnTo>
                  <a:lnTo>
                    <a:pt x="13496" y="669"/>
                  </a:lnTo>
                  <a:lnTo>
                    <a:pt x="13496" y="837"/>
                  </a:lnTo>
                  <a:lnTo>
                    <a:pt x="13496" y="1004"/>
                  </a:lnTo>
                  <a:lnTo>
                    <a:pt x="13551" y="1171"/>
                  </a:lnTo>
                  <a:lnTo>
                    <a:pt x="13719" y="1394"/>
                  </a:lnTo>
                  <a:lnTo>
                    <a:pt x="13998" y="1617"/>
                  </a:lnTo>
                  <a:lnTo>
                    <a:pt x="14165" y="1673"/>
                  </a:lnTo>
                  <a:lnTo>
                    <a:pt x="14499" y="1673"/>
                  </a:lnTo>
                  <a:lnTo>
                    <a:pt x="14611" y="1617"/>
                  </a:lnTo>
                  <a:lnTo>
                    <a:pt x="14890" y="1394"/>
                  </a:lnTo>
                  <a:lnTo>
                    <a:pt x="15057" y="1171"/>
                  </a:lnTo>
                  <a:lnTo>
                    <a:pt x="15113" y="1004"/>
                  </a:lnTo>
                  <a:lnTo>
                    <a:pt x="15113" y="837"/>
                  </a:lnTo>
                  <a:lnTo>
                    <a:pt x="15113" y="669"/>
                  </a:lnTo>
                  <a:lnTo>
                    <a:pt x="15057" y="502"/>
                  </a:lnTo>
                  <a:lnTo>
                    <a:pt x="14890" y="223"/>
                  </a:lnTo>
                  <a:lnTo>
                    <a:pt x="14611" y="56"/>
                  </a:lnTo>
                  <a:lnTo>
                    <a:pt x="14499" y="0"/>
                  </a:lnTo>
                  <a:close/>
                  <a:moveTo>
                    <a:pt x="24203" y="0"/>
                  </a:moveTo>
                  <a:lnTo>
                    <a:pt x="24036" y="56"/>
                  </a:lnTo>
                  <a:lnTo>
                    <a:pt x="23757" y="223"/>
                  </a:lnTo>
                  <a:lnTo>
                    <a:pt x="23589" y="502"/>
                  </a:lnTo>
                  <a:lnTo>
                    <a:pt x="23534" y="669"/>
                  </a:lnTo>
                  <a:lnTo>
                    <a:pt x="23534" y="837"/>
                  </a:lnTo>
                  <a:lnTo>
                    <a:pt x="23534" y="1004"/>
                  </a:lnTo>
                  <a:lnTo>
                    <a:pt x="23589" y="1171"/>
                  </a:lnTo>
                  <a:lnTo>
                    <a:pt x="23757" y="1394"/>
                  </a:lnTo>
                  <a:lnTo>
                    <a:pt x="24036" y="1617"/>
                  </a:lnTo>
                  <a:lnTo>
                    <a:pt x="24203" y="1673"/>
                  </a:lnTo>
                  <a:lnTo>
                    <a:pt x="24537" y="1673"/>
                  </a:lnTo>
                  <a:lnTo>
                    <a:pt x="24649" y="1617"/>
                  </a:lnTo>
                  <a:lnTo>
                    <a:pt x="24928" y="1394"/>
                  </a:lnTo>
                  <a:lnTo>
                    <a:pt x="25095" y="1171"/>
                  </a:lnTo>
                  <a:lnTo>
                    <a:pt x="25151" y="1004"/>
                  </a:lnTo>
                  <a:lnTo>
                    <a:pt x="25207" y="837"/>
                  </a:lnTo>
                  <a:lnTo>
                    <a:pt x="25151" y="669"/>
                  </a:lnTo>
                  <a:lnTo>
                    <a:pt x="25095" y="502"/>
                  </a:lnTo>
                  <a:lnTo>
                    <a:pt x="24928" y="223"/>
                  </a:lnTo>
                  <a:lnTo>
                    <a:pt x="24649" y="56"/>
                  </a:lnTo>
                  <a:lnTo>
                    <a:pt x="24537" y="0"/>
                  </a:lnTo>
                  <a:close/>
                  <a:moveTo>
                    <a:pt x="32624" y="0"/>
                  </a:moveTo>
                  <a:lnTo>
                    <a:pt x="32456" y="56"/>
                  </a:lnTo>
                  <a:lnTo>
                    <a:pt x="32178" y="223"/>
                  </a:lnTo>
                  <a:lnTo>
                    <a:pt x="32010" y="502"/>
                  </a:lnTo>
                  <a:lnTo>
                    <a:pt x="31954" y="669"/>
                  </a:lnTo>
                  <a:lnTo>
                    <a:pt x="31954" y="837"/>
                  </a:lnTo>
                  <a:lnTo>
                    <a:pt x="31954" y="1004"/>
                  </a:lnTo>
                  <a:lnTo>
                    <a:pt x="32010" y="1171"/>
                  </a:lnTo>
                  <a:lnTo>
                    <a:pt x="32178" y="1394"/>
                  </a:lnTo>
                  <a:lnTo>
                    <a:pt x="32456" y="1617"/>
                  </a:lnTo>
                  <a:lnTo>
                    <a:pt x="32624" y="1673"/>
                  </a:lnTo>
                  <a:lnTo>
                    <a:pt x="32958" y="1673"/>
                  </a:lnTo>
                  <a:lnTo>
                    <a:pt x="33126" y="1617"/>
                  </a:lnTo>
                  <a:lnTo>
                    <a:pt x="33349" y="1394"/>
                  </a:lnTo>
                  <a:lnTo>
                    <a:pt x="33572" y="1171"/>
                  </a:lnTo>
                  <a:lnTo>
                    <a:pt x="33627" y="1004"/>
                  </a:lnTo>
                  <a:lnTo>
                    <a:pt x="33627" y="837"/>
                  </a:lnTo>
                  <a:lnTo>
                    <a:pt x="33627" y="669"/>
                  </a:lnTo>
                  <a:lnTo>
                    <a:pt x="33572" y="502"/>
                  </a:lnTo>
                  <a:lnTo>
                    <a:pt x="33349" y="223"/>
                  </a:lnTo>
                  <a:lnTo>
                    <a:pt x="33126" y="56"/>
                  </a:lnTo>
                  <a:lnTo>
                    <a:pt x="32958" y="0"/>
                  </a:lnTo>
                  <a:close/>
                  <a:moveTo>
                    <a:pt x="42773" y="0"/>
                  </a:moveTo>
                  <a:lnTo>
                    <a:pt x="42606" y="56"/>
                  </a:lnTo>
                  <a:lnTo>
                    <a:pt x="42383" y="223"/>
                  </a:lnTo>
                  <a:lnTo>
                    <a:pt x="42216" y="502"/>
                  </a:lnTo>
                  <a:lnTo>
                    <a:pt x="42160" y="669"/>
                  </a:lnTo>
                  <a:lnTo>
                    <a:pt x="42104" y="837"/>
                  </a:lnTo>
                  <a:lnTo>
                    <a:pt x="42160" y="1004"/>
                  </a:lnTo>
                  <a:lnTo>
                    <a:pt x="42216" y="1171"/>
                  </a:lnTo>
                  <a:lnTo>
                    <a:pt x="42383" y="1394"/>
                  </a:lnTo>
                  <a:lnTo>
                    <a:pt x="42606" y="1617"/>
                  </a:lnTo>
                  <a:lnTo>
                    <a:pt x="42773" y="1673"/>
                  </a:lnTo>
                  <a:lnTo>
                    <a:pt x="43108" y="1673"/>
                  </a:lnTo>
                  <a:lnTo>
                    <a:pt x="43275" y="1617"/>
                  </a:lnTo>
                  <a:lnTo>
                    <a:pt x="43554" y="1394"/>
                  </a:lnTo>
                  <a:lnTo>
                    <a:pt x="43721" y="1171"/>
                  </a:lnTo>
                  <a:lnTo>
                    <a:pt x="43777" y="1004"/>
                  </a:lnTo>
                  <a:lnTo>
                    <a:pt x="43777" y="837"/>
                  </a:lnTo>
                  <a:lnTo>
                    <a:pt x="43777" y="669"/>
                  </a:lnTo>
                  <a:lnTo>
                    <a:pt x="43721" y="502"/>
                  </a:lnTo>
                  <a:lnTo>
                    <a:pt x="43554" y="223"/>
                  </a:lnTo>
                  <a:lnTo>
                    <a:pt x="43275" y="56"/>
                  </a:lnTo>
                  <a:lnTo>
                    <a:pt x="43108" y="0"/>
                  </a:lnTo>
                  <a:close/>
                  <a:moveTo>
                    <a:pt x="51083" y="0"/>
                  </a:moveTo>
                  <a:lnTo>
                    <a:pt x="50915" y="56"/>
                  </a:lnTo>
                  <a:lnTo>
                    <a:pt x="50636" y="223"/>
                  </a:lnTo>
                  <a:lnTo>
                    <a:pt x="50469" y="502"/>
                  </a:lnTo>
                  <a:lnTo>
                    <a:pt x="50413" y="669"/>
                  </a:lnTo>
                  <a:lnTo>
                    <a:pt x="50413" y="837"/>
                  </a:lnTo>
                  <a:lnTo>
                    <a:pt x="50413" y="1004"/>
                  </a:lnTo>
                  <a:lnTo>
                    <a:pt x="50469" y="1171"/>
                  </a:lnTo>
                  <a:lnTo>
                    <a:pt x="50636" y="1394"/>
                  </a:lnTo>
                  <a:lnTo>
                    <a:pt x="50915" y="1617"/>
                  </a:lnTo>
                  <a:lnTo>
                    <a:pt x="51083" y="1673"/>
                  </a:lnTo>
                  <a:lnTo>
                    <a:pt x="51417" y="1673"/>
                  </a:lnTo>
                  <a:lnTo>
                    <a:pt x="51529" y="1617"/>
                  </a:lnTo>
                  <a:lnTo>
                    <a:pt x="51808" y="1394"/>
                  </a:lnTo>
                  <a:lnTo>
                    <a:pt x="51975" y="1171"/>
                  </a:lnTo>
                  <a:lnTo>
                    <a:pt x="52031" y="1004"/>
                  </a:lnTo>
                  <a:lnTo>
                    <a:pt x="52031" y="837"/>
                  </a:lnTo>
                  <a:lnTo>
                    <a:pt x="52031" y="669"/>
                  </a:lnTo>
                  <a:lnTo>
                    <a:pt x="51975" y="502"/>
                  </a:lnTo>
                  <a:lnTo>
                    <a:pt x="51808" y="223"/>
                  </a:lnTo>
                  <a:lnTo>
                    <a:pt x="51529" y="56"/>
                  </a:lnTo>
                  <a:lnTo>
                    <a:pt x="51417" y="0"/>
                  </a:lnTo>
                  <a:close/>
                  <a:moveTo>
                    <a:pt x="61176" y="0"/>
                  </a:moveTo>
                  <a:lnTo>
                    <a:pt x="61009" y="56"/>
                  </a:lnTo>
                  <a:lnTo>
                    <a:pt x="60730" y="223"/>
                  </a:lnTo>
                  <a:lnTo>
                    <a:pt x="60563" y="502"/>
                  </a:lnTo>
                  <a:lnTo>
                    <a:pt x="60507" y="669"/>
                  </a:lnTo>
                  <a:lnTo>
                    <a:pt x="60507" y="837"/>
                  </a:lnTo>
                  <a:lnTo>
                    <a:pt x="60507" y="1004"/>
                  </a:lnTo>
                  <a:lnTo>
                    <a:pt x="60563" y="1171"/>
                  </a:lnTo>
                  <a:lnTo>
                    <a:pt x="60730" y="1394"/>
                  </a:lnTo>
                  <a:lnTo>
                    <a:pt x="61009" y="1617"/>
                  </a:lnTo>
                  <a:lnTo>
                    <a:pt x="61176" y="1673"/>
                  </a:lnTo>
                  <a:lnTo>
                    <a:pt x="61511" y="1673"/>
                  </a:lnTo>
                  <a:lnTo>
                    <a:pt x="61623" y="1617"/>
                  </a:lnTo>
                  <a:lnTo>
                    <a:pt x="61901" y="1394"/>
                  </a:lnTo>
                  <a:lnTo>
                    <a:pt x="62069" y="1171"/>
                  </a:lnTo>
                  <a:lnTo>
                    <a:pt x="62124" y="1004"/>
                  </a:lnTo>
                  <a:lnTo>
                    <a:pt x="62124" y="837"/>
                  </a:lnTo>
                  <a:lnTo>
                    <a:pt x="62124" y="669"/>
                  </a:lnTo>
                  <a:lnTo>
                    <a:pt x="62069" y="502"/>
                  </a:lnTo>
                  <a:lnTo>
                    <a:pt x="61901" y="223"/>
                  </a:lnTo>
                  <a:lnTo>
                    <a:pt x="61623" y="56"/>
                  </a:lnTo>
                  <a:lnTo>
                    <a:pt x="61511" y="0"/>
                  </a:lnTo>
                  <a:close/>
                  <a:moveTo>
                    <a:pt x="64522" y="0"/>
                  </a:moveTo>
                  <a:lnTo>
                    <a:pt x="64355" y="56"/>
                  </a:lnTo>
                  <a:lnTo>
                    <a:pt x="64076" y="223"/>
                  </a:lnTo>
                  <a:lnTo>
                    <a:pt x="63909" y="502"/>
                  </a:lnTo>
                  <a:lnTo>
                    <a:pt x="63853" y="669"/>
                  </a:lnTo>
                  <a:lnTo>
                    <a:pt x="63853" y="837"/>
                  </a:lnTo>
                  <a:lnTo>
                    <a:pt x="63853" y="1004"/>
                  </a:lnTo>
                  <a:lnTo>
                    <a:pt x="63909" y="1171"/>
                  </a:lnTo>
                  <a:lnTo>
                    <a:pt x="64076" y="1394"/>
                  </a:lnTo>
                  <a:lnTo>
                    <a:pt x="64355" y="1617"/>
                  </a:lnTo>
                  <a:lnTo>
                    <a:pt x="64522" y="1673"/>
                  </a:lnTo>
                  <a:lnTo>
                    <a:pt x="64857" y="1673"/>
                  </a:lnTo>
                  <a:lnTo>
                    <a:pt x="65024" y="1617"/>
                  </a:lnTo>
                  <a:lnTo>
                    <a:pt x="65247" y="1394"/>
                  </a:lnTo>
                  <a:lnTo>
                    <a:pt x="65470" y="1171"/>
                  </a:lnTo>
                  <a:lnTo>
                    <a:pt x="65470" y="1004"/>
                  </a:lnTo>
                  <a:lnTo>
                    <a:pt x="65526" y="837"/>
                  </a:lnTo>
                  <a:lnTo>
                    <a:pt x="65470" y="669"/>
                  </a:lnTo>
                  <a:lnTo>
                    <a:pt x="65470" y="502"/>
                  </a:lnTo>
                  <a:lnTo>
                    <a:pt x="65247" y="223"/>
                  </a:lnTo>
                  <a:lnTo>
                    <a:pt x="65024" y="56"/>
                  </a:lnTo>
                  <a:lnTo>
                    <a:pt x="64857" y="0"/>
                  </a:lnTo>
                  <a:close/>
                  <a:moveTo>
                    <a:pt x="67868" y="0"/>
                  </a:moveTo>
                  <a:lnTo>
                    <a:pt x="67757" y="56"/>
                  </a:lnTo>
                  <a:lnTo>
                    <a:pt x="67478" y="223"/>
                  </a:lnTo>
                  <a:lnTo>
                    <a:pt x="67311" y="502"/>
                  </a:lnTo>
                  <a:lnTo>
                    <a:pt x="67255" y="669"/>
                  </a:lnTo>
                  <a:lnTo>
                    <a:pt x="67199" y="837"/>
                  </a:lnTo>
                  <a:lnTo>
                    <a:pt x="67255" y="1004"/>
                  </a:lnTo>
                  <a:lnTo>
                    <a:pt x="67311" y="1171"/>
                  </a:lnTo>
                  <a:lnTo>
                    <a:pt x="67478" y="1394"/>
                  </a:lnTo>
                  <a:lnTo>
                    <a:pt x="67757" y="1617"/>
                  </a:lnTo>
                  <a:lnTo>
                    <a:pt x="67868" y="1673"/>
                  </a:lnTo>
                  <a:lnTo>
                    <a:pt x="68203" y="1673"/>
                  </a:lnTo>
                  <a:lnTo>
                    <a:pt x="68370" y="1617"/>
                  </a:lnTo>
                  <a:lnTo>
                    <a:pt x="68649" y="1394"/>
                  </a:lnTo>
                  <a:lnTo>
                    <a:pt x="68816" y="1171"/>
                  </a:lnTo>
                  <a:lnTo>
                    <a:pt x="68872" y="1004"/>
                  </a:lnTo>
                  <a:lnTo>
                    <a:pt x="68872" y="837"/>
                  </a:lnTo>
                  <a:lnTo>
                    <a:pt x="68872" y="669"/>
                  </a:lnTo>
                  <a:lnTo>
                    <a:pt x="68816" y="502"/>
                  </a:lnTo>
                  <a:lnTo>
                    <a:pt x="68649" y="223"/>
                  </a:lnTo>
                  <a:lnTo>
                    <a:pt x="68370" y="56"/>
                  </a:lnTo>
                  <a:lnTo>
                    <a:pt x="68203" y="0"/>
                  </a:lnTo>
                  <a:close/>
                  <a:moveTo>
                    <a:pt x="72943" y="0"/>
                  </a:moveTo>
                  <a:lnTo>
                    <a:pt x="72776" y="56"/>
                  </a:lnTo>
                  <a:lnTo>
                    <a:pt x="72553" y="223"/>
                  </a:lnTo>
                  <a:lnTo>
                    <a:pt x="72386" y="502"/>
                  </a:lnTo>
                  <a:lnTo>
                    <a:pt x="72330" y="669"/>
                  </a:lnTo>
                  <a:lnTo>
                    <a:pt x="72274" y="837"/>
                  </a:lnTo>
                  <a:lnTo>
                    <a:pt x="72330" y="1004"/>
                  </a:lnTo>
                  <a:lnTo>
                    <a:pt x="72386" y="1171"/>
                  </a:lnTo>
                  <a:lnTo>
                    <a:pt x="72553" y="1394"/>
                  </a:lnTo>
                  <a:lnTo>
                    <a:pt x="72776" y="1617"/>
                  </a:lnTo>
                  <a:lnTo>
                    <a:pt x="72943" y="1673"/>
                  </a:lnTo>
                  <a:lnTo>
                    <a:pt x="73278" y="1673"/>
                  </a:lnTo>
                  <a:lnTo>
                    <a:pt x="73445" y="1617"/>
                  </a:lnTo>
                  <a:lnTo>
                    <a:pt x="73724" y="1394"/>
                  </a:lnTo>
                  <a:lnTo>
                    <a:pt x="73891" y="1171"/>
                  </a:lnTo>
                  <a:lnTo>
                    <a:pt x="73947" y="1004"/>
                  </a:lnTo>
                  <a:lnTo>
                    <a:pt x="73947" y="837"/>
                  </a:lnTo>
                  <a:lnTo>
                    <a:pt x="73947" y="669"/>
                  </a:lnTo>
                  <a:lnTo>
                    <a:pt x="73891" y="502"/>
                  </a:lnTo>
                  <a:lnTo>
                    <a:pt x="73724" y="223"/>
                  </a:lnTo>
                  <a:lnTo>
                    <a:pt x="73445" y="56"/>
                  </a:lnTo>
                  <a:lnTo>
                    <a:pt x="73278" y="0"/>
                  </a:lnTo>
                  <a:close/>
                  <a:moveTo>
                    <a:pt x="76289" y="0"/>
                  </a:moveTo>
                  <a:lnTo>
                    <a:pt x="76122" y="56"/>
                  </a:lnTo>
                  <a:lnTo>
                    <a:pt x="75899" y="223"/>
                  </a:lnTo>
                  <a:lnTo>
                    <a:pt x="75676" y="502"/>
                  </a:lnTo>
                  <a:lnTo>
                    <a:pt x="75620" y="669"/>
                  </a:lnTo>
                  <a:lnTo>
                    <a:pt x="75620" y="837"/>
                  </a:lnTo>
                  <a:lnTo>
                    <a:pt x="75620" y="1004"/>
                  </a:lnTo>
                  <a:lnTo>
                    <a:pt x="75676" y="1171"/>
                  </a:lnTo>
                  <a:lnTo>
                    <a:pt x="75899" y="1394"/>
                  </a:lnTo>
                  <a:lnTo>
                    <a:pt x="76122" y="1617"/>
                  </a:lnTo>
                  <a:lnTo>
                    <a:pt x="76289" y="1673"/>
                  </a:lnTo>
                  <a:lnTo>
                    <a:pt x="76624" y="1673"/>
                  </a:lnTo>
                  <a:lnTo>
                    <a:pt x="76791" y="1617"/>
                  </a:lnTo>
                  <a:lnTo>
                    <a:pt x="77070" y="1394"/>
                  </a:lnTo>
                  <a:lnTo>
                    <a:pt x="77237" y="1171"/>
                  </a:lnTo>
                  <a:lnTo>
                    <a:pt x="77293" y="1004"/>
                  </a:lnTo>
                  <a:lnTo>
                    <a:pt x="77293" y="837"/>
                  </a:lnTo>
                  <a:lnTo>
                    <a:pt x="77293" y="669"/>
                  </a:lnTo>
                  <a:lnTo>
                    <a:pt x="77237" y="502"/>
                  </a:lnTo>
                  <a:lnTo>
                    <a:pt x="77070" y="223"/>
                  </a:lnTo>
                  <a:lnTo>
                    <a:pt x="76791" y="56"/>
                  </a:lnTo>
                  <a:lnTo>
                    <a:pt x="76624" y="0"/>
                  </a:lnTo>
                  <a:close/>
                  <a:moveTo>
                    <a:pt x="88056" y="0"/>
                  </a:moveTo>
                  <a:lnTo>
                    <a:pt x="87889" y="56"/>
                  </a:lnTo>
                  <a:lnTo>
                    <a:pt x="87610" y="223"/>
                  </a:lnTo>
                  <a:lnTo>
                    <a:pt x="87443" y="502"/>
                  </a:lnTo>
                  <a:lnTo>
                    <a:pt x="87387" y="669"/>
                  </a:lnTo>
                  <a:lnTo>
                    <a:pt x="87387" y="837"/>
                  </a:lnTo>
                  <a:lnTo>
                    <a:pt x="87387" y="1004"/>
                  </a:lnTo>
                  <a:lnTo>
                    <a:pt x="87443" y="1171"/>
                  </a:lnTo>
                  <a:lnTo>
                    <a:pt x="87610" y="1394"/>
                  </a:lnTo>
                  <a:lnTo>
                    <a:pt x="87889" y="1617"/>
                  </a:lnTo>
                  <a:lnTo>
                    <a:pt x="88056" y="1673"/>
                  </a:lnTo>
                  <a:lnTo>
                    <a:pt x="88391" y="1673"/>
                  </a:lnTo>
                  <a:lnTo>
                    <a:pt x="88558" y="1617"/>
                  </a:lnTo>
                  <a:lnTo>
                    <a:pt x="88781" y="1394"/>
                  </a:lnTo>
                  <a:lnTo>
                    <a:pt x="88948" y="1171"/>
                  </a:lnTo>
                  <a:lnTo>
                    <a:pt x="89004" y="1004"/>
                  </a:lnTo>
                  <a:lnTo>
                    <a:pt x="89060" y="837"/>
                  </a:lnTo>
                  <a:lnTo>
                    <a:pt x="89004" y="669"/>
                  </a:lnTo>
                  <a:lnTo>
                    <a:pt x="88948" y="502"/>
                  </a:lnTo>
                  <a:lnTo>
                    <a:pt x="88781" y="223"/>
                  </a:lnTo>
                  <a:lnTo>
                    <a:pt x="88558" y="56"/>
                  </a:lnTo>
                  <a:lnTo>
                    <a:pt x="88391" y="0"/>
                  </a:lnTo>
                  <a:close/>
                  <a:moveTo>
                    <a:pt x="96477" y="0"/>
                  </a:moveTo>
                  <a:lnTo>
                    <a:pt x="96310" y="56"/>
                  </a:lnTo>
                  <a:lnTo>
                    <a:pt x="96087" y="223"/>
                  </a:lnTo>
                  <a:lnTo>
                    <a:pt x="95863" y="502"/>
                  </a:lnTo>
                  <a:lnTo>
                    <a:pt x="95863" y="669"/>
                  </a:lnTo>
                  <a:lnTo>
                    <a:pt x="95808" y="837"/>
                  </a:lnTo>
                  <a:lnTo>
                    <a:pt x="95863" y="1004"/>
                  </a:lnTo>
                  <a:lnTo>
                    <a:pt x="95863" y="1171"/>
                  </a:lnTo>
                  <a:lnTo>
                    <a:pt x="96087" y="1394"/>
                  </a:lnTo>
                  <a:lnTo>
                    <a:pt x="96310" y="1617"/>
                  </a:lnTo>
                  <a:lnTo>
                    <a:pt x="96477" y="1673"/>
                  </a:lnTo>
                  <a:lnTo>
                    <a:pt x="96811" y="1673"/>
                  </a:lnTo>
                  <a:lnTo>
                    <a:pt x="96979" y="1617"/>
                  </a:lnTo>
                  <a:lnTo>
                    <a:pt x="97258" y="1394"/>
                  </a:lnTo>
                  <a:lnTo>
                    <a:pt x="97425" y="1171"/>
                  </a:lnTo>
                  <a:lnTo>
                    <a:pt x="97481" y="1004"/>
                  </a:lnTo>
                  <a:lnTo>
                    <a:pt x="97481" y="837"/>
                  </a:lnTo>
                  <a:lnTo>
                    <a:pt x="97481" y="669"/>
                  </a:lnTo>
                  <a:lnTo>
                    <a:pt x="97425" y="502"/>
                  </a:lnTo>
                  <a:lnTo>
                    <a:pt x="97258" y="223"/>
                  </a:lnTo>
                  <a:lnTo>
                    <a:pt x="96979" y="56"/>
                  </a:lnTo>
                  <a:lnTo>
                    <a:pt x="96811" y="0"/>
                  </a:lnTo>
                  <a:close/>
                  <a:moveTo>
                    <a:pt x="99767" y="0"/>
                  </a:moveTo>
                  <a:lnTo>
                    <a:pt x="99656" y="56"/>
                  </a:lnTo>
                  <a:lnTo>
                    <a:pt x="99377" y="223"/>
                  </a:lnTo>
                  <a:lnTo>
                    <a:pt x="99209" y="502"/>
                  </a:lnTo>
                  <a:lnTo>
                    <a:pt x="99154" y="669"/>
                  </a:lnTo>
                  <a:lnTo>
                    <a:pt x="99154" y="837"/>
                  </a:lnTo>
                  <a:lnTo>
                    <a:pt x="99154" y="1004"/>
                  </a:lnTo>
                  <a:lnTo>
                    <a:pt x="99209" y="1171"/>
                  </a:lnTo>
                  <a:lnTo>
                    <a:pt x="99377" y="1394"/>
                  </a:lnTo>
                  <a:lnTo>
                    <a:pt x="99656" y="1617"/>
                  </a:lnTo>
                  <a:lnTo>
                    <a:pt x="99767" y="1673"/>
                  </a:lnTo>
                  <a:lnTo>
                    <a:pt x="100102" y="1673"/>
                  </a:lnTo>
                  <a:lnTo>
                    <a:pt x="100269" y="1617"/>
                  </a:lnTo>
                  <a:lnTo>
                    <a:pt x="100548" y="1394"/>
                  </a:lnTo>
                  <a:lnTo>
                    <a:pt x="100715" y="1171"/>
                  </a:lnTo>
                  <a:lnTo>
                    <a:pt x="100771" y="1004"/>
                  </a:lnTo>
                  <a:lnTo>
                    <a:pt x="100771" y="837"/>
                  </a:lnTo>
                  <a:lnTo>
                    <a:pt x="100771" y="669"/>
                  </a:lnTo>
                  <a:lnTo>
                    <a:pt x="100715" y="502"/>
                  </a:lnTo>
                  <a:lnTo>
                    <a:pt x="100548" y="223"/>
                  </a:lnTo>
                  <a:lnTo>
                    <a:pt x="100269" y="56"/>
                  </a:lnTo>
                  <a:lnTo>
                    <a:pt x="100102" y="0"/>
                  </a:lnTo>
                  <a:close/>
                  <a:moveTo>
                    <a:pt x="104898" y="0"/>
                  </a:moveTo>
                  <a:lnTo>
                    <a:pt x="104730" y="56"/>
                  </a:lnTo>
                  <a:lnTo>
                    <a:pt x="104452" y="223"/>
                  </a:lnTo>
                  <a:lnTo>
                    <a:pt x="104284" y="502"/>
                  </a:lnTo>
                  <a:lnTo>
                    <a:pt x="104228" y="669"/>
                  </a:lnTo>
                  <a:lnTo>
                    <a:pt x="104228" y="837"/>
                  </a:lnTo>
                  <a:lnTo>
                    <a:pt x="104228" y="1004"/>
                  </a:lnTo>
                  <a:lnTo>
                    <a:pt x="104284" y="1171"/>
                  </a:lnTo>
                  <a:lnTo>
                    <a:pt x="104452" y="1394"/>
                  </a:lnTo>
                  <a:lnTo>
                    <a:pt x="104730" y="1617"/>
                  </a:lnTo>
                  <a:lnTo>
                    <a:pt x="104898" y="1673"/>
                  </a:lnTo>
                  <a:lnTo>
                    <a:pt x="105232" y="1673"/>
                  </a:lnTo>
                  <a:lnTo>
                    <a:pt x="105344" y="1617"/>
                  </a:lnTo>
                  <a:lnTo>
                    <a:pt x="105623" y="1394"/>
                  </a:lnTo>
                  <a:lnTo>
                    <a:pt x="105790" y="1171"/>
                  </a:lnTo>
                  <a:lnTo>
                    <a:pt x="105846" y="1004"/>
                  </a:lnTo>
                  <a:lnTo>
                    <a:pt x="105901" y="837"/>
                  </a:lnTo>
                  <a:lnTo>
                    <a:pt x="105846" y="669"/>
                  </a:lnTo>
                  <a:lnTo>
                    <a:pt x="105790" y="502"/>
                  </a:lnTo>
                  <a:lnTo>
                    <a:pt x="105623" y="223"/>
                  </a:lnTo>
                  <a:lnTo>
                    <a:pt x="105344" y="56"/>
                  </a:lnTo>
                  <a:lnTo>
                    <a:pt x="105232" y="0"/>
                  </a:lnTo>
                  <a:close/>
                  <a:moveTo>
                    <a:pt x="109972" y="0"/>
                  </a:moveTo>
                  <a:lnTo>
                    <a:pt x="109805" y="56"/>
                  </a:lnTo>
                  <a:lnTo>
                    <a:pt x="109526" y="223"/>
                  </a:lnTo>
                  <a:lnTo>
                    <a:pt x="109359" y="502"/>
                  </a:lnTo>
                  <a:lnTo>
                    <a:pt x="109303" y="669"/>
                  </a:lnTo>
                  <a:lnTo>
                    <a:pt x="109303" y="837"/>
                  </a:lnTo>
                  <a:lnTo>
                    <a:pt x="109303" y="1004"/>
                  </a:lnTo>
                  <a:lnTo>
                    <a:pt x="109359" y="1171"/>
                  </a:lnTo>
                  <a:lnTo>
                    <a:pt x="109526" y="1394"/>
                  </a:lnTo>
                  <a:lnTo>
                    <a:pt x="109805" y="1617"/>
                  </a:lnTo>
                  <a:lnTo>
                    <a:pt x="109972" y="1673"/>
                  </a:lnTo>
                  <a:lnTo>
                    <a:pt x="110307" y="1673"/>
                  </a:lnTo>
                  <a:lnTo>
                    <a:pt x="110474" y="1617"/>
                  </a:lnTo>
                  <a:lnTo>
                    <a:pt x="110697" y="1394"/>
                  </a:lnTo>
                  <a:lnTo>
                    <a:pt x="110921" y="1171"/>
                  </a:lnTo>
                  <a:lnTo>
                    <a:pt x="110921" y="1004"/>
                  </a:lnTo>
                  <a:lnTo>
                    <a:pt x="110976" y="837"/>
                  </a:lnTo>
                  <a:lnTo>
                    <a:pt x="110921" y="669"/>
                  </a:lnTo>
                  <a:lnTo>
                    <a:pt x="110921" y="502"/>
                  </a:lnTo>
                  <a:lnTo>
                    <a:pt x="110697" y="223"/>
                  </a:lnTo>
                  <a:lnTo>
                    <a:pt x="110474" y="56"/>
                  </a:lnTo>
                  <a:lnTo>
                    <a:pt x="110307" y="0"/>
                  </a:lnTo>
                  <a:close/>
                  <a:moveTo>
                    <a:pt x="120011" y="0"/>
                  </a:moveTo>
                  <a:lnTo>
                    <a:pt x="119843" y="56"/>
                  </a:lnTo>
                  <a:lnTo>
                    <a:pt x="119564" y="223"/>
                  </a:lnTo>
                  <a:lnTo>
                    <a:pt x="119397" y="502"/>
                  </a:lnTo>
                  <a:lnTo>
                    <a:pt x="119341" y="669"/>
                  </a:lnTo>
                  <a:lnTo>
                    <a:pt x="119341" y="837"/>
                  </a:lnTo>
                  <a:lnTo>
                    <a:pt x="119341" y="1004"/>
                  </a:lnTo>
                  <a:lnTo>
                    <a:pt x="119397" y="1171"/>
                  </a:lnTo>
                  <a:lnTo>
                    <a:pt x="119564" y="1394"/>
                  </a:lnTo>
                  <a:lnTo>
                    <a:pt x="119843" y="1617"/>
                  </a:lnTo>
                  <a:lnTo>
                    <a:pt x="120011" y="1673"/>
                  </a:lnTo>
                  <a:lnTo>
                    <a:pt x="120345" y="1673"/>
                  </a:lnTo>
                  <a:lnTo>
                    <a:pt x="120512" y="1617"/>
                  </a:lnTo>
                  <a:lnTo>
                    <a:pt x="120736" y="1394"/>
                  </a:lnTo>
                  <a:lnTo>
                    <a:pt x="120959" y="1171"/>
                  </a:lnTo>
                  <a:lnTo>
                    <a:pt x="120959" y="1004"/>
                  </a:lnTo>
                  <a:lnTo>
                    <a:pt x="121014" y="837"/>
                  </a:lnTo>
                  <a:lnTo>
                    <a:pt x="120959" y="669"/>
                  </a:lnTo>
                  <a:lnTo>
                    <a:pt x="120959" y="502"/>
                  </a:lnTo>
                  <a:lnTo>
                    <a:pt x="120736" y="223"/>
                  </a:lnTo>
                  <a:lnTo>
                    <a:pt x="120512" y="56"/>
                  </a:lnTo>
                  <a:lnTo>
                    <a:pt x="120345" y="0"/>
                  </a:lnTo>
                  <a:close/>
                  <a:moveTo>
                    <a:pt x="128431" y="0"/>
                  </a:moveTo>
                  <a:lnTo>
                    <a:pt x="128264" y="56"/>
                  </a:lnTo>
                  <a:lnTo>
                    <a:pt x="128041" y="223"/>
                  </a:lnTo>
                  <a:lnTo>
                    <a:pt x="127818" y="502"/>
                  </a:lnTo>
                  <a:lnTo>
                    <a:pt x="127818" y="669"/>
                  </a:lnTo>
                  <a:lnTo>
                    <a:pt x="127762" y="837"/>
                  </a:lnTo>
                  <a:lnTo>
                    <a:pt x="127818" y="1004"/>
                  </a:lnTo>
                  <a:lnTo>
                    <a:pt x="127818" y="1171"/>
                  </a:lnTo>
                  <a:lnTo>
                    <a:pt x="128041" y="1394"/>
                  </a:lnTo>
                  <a:lnTo>
                    <a:pt x="128264" y="1617"/>
                  </a:lnTo>
                  <a:lnTo>
                    <a:pt x="128431" y="1673"/>
                  </a:lnTo>
                  <a:lnTo>
                    <a:pt x="128766" y="1673"/>
                  </a:lnTo>
                  <a:lnTo>
                    <a:pt x="128933" y="1617"/>
                  </a:lnTo>
                  <a:lnTo>
                    <a:pt x="129212" y="1394"/>
                  </a:lnTo>
                  <a:lnTo>
                    <a:pt x="129379" y="1171"/>
                  </a:lnTo>
                  <a:lnTo>
                    <a:pt x="129435" y="1004"/>
                  </a:lnTo>
                  <a:lnTo>
                    <a:pt x="129435" y="837"/>
                  </a:lnTo>
                  <a:lnTo>
                    <a:pt x="129435" y="669"/>
                  </a:lnTo>
                  <a:lnTo>
                    <a:pt x="129379" y="502"/>
                  </a:lnTo>
                  <a:lnTo>
                    <a:pt x="129212" y="223"/>
                  </a:lnTo>
                  <a:lnTo>
                    <a:pt x="128933" y="56"/>
                  </a:lnTo>
                  <a:lnTo>
                    <a:pt x="128766" y="0"/>
                  </a:lnTo>
                  <a:close/>
                  <a:moveTo>
                    <a:pt x="138581" y="0"/>
                  </a:moveTo>
                  <a:lnTo>
                    <a:pt x="138469" y="56"/>
                  </a:lnTo>
                  <a:lnTo>
                    <a:pt x="138191" y="223"/>
                  </a:lnTo>
                  <a:lnTo>
                    <a:pt x="138023" y="502"/>
                  </a:lnTo>
                  <a:lnTo>
                    <a:pt x="137968" y="669"/>
                  </a:lnTo>
                  <a:lnTo>
                    <a:pt x="137968" y="837"/>
                  </a:lnTo>
                  <a:lnTo>
                    <a:pt x="137968" y="1004"/>
                  </a:lnTo>
                  <a:lnTo>
                    <a:pt x="138023" y="1171"/>
                  </a:lnTo>
                  <a:lnTo>
                    <a:pt x="138191" y="1394"/>
                  </a:lnTo>
                  <a:lnTo>
                    <a:pt x="138469" y="1617"/>
                  </a:lnTo>
                  <a:lnTo>
                    <a:pt x="138581" y="1673"/>
                  </a:lnTo>
                  <a:lnTo>
                    <a:pt x="138916" y="1673"/>
                  </a:lnTo>
                  <a:lnTo>
                    <a:pt x="139083" y="1617"/>
                  </a:lnTo>
                  <a:lnTo>
                    <a:pt x="139362" y="1394"/>
                  </a:lnTo>
                  <a:lnTo>
                    <a:pt x="139529" y="1171"/>
                  </a:lnTo>
                  <a:lnTo>
                    <a:pt x="139585" y="1004"/>
                  </a:lnTo>
                  <a:lnTo>
                    <a:pt x="139585" y="837"/>
                  </a:lnTo>
                  <a:lnTo>
                    <a:pt x="139585" y="669"/>
                  </a:lnTo>
                  <a:lnTo>
                    <a:pt x="139529" y="502"/>
                  </a:lnTo>
                  <a:lnTo>
                    <a:pt x="139362" y="223"/>
                  </a:lnTo>
                  <a:lnTo>
                    <a:pt x="139083" y="56"/>
                  </a:lnTo>
                  <a:lnTo>
                    <a:pt x="138916" y="0"/>
                  </a:lnTo>
                  <a:close/>
                  <a:moveTo>
                    <a:pt x="146834" y="0"/>
                  </a:moveTo>
                  <a:lnTo>
                    <a:pt x="146723" y="56"/>
                  </a:lnTo>
                  <a:lnTo>
                    <a:pt x="146444" y="223"/>
                  </a:lnTo>
                  <a:lnTo>
                    <a:pt x="146277" y="502"/>
                  </a:lnTo>
                  <a:lnTo>
                    <a:pt x="146221" y="669"/>
                  </a:lnTo>
                  <a:lnTo>
                    <a:pt x="146221" y="837"/>
                  </a:lnTo>
                  <a:lnTo>
                    <a:pt x="146221" y="1004"/>
                  </a:lnTo>
                  <a:lnTo>
                    <a:pt x="146277" y="1171"/>
                  </a:lnTo>
                  <a:lnTo>
                    <a:pt x="146444" y="1394"/>
                  </a:lnTo>
                  <a:lnTo>
                    <a:pt x="146723" y="1617"/>
                  </a:lnTo>
                  <a:lnTo>
                    <a:pt x="146834" y="1673"/>
                  </a:lnTo>
                  <a:lnTo>
                    <a:pt x="147169" y="1673"/>
                  </a:lnTo>
                  <a:lnTo>
                    <a:pt x="147336" y="1617"/>
                  </a:lnTo>
                  <a:lnTo>
                    <a:pt x="147615" y="1394"/>
                  </a:lnTo>
                  <a:lnTo>
                    <a:pt x="147783" y="1171"/>
                  </a:lnTo>
                  <a:lnTo>
                    <a:pt x="147838" y="1004"/>
                  </a:lnTo>
                  <a:lnTo>
                    <a:pt x="147838" y="837"/>
                  </a:lnTo>
                  <a:lnTo>
                    <a:pt x="147838" y="669"/>
                  </a:lnTo>
                  <a:lnTo>
                    <a:pt x="147783" y="502"/>
                  </a:lnTo>
                  <a:lnTo>
                    <a:pt x="147615" y="223"/>
                  </a:lnTo>
                  <a:lnTo>
                    <a:pt x="147336" y="56"/>
                  </a:lnTo>
                  <a:lnTo>
                    <a:pt x="147169" y="0"/>
                  </a:lnTo>
                  <a:close/>
                  <a:moveTo>
                    <a:pt x="156928" y="0"/>
                  </a:moveTo>
                  <a:lnTo>
                    <a:pt x="156817" y="56"/>
                  </a:lnTo>
                  <a:lnTo>
                    <a:pt x="156538" y="223"/>
                  </a:lnTo>
                  <a:lnTo>
                    <a:pt x="156371" y="502"/>
                  </a:lnTo>
                  <a:lnTo>
                    <a:pt x="156315" y="669"/>
                  </a:lnTo>
                  <a:lnTo>
                    <a:pt x="156315" y="837"/>
                  </a:lnTo>
                  <a:lnTo>
                    <a:pt x="156315" y="1004"/>
                  </a:lnTo>
                  <a:lnTo>
                    <a:pt x="156371" y="1171"/>
                  </a:lnTo>
                  <a:lnTo>
                    <a:pt x="156538" y="1394"/>
                  </a:lnTo>
                  <a:lnTo>
                    <a:pt x="156817" y="1617"/>
                  </a:lnTo>
                  <a:lnTo>
                    <a:pt x="156928" y="1673"/>
                  </a:lnTo>
                  <a:lnTo>
                    <a:pt x="157263" y="1673"/>
                  </a:lnTo>
                  <a:lnTo>
                    <a:pt x="157430" y="1617"/>
                  </a:lnTo>
                  <a:lnTo>
                    <a:pt x="157709" y="1394"/>
                  </a:lnTo>
                  <a:lnTo>
                    <a:pt x="157876" y="1171"/>
                  </a:lnTo>
                  <a:lnTo>
                    <a:pt x="157932" y="1004"/>
                  </a:lnTo>
                  <a:lnTo>
                    <a:pt x="157932" y="837"/>
                  </a:lnTo>
                  <a:lnTo>
                    <a:pt x="157932" y="669"/>
                  </a:lnTo>
                  <a:lnTo>
                    <a:pt x="157876" y="502"/>
                  </a:lnTo>
                  <a:lnTo>
                    <a:pt x="157709" y="223"/>
                  </a:lnTo>
                  <a:lnTo>
                    <a:pt x="157430" y="56"/>
                  </a:lnTo>
                  <a:lnTo>
                    <a:pt x="157263" y="0"/>
                  </a:lnTo>
                  <a:close/>
                  <a:moveTo>
                    <a:pt x="160330" y="0"/>
                  </a:moveTo>
                  <a:lnTo>
                    <a:pt x="160163" y="56"/>
                  </a:lnTo>
                  <a:lnTo>
                    <a:pt x="159884" y="223"/>
                  </a:lnTo>
                  <a:lnTo>
                    <a:pt x="159717" y="502"/>
                  </a:lnTo>
                  <a:lnTo>
                    <a:pt x="159661" y="669"/>
                  </a:lnTo>
                  <a:lnTo>
                    <a:pt x="159661" y="837"/>
                  </a:lnTo>
                  <a:lnTo>
                    <a:pt x="159661" y="1004"/>
                  </a:lnTo>
                  <a:lnTo>
                    <a:pt x="159717" y="1171"/>
                  </a:lnTo>
                  <a:lnTo>
                    <a:pt x="159884" y="1394"/>
                  </a:lnTo>
                  <a:lnTo>
                    <a:pt x="160163" y="1617"/>
                  </a:lnTo>
                  <a:lnTo>
                    <a:pt x="160330" y="1673"/>
                  </a:lnTo>
                  <a:lnTo>
                    <a:pt x="160665" y="1673"/>
                  </a:lnTo>
                  <a:lnTo>
                    <a:pt x="160832" y="1617"/>
                  </a:lnTo>
                  <a:lnTo>
                    <a:pt x="161055" y="1394"/>
                  </a:lnTo>
                  <a:lnTo>
                    <a:pt x="161222" y="1171"/>
                  </a:lnTo>
                  <a:lnTo>
                    <a:pt x="161278" y="1004"/>
                  </a:lnTo>
                  <a:lnTo>
                    <a:pt x="161334" y="837"/>
                  </a:lnTo>
                  <a:lnTo>
                    <a:pt x="161278" y="669"/>
                  </a:lnTo>
                  <a:lnTo>
                    <a:pt x="161222" y="502"/>
                  </a:lnTo>
                  <a:lnTo>
                    <a:pt x="161055" y="223"/>
                  </a:lnTo>
                  <a:lnTo>
                    <a:pt x="160832" y="56"/>
                  </a:lnTo>
                  <a:lnTo>
                    <a:pt x="160665" y="0"/>
                  </a:lnTo>
                  <a:close/>
                  <a:moveTo>
                    <a:pt x="163676" y="0"/>
                  </a:moveTo>
                  <a:lnTo>
                    <a:pt x="163509" y="56"/>
                  </a:lnTo>
                  <a:lnTo>
                    <a:pt x="163286" y="223"/>
                  </a:lnTo>
                  <a:lnTo>
                    <a:pt x="163063" y="502"/>
                  </a:lnTo>
                  <a:lnTo>
                    <a:pt x="163063" y="669"/>
                  </a:lnTo>
                  <a:lnTo>
                    <a:pt x="163007" y="837"/>
                  </a:lnTo>
                  <a:lnTo>
                    <a:pt x="163063" y="1004"/>
                  </a:lnTo>
                  <a:lnTo>
                    <a:pt x="163063" y="1171"/>
                  </a:lnTo>
                  <a:lnTo>
                    <a:pt x="163286" y="1394"/>
                  </a:lnTo>
                  <a:lnTo>
                    <a:pt x="163509" y="1617"/>
                  </a:lnTo>
                  <a:lnTo>
                    <a:pt x="163676" y="1673"/>
                  </a:lnTo>
                  <a:lnTo>
                    <a:pt x="164011" y="1673"/>
                  </a:lnTo>
                  <a:lnTo>
                    <a:pt x="164178" y="1617"/>
                  </a:lnTo>
                  <a:lnTo>
                    <a:pt x="164457" y="1394"/>
                  </a:lnTo>
                  <a:lnTo>
                    <a:pt x="164624" y="1171"/>
                  </a:lnTo>
                  <a:lnTo>
                    <a:pt x="164680" y="1004"/>
                  </a:lnTo>
                  <a:lnTo>
                    <a:pt x="164680" y="837"/>
                  </a:lnTo>
                  <a:lnTo>
                    <a:pt x="164680" y="669"/>
                  </a:lnTo>
                  <a:lnTo>
                    <a:pt x="164624" y="502"/>
                  </a:lnTo>
                  <a:lnTo>
                    <a:pt x="164457" y="223"/>
                  </a:lnTo>
                  <a:lnTo>
                    <a:pt x="164178" y="56"/>
                  </a:lnTo>
                  <a:lnTo>
                    <a:pt x="164011" y="0"/>
                  </a:lnTo>
                  <a:close/>
                  <a:moveTo>
                    <a:pt x="168751" y="0"/>
                  </a:moveTo>
                  <a:lnTo>
                    <a:pt x="168584" y="56"/>
                  </a:lnTo>
                  <a:lnTo>
                    <a:pt x="168361" y="223"/>
                  </a:lnTo>
                  <a:lnTo>
                    <a:pt x="168137" y="502"/>
                  </a:lnTo>
                  <a:lnTo>
                    <a:pt x="168137" y="669"/>
                  </a:lnTo>
                  <a:lnTo>
                    <a:pt x="168082" y="837"/>
                  </a:lnTo>
                  <a:lnTo>
                    <a:pt x="168137" y="1004"/>
                  </a:lnTo>
                  <a:lnTo>
                    <a:pt x="168137" y="1171"/>
                  </a:lnTo>
                  <a:lnTo>
                    <a:pt x="168361" y="1394"/>
                  </a:lnTo>
                  <a:lnTo>
                    <a:pt x="168584" y="1617"/>
                  </a:lnTo>
                  <a:lnTo>
                    <a:pt x="168751" y="1673"/>
                  </a:lnTo>
                  <a:lnTo>
                    <a:pt x="169085" y="1673"/>
                  </a:lnTo>
                  <a:lnTo>
                    <a:pt x="169253" y="1617"/>
                  </a:lnTo>
                  <a:lnTo>
                    <a:pt x="169532" y="1394"/>
                  </a:lnTo>
                  <a:lnTo>
                    <a:pt x="169699" y="1171"/>
                  </a:lnTo>
                  <a:lnTo>
                    <a:pt x="169755" y="1004"/>
                  </a:lnTo>
                  <a:lnTo>
                    <a:pt x="169755" y="837"/>
                  </a:lnTo>
                  <a:lnTo>
                    <a:pt x="169755" y="669"/>
                  </a:lnTo>
                  <a:lnTo>
                    <a:pt x="169699" y="502"/>
                  </a:lnTo>
                  <a:lnTo>
                    <a:pt x="169532" y="223"/>
                  </a:lnTo>
                  <a:lnTo>
                    <a:pt x="169253" y="56"/>
                  </a:lnTo>
                  <a:lnTo>
                    <a:pt x="169085" y="0"/>
                  </a:lnTo>
                  <a:close/>
                  <a:moveTo>
                    <a:pt x="172097" y="0"/>
                  </a:moveTo>
                  <a:lnTo>
                    <a:pt x="171930" y="56"/>
                  </a:lnTo>
                  <a:lnTo>
                    <a:pt x="171651" y="223"/>
                  </a:lnTo>
                  <a:lnTo>
                    <a:pt x="171483" y="502"/>
                  </a:lnTo>
                  <a:lnTo>
                    <a:pt x="171428" y="669"/>
                  </a:lnTo>
                  <a:lnTo>
                    <a:pt x="171428" y="837"/>
                  </a:lnTo>
                  <a:lnTo>
                    <a:pt x="171428" y="1004"/>
                  </a:lnTo>
                  <a:lnTo>
                    <a:pt x="171483" y="1171"/>
                  </a:lnTo>
                  <a:lnTo>
                    <a:pt x="171651" y="1394"/>
                  </a:lnTo>
                  <a:lnTo>
                    <a:pt x="171930" y="1617"/>
                  </a:lnTo>
                  <a:lnTo>
                    <a:pt x="172097" y="1673"/>
                  </a:lnTo>
                  <a:lnTo>
                    <a:pt x="172432" y="1673"/>
                  </a:lnTo>
                  <a:lnTo>
                    <a:pt x="172599" y="1617"/>
                  </a:lnTo>
                  <a:lnTo>
                    <a:pt x="172822" y="1394"/>
                  </a:lnTo>
                  <a:lnTo>
                    <a:pt x="173045" y="1171"/>
                  </a:lnTo>
                  <a:lnTo>
                    <a:pt x="173045" y="1004"/>
                  </a:lnTo>
                  <a:lnTo>
                    <a:pt x="173101" y="837"/>
                  </a:lnTo>
                  <a:lnTo>
                    <a:pt x="173045" y="669"/>
                  </a:lnTo>
                  <a:lnTo>
                    <a:pt x="173045" y="502"/>
                  </a:lnTo>
                  <a:lnTo>
                    <a:pt x="172822" y="223"/>
                  </a:lnTo>
                  <a:lnTo>
                    <a:pt x="172599" y="56"/>
                  </a:lnTo>
                  <a:lnTo>
                    <a:pt x="172432" y="0"/>
                  </a:lnTo>
                  <a:close/>
                  <a:moveTo>
                    <a:pt x="183864" y="0"/>
                  </a:moveTo>
                  <a:lnTo>
                    <a:pt x="183696" y="56"/>
                  </a:lnTo>
                  <a:lnTo>
                    <a:pt x="183418" y="223"/>
                  </a:lnTo>
                  <a:lnTo>
                    <a:pt x="183250" y="502"/>
                  </a:lnTo>
                  <a:lnTo>
                    <a:pt x="183195" y="669"/>
                  </a:lnTo>
                  <a:lnTo>
                    <a:pt x="183195" y="837"/>
                  </a:lnTo>
                  <a:lnTo>
                    <a:pt x="183195" y="1004"/>
                  </a:lnTo>
                  <a:lnTo>
                    <a:pt x="183250" y="1171"/>
                  </a:lnTo>
                  <a:lnTo>
                    <a:pt x="183418" y="1394"/>
                  </a:lnTo>
                  <a:lnTo>
                    <a:pt x="183696" y="1617"/>
                  </a:lnTo>
                  <a:lnTo>
                    <a:pt x="183864" y="1673"/>
                  </a:lnTo>
                  <a:lnTo>
                    <a:pt x="184198" y="1673"/>
                  </a:lnTo>
                  <a:lnTo>
                    <a:pt x="184310" y="1617"/>
                  </a:lnTo>
                  <a:lnTo>
                    <a:pt x="184589" y="1394"/>
                  </a:lnTo>
                  <a:lnTo>
                    <a:pt x="184756" y="1171"/>
                  </a:lnTo>
                  <a:lnTo>
                    <a:pt x="184812" y="1004"/>
                  </a:lnTo>
                  <a:lnTo>
                    <a:pt x="184812" y="837"/>
                  </a:lnTo>
                  <a:lnTo>
                    <a:pt x="184812" y="669"/>
                  </a:lnTo>
                  <a:lnTo>
                    <a:pt x="184756" y="502"/>
                  </a:lnTo>
                  <a:lnTo>
                    <a:pt x="184589" y="223"/>
                  </a:lnTo>
                  <a:lnTo>
                    <a:pt x="184310" y="56"/>
                  </a:lnTo>
                  <a:lnTo>
                    <a:pt x="184198" y="0"/>
                  </a:lnTo>
                  <a:close/>
                  <a:moveTo>
                    <a:pt x="192285" y="0"/>
                  </a:moveTo>
                  <a:lnTo>
                    <a:pt x="192117" y="56"/>
                  </a:lnTo>
                  <a:lnTo>
                    <a:pt x="191838" y="223"/>
                  </a:lnTo>
                  <a:lnTo>
                    <a:pt x="191671" y="502"/>
                  </a:lnTo>
                  <a:lnTo>
                    <a:pt x="191615" y="669"/>
                  </a:lnTo>
                  <a:lnTo>
                    <a:pt x="191615" y="837"/>
                  </a:lnTo>
                  <a:lnTo>
                    <a:pt x="191615" y="1004"/>
                  </a:lnTo>
                  <a:lnTo>
                    <a:pt x="191671" y="1171"/>
                  </a:lnTo>
                  <a:lnTo>
                    <a:pt x="191838" y="1394"/>
                  </a:lnTo>
                  <a:lnTo>
                    <a:pt x="192117" y="1617"/>
                  </a:lnTo>
                  <a:lnTo>
                    <a:pt x="192285" y="1673"/>
                  </a:lnTo>
                  <a:lnTo>
                    <a:pt x="192619" y="1673"/>
                  </a:lnTo>
                  <a:lnTo>
                    <a:pt x="192786" y="1617"/>
                  </a:lnTo>
                  <a:lnTo>
                    <a:pt x="193010" y="1394"/>
                  </a:lnTo>
                  <a:lnTo>
                    <a:pt x="193233" y="1171"/>
                  </a:lnTo>
                  <a:lnTo>
                    <a:pt x="193233" y="1004"/>
                  </a:lnTo>
                  <a:lnTo>
                    <a:pt x="193288" y="837"/>
                  </a:lnTo>
                  <a:lnTo>
                    <a:pt x="193233" y="669"/>
                  </a:lnTo>
                  <a:lnTo>
                    <a:pt x="193233" y="502"/>
                  </a:lnTo>
                  <a:lnTo>
                    <a:pt x="193010" y="223"/>
                  </a:lnTo>
                  <a:lnTo>
                    <a:pt x="192786" y="56"/>
                  </a:lnTo>
                  <a:lnTo>
                    <a:pt x="192619" y="0"/>
                  </a:lnTo>
                  <a:close/>
                  <a:moveTo>
                    <a:pt x="195575" y="0"/>
                  </a:moveTo>
                  <a:lnTo>
                    <a:pt x="195463" y="56"/>
                  </a:lnTo>
                  <a:lnTo>
                    <a:pt x="195184" y="223"/>
                  </a:lnTo>
                  <a:lnTo>
                    <a:pt x="195017" y="502"/>
                  </a:lnTo>
                  <a:lnTo>
                    <a:pt x="194961" y="669"/>
                  </a:lnTo>
                  <a:lnTo>
                    <a:pt x="194906" y="837"/>
                  </a:lnTo>
                  <a:lnTo>
                    <a:pt x="194961" y="1004"/>
                  </a:lnTo>
                  <a:lnTo>
                    <a:pt x="195017" y="1171"/>
                  </a:lnTo>
                  <a:lnTo>
                    <a:pt x="195184" y="1394"/>
                  </a:lnTo>
                  <a:lnTo>
                    <a:pt x="195463" y="1617"/>
                  </a:lnTo>
                  <a:lnTo>
                    <a:pt x="195575" y="1673"/>
                  </a:lnTo>
                  <a:lnTo>
                    <a:pt x="195909" y="1673"/>
                  </a:lnTo>
                  <a:lnTo>
                    <a:pt x="196077" y="1617"/>
                  </a:lnTo>
                  <a:lnTo>
                    <a:pt x="196356" y="1394"/>
                  </a:lnTo>
                  <a:lnTo>
                    <a:pt x="196523" y="1171"/>
                  </a:lnTo>
                  <a:lnTo>
                    <a:pt x="196579" y="1004"/>
                  </a:lnTo>
                  <a:lnTo>
                    <a:pt x="196579" y="837"/>
                  </a:lnTo>
                  <a:lnTo>
                    <a:pt x="196579" y="669"/>
                  </a:lnTo>
                  <a:lnTo>
                    <a:pt x="196523" y="502"/>
                  </a:lnTo>
                  <a:lnTo>
                    <a:pt x="196356" y="223"/>
                  </a:lnTo>
                  <a:lnTo>
                    <a:pt x="196077" y="56"/>
                  </a:lnTo>
                  <a:lnTo>
                    <a:pt x="195909" y="0"/>
                  </a:lnTo>
                  <a:close/>
                  <a:moveTo>
                    <a:pt x="200705" y="0"/>
                  </a:moveTo>
                  <a:lnTo>
                    <a:pt x="200538" y="56"/>
                  </a:lnTo>
                  <a:lnTo>
                    <a:pt x="200259" y="223"/>
                  </a:lnTo>
                  <a:lnTo>
                    <a:pt x="200092" y="502"/>
                  </a:lnTo>
                  <a:lnTo>
                    <a:pt x="200036" y="669"/>
                  </a:lnTo>
                  <a:lnTo>
                    <a:pt x="200036" y="837"/>
                  </a:lnTo>
                  <a:lnTo>
                    <a:pt x="200036" y="1004"/>
                  </a:lnTo>
                  <a:lnTo>
                    <a:pt x="200092" y="1171"/>
                  </a:lnTo>
                  <a:lnTo>
                    <a:pt x="200259" y="1394"/>
                  </a:lnTo>
                  <a:lnTo>
                    <a:pt x="200538" y="1617"/>
                  </a:lnTo>
                  <a:lnTo>
                    <a:pt x="200705" y="1673"/>
                  </a:lnTo>
                  <a:lnTo>
                    <a:pt x="201040" y="1673"/>
                  </a:lnTo>
                  <a:lnTo>
                    <a:pt x="201152" y="1617"/>
                  </a:lnTo>
                  <a:lnTo>
                    <a:pt x="201430" y="1394"/>
                  </a:lnTo>
                  <a:lnTo>
                    <a:pt x="201598" y="1171"/>
                  </a:lnTo>
                  <a:lnTo>
                    <a:pt x="201653" y="1004"/>
                  </a:lnTo>
                  <a:lnTo>
                    <a:pt x="201653" y="837"/>
                  </a:lnTo>
                  <a:lnTo>
                    <a:pt x="201653" y="669"/>
                  </a:lnTo>
                  <a:lnTo>
                    <a:pt x="201598" y="502"/>
                  </a:lnTo>
                  <a:lnTo>
                    <a:pt x="201430" y="223"/>
                  </a:lnTo>
                  <a:lnTo>
                    <a:pt x="201152" y="56"/>
                  </a:lnTo>
                  <a:lnTo>
                    <a:pt x="201040" y="0"/>
                  </a:lnTo>
                  <a:close/>
                  <a:moveTo>
                    <a:pt x="205780" y="0"/>
                  </a:moveTo>
                  <a:lnTo>
                    <a:pt x="205613" y="56"/>
                  </a:lnTo>
                  <a:lnTo>
                    <a:pt x="205334" y="223"/>
                  </a:lnTo>
                  <a:lnTo>
                    <a:pt x="205167" y="502"/>
                  </a:lnTo>
                  <a:lnTo>
                    <a:pt x="205111" y="669"/>
                  </a:lnTo>
                  <a:lnTo>
                    <a:pt x="205111" y="837"/>
                  </a:lnTo>
                  <a:lnTo>
                    <a:pt x="205111" y="1004"/>
                  </a:lnTo>
                  <a:lnTo>
                    <a:pt x="205167" y="1171"/>
                  </a:lnTo>
                  <a:lnTo>
                    <a:pt x="205334" y="1394"/>
                  </a:lnTo>
                  <a:lnTo>
                    <a:pt x="205613" y="1617"/>
                  </a:lnTo>
                  <a:lnTo>
                    <a:pt x="205780" y="1673"/>
                  </a:lnTo>
                  <a:lnTo>
                    <a:pt x="206115" y="1673"/>
                  </a:lnTo>
                  <a:lnTo>
                    <a:pt x="206226" y="1617"/>
                  </a:lnTo>
                  <a:lnTo>
                    <a:pt x="206505" y="1394"/>
                  </a:lnTo>
                  <a:lnTo>
                    <a:pt x="206672" y="1171"/>
                  </a:lnTo>
                  <a:lnTo>
                    <a:pt x="206728" y="1004"/>
                  </a:lnTo>
                  <a:lnTo>
                    <a:pt x="206784" y="837"/>
                  </a:lnTo>
                  <a:lnTo>
                    <a:pt x="206728" y="669"/>
                  </a:lnTo>
                  <a:lnTo>
                    <a:pt x="206672" y="502"/>
                  </a:lnTo>
                  <a:lnTo>
                    <a:pt x="206505" y="223"/>
                  </a:lnTo>
                  <a:lnTo>
                    <a:pt x="206226" y="56"/>
                  </a:lnTo>
                  <a:lnTo>
                    <a:pt x="206115" y="0"/>
                  </a:lnTo>
                  <a:close/>
                  <a:moveTo>
                    <a:pt x="215818" y="0"/>
                  </a:moveTo>
                  <a:lnTo>
                    <a:pt x="215651" y="56"/>
                  </a:lnTo>
                  <a:lnTo>
                    <a:pt x="215372" y="223"/>
                  </a:lnTo>
                  <a:lnTo>
                    <a:pt x="215205" y="502"/>
                  </a:lnTo>
                  <a:lnTo>
                    <a:pt x="215149" y="669"/>
                  </a:lnTo>
                  <a:lnTo>
                    <a:pt x="215149" y="837"/>
                  </a:lnTo>
                  <a:lnTo>
                    <a:pt x="215149" y="1004"/>
                  </a:lnTo>
                  <a:lnTo>
                    <a:pt x="215205" y="1171"/>
                  </a:lnTo>
                  <a:lnTo>
                    <a:pt x="215372" y="1394"/>
                  </a:lnTo>
                  <a:lnTo>
                    <a:pt x="215651" y="1617"/>
                  </a:lnTo>
                  <a:lnTo>
                    <a:pt x="215818" y="1673"/>
                  </a:lnTo>
                  <a:lnTo>
                    <a:pt x="216153" y="1673"/>
                  </a:lnTo>
                  <a:lnTo>
                    <a:pt x="216264" y="1617"/>
                  </a:lnTo>
                  <a:lnTo>
                    <a:pt x="216543" y="1394"/>
                  </a:lnTo>
                  <a:lnTo>
                    <a:pt x="216710" y="1171"/>
                  </a:lnTo>
                  <a:lnTo>
                    <a:pt x="216766" y="1004"/>
                  </a:lnTo>
                  <a:lnTo>
                    <a:pt x="216822" y="837"/>
                  </a:lnTo>
                  <a:lnTo>
                    <a:pt x="216766" y="669"/>
                  </a:lnTo>
                  <a:lnTo>
                    <a:pt x="216710" y="502"/>
                  </a:lnTo>
                  <a:lnTo>
                    <a:pt x="216543" y="223"/>
                  </a:lnTo>
                  <a:lnTo>
                    <a:pt x="216264" y="56"/>
                  </a:lnTo>
                  <a:lnTo>
                    <a:pt x="216153" y="0"/>
                  </a:lnTo>
                  <a:close/>
                  <a:moveTo>
                    <a:pt x="224239" y="0"/>
                  </a:moveTo>
                  <a:lnTo>
                    <a:pt x="224072" y="56"/>
                  </a:lnTo>
                  <a:lnTo>
                    <a:pt x="223849" y="223"/>
                  </a:lnTo>
                  <a:lnTo>
                    <a:pt x="223626" y="502"/>
                  </a:lnTo>
                  <a:lnTo>
                    <a:pt x="223570" y="669"/>
                  </a:lnTo>
                  <a:lnTo>
                    <a:pt x="223570" y="837"/>
                  </a:lnTo>
                  <a:lnTo>
                    <a:pt x="223570" y="1004"/>
                  </a:lnTo>
                  <a:lnTo>
                    <a:pt x="223626" y="1171"/>
                  </a:lnTo>
                  <a:lnTo>
                    <a:pt x="223849" y="1394"/>
                  </a:lnTo>
                  <a:lnTo>
                    <a:pt x="224072" y="1617"/>
                  </a:lnTo>
                  <a:lnTo>
                    <a:pt x="224239" y="1673"/>
                  </a:lnTo>
                  <a:lnTo>
                    <a:pt x="224574" y="1673"/>
                  </a:lnTo>
                  <a:lnTo>
                    <a:pt x="224741" y="1617"/>
                  </a:lnTo>
                  <a:lnTo>
                    <a:pt x="225020" y="1394"/>
                  </a:lnTo>
                  <a:lnTo>
                    <a:pt x="225187" y="1171"/>
                  </a:lnTo>
                  <a:lnTo>
                    <a:pt x="225243" y="1004"/>
                  </a:lnTo>
                  <a:lnTo>
                    <a:pt x="225243" y="837"/>
                  </a:lnTo>
                  <a:lnTo>
                    <a:pt x="225243" y="669"/>
                  </a:lnTo>
                  <a:lnTo>
                    <a:pt x="225187" y="502"/>
                  </a:lnTo>
                  <a:lnTo>
                    <a:pt x="225020" y="223"/>
                  </a:lnTo>
                  <a:lnTo>
                    <a:pt x="224741" y="56"/>
                  </a:lnTo>
                  <a:lnTo>
                    <a:pt x="224574" y="0"/>
                  </a:lnTo>
                  <a:close/>
                  <a:moveTo>
                    <a:pt x="234389" y="0"/>
                  </a:moveTo>
                  <a:lnTo>
                    <a:pt x="234221" y="56"/>
                  </a:lnTo>
                  <a:lnTo>
                    <a:pt x="233998" y="223"/>
                  </a:lnTo>
                  <a:lnTo>
                    <a:pt x="233831" y="502"/>
                  </a:lnTo>
                  <a:lnTo>
                    <a:pt x="233775" y="669"/>
                  </a:lnTo>
                  <a:lnTo>
                    <a:pt x="233719" y="837"/>
                  </a:lnTo>
                  <a:lnTo>
                    <a:pt x="233775" y="1004"/>
                  </a:lnTo>
                  <a:lnTo>
                    <a:pt x="233831" y="1171"/>
                  </a:lnTo>
                  <a:lnTo>
                    <a:pt x="233998" y="1394"/>
                  </a:lnTo>
                  <a:lnTo>
                    <a:pt x="234221" y="1617"/>
                  </a:lnTo>
                  <a:lnTo>
                    <a:pt x="234389" y="1673"/>
                  </a:lnTo>
                  <a:lnTo>
                    <a:pt x="234723" y="1673"/>
                  </a:lnTo>
                  <a:lnTo>
                    <a:pt x="234891" y="1617"/>
                  </a:lnTo>
                  <a:lnTo>
                    <a:pt x="235169" y="1394"/>
                  </a:lnTo>
                  <a:lnTo>
                    <a:pt x="235337" y="1171"/>
                  </a:lnTo>
                  <a:lnTo>
                    <a:pt x="235392" y="1004"/>
                  </a:lnTo>
                  <a:lnTo>
                    <a:pt x="235392" y="837"/>
                  </a:lnTo>
                  <a:lnTo>
                    <a:pt x="235392" y="669"/>
                  </a:lnTo>
                  <a:lnTo>
                    <a:pt x="235337" y="502"/>
                  </a:lnTo>
                  <a:lnTo>
                    <a:pt x="235169" y="223"/>
                  </a:lnTo>
                  <a:lnTo>
                    <a:pt x="234891" y="56"/>
                  </a:lnTo>
                  <a:lnTo>
                    <a:pt x="234723" y="0"/>
                  </a:lnTo>
                  <a:close/>
                  <a:moveTo>
                    <a:pt x="242698" y="0"/>
                  </a:moveTo>
                  <a:lnTo>
                    <a:pt x="242531" y="56"/>
                  </a:lnTo>
                  <a:lnTo>
                    <a:pt x="242252" y="223"/>
                  </a:lnTo>
                  <a:lnTo>
                    <a:pt x="242084" y="502"/>
                  </a:lnTo>
                  <a:lnTo>
                    <a:pt x="242029" y="669"/>
                  </a:lnTo>
                  <a:lnTo>
                    <a:pt x="242029" y="837"/>
                  </a:lnTo>
                  <a:lnTo>
                    <a:pt x="242029" y="1004"/>
                  </a:lnTo>
                  <a:lnTo>
                    <a:pt x="242084" y="1171"/>
                  </a:lnTo>
                  <a:lnTo>
                    <a:pt x="242252" y="1394"/>
                  </a:lnTo>
                  <a:lnTo>
                    <a:pt x="242531" y="1617"/>
                  </a:lnTo>
                  <a:lnTo>
                    <a:pt x="242698" y="1673"/>
                  </a:lnTo>
                  <a:lnTo>
                    <a:pt x="243033" y="1673"/>
                  </a:lnTo>
                  <a:lnTo>
                    <a:pt x="243144" y="1617"/>
                  </a:lnTo>
                  <a:lnTo>
                    <a:pt x="243423" y="1394"/>
                  </a:lnTo>
                  <a:lnTo>
                    <a:pt x="243590" y="1171"/>
                  </a:lnTo>
                  <a:lnTo>
                    <a:pt x="243646" y="1004"/>
                  </a:lnTo>
                  <a:lnTo>
                    <a:pt x="243646" y="837"/>
                  </a:lnTo>
                  <a:lnTo>
                    <a:pt x="243646" y="669"/>
                  </a:lnTo>
                  <a:lnTo>
                    <a:pt x="243590" y="502"/>
                  </a:lnTo>
                  <a:lnTo>
                    <a:pt x="243423" y="223"/>
                  </a:lnTo>
                  <a:lnTo>
                    <a:pt x="243144" y="56"/>
                  </a:lnTo>
                  <a:lnTo>
                    <a:pt x="243033" y="0"/>
                  </a:lnTo>
                  <a:close/>
                  <a:moveTo>
                    <a:pt x="252792" y="0"/>
                  </a:moveTo>
                  <a:lnTo>
                    <a:pt x="252624" y="56"/>
                  </a:lnTo>
                  <a:lnTo>
                    <a:pt x="252346" y="223"/>
                  </a:lnTo>
                  <a:lnTo>
                    <a:pt x="252178" y="502"/>
                  </a:lnTo>
                  <a:lnTo>
                    <a:pt x="252123" y="669"/>
                  </a:lnTo>
                  <a:lnTo>
                    <a:pt x="252123" y="837"/>
                  </a:lnTo>
                  <a:lnTo>
                    <a:pt x="252123" y="1004"/>
                  </a:lnTo>
                  <a:lnTo>
                    <a:pt x="252178" y="1171"/>
                  </a:lnTo>
                  <a:lnTo>
                    <a:pt x="252346" y="1394"/>
                  </a:lnTo>
                  <a:lnTo>
                    <a:pt x="252624" y="1617"/>
                  </a:lnTo>
                  <a:lnTo>
                    <a:pt x="252792" y="1673"/>
                  </a:lnTo>
                  <a:lnTo>
                    <a:pt x="253126" y="1673"/>
                  </a:lnTo>
                  <a:lnTo>
                    <a:pt x="253238" y="1617"/>
                  </a:lnTo>
                  <a:lnTo>
                    <a:pt x="253517" y="1394"/>
                  </a:lnTo>
                  <a:lnTo>
                    <a:pt x="253684" y="1171"/>
                  </a:lnTo>
                  <a:lnTo>
                    <a:pt x="253740" y="1004"/>
                  </a:lnTo>
                  <a:lnTo>
                    <a:pt x="253740" y="837"/>
                  </a:lnTo>
                  <a:lnTo>
                    <a:pt x="253740" y="669"/>
                  </a:lnTo>
                  <a:lnTo>
                    <a:pt x="253684" y="502"/>
                  </a:lnTo>
                  <a:lnTo>
                    <a:pt x="253517" y="223"/>
                  </a:lnTo>
                  <a:lnTo>
                    <a:pt x="253238" y="56"/>
                  </a:lnTo>
                  <a:lnTo>
                    <a:pt x="253126" y="0"/>
                  </a:lnTo>
                  <a:close/>
                  <a:moveTo>
                    <a:pt x="256138" y="0"/>
                  </a:moveTo>
                  <a:lnTo>
                    <a:pt x="255970" y="56"/>
                  </a:lnTo>
                  <a:lnTo>
                    <a:pt x="255692" y="223"/>
                  </a:lnTo>
                  <a:lnTo>
                    <a:pt x="255524" y="502"/>
                  </a:lnTo>
                  <a:lnTo>
                    <a:pt x="255469" y="669"/>
                  </a:lnTo>
                  <a:lnTo>
                    <a:pt x="255469" y="837"/>
                  </a:lnTo>
                  <a:lnTo>
                    <a:pt x="255469" y="1004"/>
                  </a:lnTo>
                  <a:lnTo>
                    <a:pt x="255524" y="1171"/>
                  </a:lnTo>
                  <a:lnTo>
                    <a:pt x="255692" y="1394"/>
                  </a:lnTo>
                  <a:lnTo>
                    <a:pt x="255970" y="1617"/>
                  </a:lnTo>
                  <a:lnTo>
                    <a:pt x="256138" y="1673"/>
                  </a:lnTo>
                  <a:lnTo>
                    <a:pt x="256472" y="1673"/>
                  </a:lnTo>
                  <a:lnTo>
                    <a:pt x="256640" y="1617"/>
                  </a:lnTo>
                  <a:lnTo>
                    <a:pt x="256863" y="1394"/>
                  </a:lnTo>
                  <a:lnTo>
                    <a:pt x="257086" y="1171"/>
                  </a:lnTo>
                  <a:lnTo>
                    <a:pt x="257142" y="1004"/>
                  </a:lnTo>
                  <a:lnTo>
                    <a:pt x="257142" y="837"/>
                  </a:lnTo>
                  <a:lnTo>
                    <a:pt x="257142" y="669"/>
                  </a:lnTo>
                  <a:lnTo>
                    <a:pt x="257086" y="502"/>
                  </a:lnTo>
                  <a:lnTo>
                    <a:pt x="256863" y="223"/>
                  </a:lnTo>
                  <a:lnTo>
                    <a:pt x="256640" y="56"/>
                  </a:lnTo>
                  <a:lnTo>
                    <a:pt x="256472" y="0"/>
                  </a:lnTo>
                  <a:close/>
                  <a:moveTo>
                    <a:pt x="259484" y="0"/>
                  </a:moveTo>
                  <a:lnTo>
                    <a:pt x="259372" y="56"/>
                  </a:lnTo>
                  <a:lnTo>
                    <a:pt x="259093" y="223"/>
                  </a:lnTo>
                  <a:lnTo>
                    <a:pt x="258926" y="502"/>
                  </a:lnTo>
                  <a:lnTo>
                    <a:pt x="258870" y="669"/>
                  </a:lnTo>
                  <a:lnTo>
                    <a:pt x="258815" y="837"/>
                  </a:lnTo>
                  <a:lnTo>
                    <a:pt x="258870" y="1004"/>
                  </a:lnTo>
                  <a:lnTo>
                    <a:pt x="258926" y="1171"/>
                  </a:lnTo>
                  <a:lnTo>
                    <a:pt x="259093" y="1394"/>
                  </a:lnTo>
                  <a:lnTo>
                    <a:pt x="259372" y="1617"/>
                  </a:lnTo>
                  <a:lnTo>
                    <a:pt x="259484" y="1673"/>
                  </a:lnTo>
                  <a:lnTo>
                    <a:pt x="259818" y="1673"/>
                  </a:lnTo>
                  <a:lnTo>
                    <a:pt x="259986" y="1617"/>
                  </a:lnTo>
                  <a:lnTo>
                    <a:pt x="260265" y="1394"/>
                  </a:lnTo>
                  <a:lnTo>
                    <a:pt x="260432" y="1171"/>
                  </a:lnTo>
                  <a:lnTo>
                    <a:pt x="260488" y="1004"/>
                  </a:lnTo>
                  <a:lnTo>
                    <a:pt x="260488" y="837"/>
                  </a:lnTo>
                  <a:lnTo>
                    <a:pt x="260488" y="669"/>
                  </a:lnTo>
                  <a:lnTo>
                    <a:pt x="260432" y="502"/>
                  </a:lnTo>
                  <a:lnTo>
                    <a:pt x="260265" y="223"/>
                  </a:lnTo>
                  <a:lnTo>
                    <a:pt x="259986" y="56"/>
                  </a:lnTo>
                  <a:lnTo>
                    <a:pt x="259818" y="0"/>
                  </a:lnTo>
                  <a:close/>
                  <a:moveTo>
                    <a:pt x="264559" y="0"/>
                  </a:moveTo>
                  <a:lnTo>
                    <a:pt x="264447" y="56"/>
                  </a:lnTo>
                  <a:lnTo>
                    <a:pt x="264168" y="223"/>
                  </a:lnTo>
                  <a:lnTo>
                    <a:pt x="264001" y="502"/>
                  </a:lnTo>
                  <a:lnTo>
                    <a:pt x="263945" y="669"/>
                  </a:lnTo>
                  <a:lnTo>
                    <a:pt x="263889" y="837"/>
                  </a:lnTo>
                  <a:lnTo>
                    <a:pt x="263945" y="1004"/>
                  </a:lnTo>
                  <a:lnTo>
                    <a:pt x="264001" y="1171"/>
                  </a:lnTo>
                  <a:lnTo>
                    <a:pt x="264168" y="1394"/>
                  </a:lnTo>
                  <a:lnTo>
                    <a:pt x="264447" y="1617"/>
                  </a:lnTo>
                  <a:lnTo>
                    <a:pt x="264559" y="1673"/>
                  </a:lnTo>
                  <a:lnTo>
                    <a:pt x="264893" y="1673"/>
                  </a:lnTo>
                  <a:lnTo>
                    <a:pt x="265060" y="1617"/>
                  </a:lnTo>
                  <a:lnTo>
                    <a:pt x="265339" y="1394"/>
                  </a:lnTo>
                  <a:lnTo>
                    <a:pt x="265507" y="1171"/>
                  </a:lnTo>
                  <a:lnTo>
                    <a:pt x="265562" y="1004"/>
                  </a:lnTo>
                  <a:lnTo>
                    <a:pt x="265562" y="837"/>
                  </a:lnTo>
                  <a:lnTo>
                    <a:pt x="265562" y="669"/>
                  </a:lnTo>
                  <a:lnTo>
                    <a:pt x="265507" y="502"/>
                  </a:lnTo>
                  <a:lnTo>
                    <a:pt x="265339" y="223"/>
                  </a:lnTo>
                  <a:lnTo>
                    <a:pt x="265060" y="56"/>
                  </a:lnTo>
                  <a:lnTo>
                    <a:pt x="264893" y="0"/>
                  </a:lnTo>
                  <a:close/>
                  <a:moveTo>
                    <a:pt x="267905" y="0"/>
                  </a:moveTo>
                  <a:lnTo>
                    <a:pt x="267737" y="56"/>
                  </a:lnTo>
                  <a:lnTo>
                    <a:pt x="267514" y="223"/>
                  </a:lnTo>
                  <a:lnTo>
                    <a:pt x="267291" y="502"/>
                  </a:lnTo>
                  <a:lnTo>
                    <a:pt x="267291" y="669"/>
                  </a:lnTo>
                  <a:lnTo>
                    <a:pt x="267235" y="837"/>
                  </a:lnTo>
                  <a:lnTo>
                    <a:pt x="267291" y="1004"/>
                  </a:lnTo>
                  <a:lnTo>
                    <a:pt x="267291" y="1171"/>
                  </a:lnTo>
                  <a:lnTo>
                    <a:pt x="267514" y="1394"/>
                  </a:lnTo>
                  <a:lnTo>
                    <a:pt x="267737" y="1617"/>
                  </a:lnTo>
                  <a:lnTo>
                    <a:pt x="267905" y="1673"/>
                  </a:lnTo>
                  <a:lnTo>
                    <a:pt x="268239" y="1673"/>
                  </a:lnTo>
                  <a:lnTo>
                    <a:pt x="268406" y="1617"/>
                  </a:lnTo>
                  <a:lnTo>
                    <a:pt x="268685" y="1394"/>
                  </a:lnTo>
                  <a:lnTo>
                    <a:pt x="268853" y="1171"/>
                  </a:lnTo>
                  <a:lnTo>
                    <a:pt x="268908" y="1004"/>
                  </a:lnTo>
                  <a:lnTo>
                    <a:pt x="268908" y="837"/>
                  </a:lnTo>
                  <a:lnTo>
                    <a:pt x="268908" y="669"/>
                  </a:lnTo>
                  <a:lnTo>
                    <a:pt x="268853" y="502"/>
                  </a:lnTo>
                  <a:lnTo>
                    <a:pt x="268685" y="223"/>
                  </a:lnTo>
                  <a:lnTo>
                    <a:pt x="268406" y="56"/>
                  </a:lnTo>
                  <a:lnTo>
                    <a:pt x="268239" y="0"/>
                  </a:lnTo>
                  <a:close/>
                  <a:moveTo>
                    <a:pt x="279671" y="0"/>
                  </a:moveTo>
                  <a:lnTo>
                    <a:pt x="279504" y="56"/>
                  </a:lnTo>
                  <a:lnTo>
                    <a:pt x="279225" y="223"/>
                  </a:lnTo>
                  <a:lnTo>
                    <a:pt x="279058" y="502"/>
                  </a:lnTo>
                  <a:lnTo>
                    <a:pt x="279002" y="669"/>
                  </a:lnTo>
                  <a:lnTo>
                    <a:pt x="279002" y="837"/>
                  </a:lnTo>
                  <a:lnTo>
                    <a:pt x="279002" y="1004"/>
                  </a:lnTo>
                  <a:lnTo>
                    <a:pt x="279058" y="1171"/>
                  </a:lnTo>
                  <a:lnTo>
                    <a:pt x="279225" y="1394"/>
                  </a:lnTo>
                  <a:lnTo>
                    <a:pt x="279504" y="1617"/>
                  </a:lnTo>
                  <a:lnTo>
                    <a:pt x="279671" y="1673"/>
                  </a:lnTo>
                  <a:lnTo>
                    <a:pt x="280006" y="1673"/>
                  </a:lnTo>
                  <a:lnTo>
                    <a:pt x="280173" y="1617"/>
                  </a:lnTo>
                  <a:lnTo>
                    <a:pt x="280396" y="1394"/>
                  </a:lnTo>
                  <a:lnTo>
                    <a:pt x="280564" y="1171"/>
                  </a:lnTo>
                  <a:lnTo>
                    <a:pt x="280619" y="1004"/>
                  </a:lnTo>
                  <a:lnTo>
                    <a:pt x="280675" y="837"/>
                  </a:lnTo>
                  <a:lnTo>
                    <a:pt x="280619" y="669"/>
                  </a:lnTo>
                  <a:lnTo>
                    <a:pt x="280564" y="502"/>
                  </a:lnTo>
                  <a:lnTo>
                    <a:pt x="280396" y="223"/>
                  </a:lnTo>
                  <a:lnTo>
                    <a:pt x="280173" y="56"/>
                  </a:lnTo>
                  <a:lnTo>
                    <a:pt x="280006" y="0"/>
                  </a:lnTo>
                  <a:close/>
                  <a:moveTo>
                    <a:pt x="2510" y="3346"/>
                  </a:moveTo>
                  <a:lnTo>
                    <a:pt x="2342" y="3402"/>
                  </a:lnTo>
                  <a:lnTo>
                    <a:pt x="2175" y="3458"/>
                  </a:lnTo>
                  <a:lnTo>
                    <a:pt x="1896" y="3625"/>
                  </a:lnTo>
                  <a:lnTo>
                    <a:pt x="1729" y="3848"/>
                  </a:lnTo>
                  <a:lnTo>
                    <a:pt x="1673" y="4015"/>
                  </a:lnTo>
                  <a:lnTo>
                    <a:pt x="1673" y="4183"/>
                  </a:lnTo>
                  <a:lnTo>
                    <a:pt x="1673" y="4350"/>
                  </a:lnTo>
                  <a:lnTo>
                    <a:pt x="1729" y="4517"/>
                  </a:lnTo>
                  <a:lnTo>
                    <a:pt x="1896" y="4796"/>
                  </a:lnTo>
                  <a:lnTo>
                    <a:pt x="2175" y="4963"/>
                  </a:lnTo>
                  <a:lnTo>
                    <a:pt x="2342" y="5019"/>
                  </a:lnTo>
                  <a:lnTo>
                    <a:pt x="2677" y="5019"/>
                  </a:lnTo>
                  <a:lnTo>
                    <a:pt x="2788" y="4963"/>
                  </a:lnTo>
                  <a:lnTo>
                    <a:pt x="3067" y="4796"/>
                  </a:lnTo>
                  <a:lnTo>
                    <a:pt x="3234" y="4517"/>
                  </a:lnTo>
                  <a:lnTo>
                    <a:pt x="3290" y="4350"/>
                  </a:lnTo>
                  <a:lnTo>
                    <a:pt x="3290" y="4183"/>
                  </a:lnTo>
                  <a:lnTo>
                    <a:pt x="3290" y="4015"/>
                  </a:lnTo>
                  <a:lnTo>
                    <a:pt x="3234" y="3848"/>
                  </a:lnTo>
                  <a:lnTo>
                    <a:pt x="3067" y="3625"/>
                  </a:lnTo>
                  <a:lnTo>
                    <a:pt x="2788" y="3458"/>
                  </a:lnTo>
                  <a:lnTo>
                    <a:pt x="2677" y="3402"/>
                  </a:lnTo>
                  <a:lnTo>
                    <a:pt x="2510" y="3346"/>
                  </a:lnTo>
                  <a:close/>
                  <a:moveTo>
                    <a:pt x="10930" y="3346"/>
                  </a:moveTo>
                  <a:lnTo>
                    <a:pt x="10763" y="3402"/>
                  </a:lnTo>
                  <a:lnTo>
                    <a:pt x="10596" y="3458"/>
                  </a:lnTo>
                  <a:lnTo>
                    <a:pt x="10317" y="3625"/>
                  </a:lnTo>
                  <a:lnTo>
                    <a:pt x="10150" y="3848"/>
                  </a:lnTo>
                  <a:lnTo>
                    <a:pt x="10094" y="4015"/>
                  </a:lnTo>
                  <a:lnTo>
                    <a:pt x="10094" y="4183"/>
                  </a:lnTo>
                  <a:lnTo>
                    <a:pt x="10094" y="4350"/>
                  </a:lnTo>
                  <a:lnTo>
                    <a:pt x="10150" y="4517"/>
                  </a:lnTo>
                  <a:lnTo>
                    <a:pt x="10317" y="4796"/>
                  </a:lnTo>
                  <a:lnTo>
                    <a:pt x="10596" y="4963"/>
                  </a:lnTo>
                  <a:lnTo>
                    <a:pt x="10763" y="5019"/>
                  </a:lnTo>
                  <a:lnTo>
                    <a:pt x="11098" y="5019"/>
                  </a:lnTo>
                  <a:lnTo>
                    <a:pt x="11265" y="4963"/>
                  </a:lnTo>
                  <a:lnTo>
                    <a:pt x="11488" y="4796"/>
                  </a:lnTo>
                  <a:lnTo>
                    <a:pt x="11711" y="4517"/>
                  </a:lnTo>
                  <a:lnTo>
                    <a:pt x="11711" y="4350"/>
                  </a:lnTo>
                  <a:lnTo>
                    <a:pt x="11767" y="4183"/>
                  </a:lnTo>
                  <a:lnTo>
                    <a:pt x="11711" y="4015"/>
                  </a:lnTo>
                  <a:lnTo>
                    <a:pt x="11711" y="3848"/>
                  </a:lnTo>
                  <a:lnTo>
                    <a:pt x="11488" y="3625"/>
                  </a:lnTo>
                  <a:lnTo>
                    <a:pt x="11265" y="3458"/>
                  </a:lnTo>
                  <a:lnTo>
                    <a:pt x="11098" y="3402"/>
                  </a:lnTo>
                  <a:lnTo>
                    <a:pt x="10930" y="3346"/>
                  </a:lnTo>
                  <a:close/>
                  <a:moveTo>
                    <a:pt x="15949" y="3346"/>
                  </a:moveTo>
                  <a:lnTo>
                    <a:pt x="15782" y="3402"/>
                  </a:lnTo>
                  <a:lnTo>
                    <a:pt x="15671" y="3458"/>
                  </a:lnTo>
                  <a:lnTo>
                    <a:pt x="15392" y="3625"/>
                  </a:lnTo>
                  <a:lnTo>
                    <a:pt x="15224" y="3848"/>
                  </a:lnTo>
                  <a:lnTo>
                    <a:pt x="15169" y="4015"/>
                  </a:lnTo>
                  <a:lnTo>
                    <a:pt x="15113" y="4183"/>
                  </a:lnTo>
                  <a:lnTo>
                    <a:pt x="15169" y="4350"/>
                  </a:lnTo>
                  <a:lnTo>
                    <a:pt x="15224" y="4517"/>
                  </a:lnTo>
                  <a:lnTo>
                    <a:pt x="15392" y="4796"/>
                  </a:lnTo>
                  <a:lnTo>
                    <a:pt x="15671" y="4963"/>
                  </a:lnTo>
                  <a:lnTo>
                    <a:pt x="15782" y="5019"/>
                  </a:lnTo>
                  <a:lnTo>
                    <a:pt x="16117" y="5019"/>
                  </a:lnTo>
                  <a:lnTo>
                    <a:pt x="16284" y="4963"/>
                  </a:lnTo>
                  <a:lnTo>
                    <a:pt x="16563" y="4796"/>
                  </a:lnTo>
                  <a:lnTo>
                    <a:pt x="16730" y="4517"/>
                  </a:lnTo>
                  <a:lnTo>
                    <a:pt x="16786" y="4350"/>
                  </a:lnTo>
                  <a:lnTo>
                    <a:pt x="16786" y="4183"/>
                  </a:lnTo>
                  <a:lnTo>
                    <a:pt x="16786" y="4015"/>
                  </a:lnTo>
                  <a:lnTo>
                    <a:pt x="16730" y="3848"/>
                  </a:lnTo>
                  <a:lnTo>
                    <a:pt x="16563" y="3625"/>
                  </a:lnTo>
                  <a:lnTo>
                    <a:pt x="16284" y="3458"/>
                  </a:lnTo>
                  <a:lnTo>
                    <a:pt x="16117" y="3402"/>
                  </a:lnTo>
                  <a:lnTo>
                    <a:pt x="15949" y="3346"/>
                  </a:lnTo>
                  <a:close/>
                  <a:moveTo>
                    <a:pt x="19295" y="3346"/>
                  </a:moveTo>
                  <a:lnTo>
                    <a:pt x="19128" y="3402"/>
                  </a:lnTo>
                  <a:lnTo>
                    <a:pt x="18961" y="3458"/>
                  </a:lnTo>
                  <a:lnTo>
                    <a:pt x="18682" y="3625"/>
                  </a:lnTo>
                  <a:lnTo>
                    <a:pt x="18515" y="3848"/>
                  </a:lnTo>
                  <a:lnTo>
                    <a:pt x="18459" y="4015"/>
                  </a:lnTo>
                  <a:lnTo>
                    <a:pt x="18459" y="4183"/>
                  </a:lnTo>
                  <a:lnTo>
                    <a:pt x="18459" y="4350"/>
                  </a:lnTo>
                  <a:lnTo>
                    <a:pt x="18515" y="4517"/>
                  </a:lnTo>
                  <a:lnTo>
                    <a:pt x="18682" y="4796"/>
                  </a:lnTo>
                  <a:lnTo>
                    <a:pt x="18961" y="4963"/>
                  </a:lnTo>
                  <a:lnTo>
                    <a:pt x="19128" y="5019"/>
                  </a:lnTo>
                  <a:lnTo>
                    <a:pt x="19463" y="5019"/>
                  </a:lnTo>
                  <a:lnTo>
                    <a:pt x="19630" y="4963"/>
                  </a:lnTo>
                  <a:lnTo>
                    <a:pt x="19853" y="4796"/>
                  </a:lnTo>
                  <a:lnTo>
                    <a:pt x="20076" y="4517"/>
                  </a:lnTo>
                  <a:lnTo>
                    <a:pt x="20076" y="4350"/>
                  </a:lnTo>
                  <a:lnTo>
                    <a:pt x="20132" y="4183"/>
                  </a:lnTo>
                  <a:lnTo>
                    <a:pt x="20076" y="4015"/>
                  </a:lnTo>
                  <a:lnTo>
                    <a:pt x="20076" y="3848"/>
                  </a:lnTo>
                  <a:lnTo>
                    <a:pt x="19853" y="3625"/>
                  </a:lnTo>
                  <a:lnTo>
                    <a:pt x="19630" y="3458"/>
                  </a:lnTo>
                  <a:lnTo>
                    <a:pt x="19463" y="3402"/>
                  </a:lnTo>
                  <a:lnTo>
                    <a:pt x="19295" y="3346"/>
                  </a:lnTo>
                  <a:close/>
                  <a:moveTo>
                    <a:pt x="24370" y="3346"/>
                  </a:moveTo>
                  <a:lnTo>
                    <a:pt x="24203" y="3402"/>
                  </a:lnTo>
                  <a:lnTo>
                    <a:pt x="24036" y="3458"/>
                  </a:lnTo>
                  <a:lnTo>
                    <a:pt x="23757" y="3625"/>
                  </a:lnTo>
                  <a:lnTo>
                    <a:pt x="23589" y="3848"/>
                  </a:lnTo>
                  <a:lnTo>
                    <a:pt x="23534" y="4015"/>
                  </a:lnTo>
                  <a:lnTo>
                    <a:pt x="23534" y="4183"/>
                  </a:lnTo>
                  <a:lnTo>
                    <a:pt x="23534" y="4350"/>
                  </a:lnTo>
                  <a:lnTo>
                    <a:pt x="23589" y="4517"/>
                  </a:lnTo>
                  <a:lnTo>
                    <a:pt x="23757" y="4796"/>
                  </a:lnTo>
                  <a:lnTo>
                    <a:pt x="24036" y="4963"/>
                  </a:lnTo>
                  <a:lnTo>
                    <a:pt x="24203" y="5019"/>
                  </a:lnTo>
                  <a:lnTo>
                    <a:pt x="24537" y="5019"/>
                  </a:lnTo>
                  <a:lnTo>
                    <a:pt x="24649" y="4963"/>
                  </a:lnTo>
                  <a:lnTo>
                    <a:pt x="24928" y="4796"/>
                  </a:lnTo>
                  <a:lnTo>
                    <a:pt x="25095" y="4517"/>
                  </a:lnTo>
                  <a:lnTo>
                    <a:pt x="25151" y="4350"/>
                  </a:lnTo>
                  <a:lnTo>
                    <a:pt x="25207" y="4183"/>
                  </a:lnTo>
                  <a:lnTo>
                    <a:pt x="25151" y="4015"/>
                  </a:lnTo>
                  <a:lnTo>
                    <a:pt x="25095" y="3848"/>
                  </a:lnTo>
                  <a:lnTo>
                    <a:pt x="24928" y="3625"/>
                  </a:lnTo>
                  <a:lnTo>
                    <a:pt x="24649" y="3458"/>
                  </a:lnTo>
                  <a:lnTo>
                    <a:pt x="24537" y="3402"/>
                  </a:lnTo>
                  <a:lnTo>
                    <a:pt x="24370" y="3346"/>
                  </a:lnTo>
                  <a:close/>
                  <a:moveTo>
                    <a:pt x="27660" y="3346"/>
                  </a:moveTo>
                  <a:lnTo>
                    <a:pt x="27493" y="3402"/>
                  </a:lnTo>
                  <a:lnTo>
                    <a:pt x="27326" y="3458"/>
                  </a:lnTo>
                  <a:lnTo>
                    <a:pt x="27103" y="3625"/>
                  </a:lnTo>
                  <a:lnTo>
                    <a:pt x="26880" y="3848"/>
                  </a:lnTo>
                  <a:lnTo>
                    <a:pt x="26880" y="4015"/>
                  </a:lnTo>
                  <a:lnTo>
                    <a:pt x="26824" y="4183"/>
                  </a:lnTo>
                  <a:lnTo>
                    <a:pt x="26880" y="4350"/>
                  </a:lnTo>
                  <a:lnTo>
                    <a:pt x="26880" y="4517"/>
                  </a:lnTo>
                  <a:lnTo>
                    <a:pt x="27103" y="4796"/>
                  </a:lnTo>
                  <a:lnTo>
                    <a:pt x="27326" y="4963"/>
                  </a:lnTo>
                  <a:lnTo>
                    <a:pt x="27493" y="5019"/>
                  </a:lnTo>
                  <a:lnTo>
                    <a:pt x="27828" y="5019"/>
                  </a:lnTo>
                  <a:lnTo>
                    <a:pt x="27995" y="4963"/>
                  </a:lnTo>
                  <a:lnTo>
                    <a:pt x="28274" y="4796"/>
                  </a:lnTo>
                  <a:lnTo>
                    <a:pt x="28441" y="4517"/>
                  </a:lnTo>
                  <a:lnTo>
                    <a:pt x="28497" y="4350"/>
                  </a:lnTo>
                  <a:lnTo>
                    <a:pt x="28497" y="4183"/>
                  </a:lnTo>
                  <a:lnTo>
                    <a:pt x="28497" y="4015"/>
                  </a:lnTo>
                  <a:lnTo>
                    <a:pt x="28441" y="3848"/>
                  </a:lnTo>
                  <a:lnTo>
                    <a:pt x="28274" y="3625"/>
                  </a:lnTo>
                  <a:lnTo>
                    <a:pt x="27995" y="3458"/>
                  </a:lnTo>
                  <a:lnTo>
                    <a:pt x="27828" y="3402"/>
                  </a:lnTo>
                  <a:lnTo>
                    <a:pt x="27660" y="3346"/>
                  </a:lnTo>
                  <a:close/>
                  <a:moveTo>
                    <a:pt x="31118" y="3346"/>
                  </a:moveTo>
                  <a:lnTo>
                    <a:pt x="30951" y="3402"/>
                  </a:lnTo>
                  <a:lnTo>
                    <a:pt x="30783" y="3458"/>
                  </a:lnTo>
                  <a:lnTo>
                    <a:pt x="30505" y="3625"/>
                  </a:lnTo>
                  <a:lnTo>
                    <a:pt x="30337" y="3848"/>
                  </a:lnTo>
                  <a:lnTo>
                    <a:pt x="30281" y="4015"/>
                  </a:lnTo>
                  <a:lnTo>
                    <a:pt x="30281" y="4183"/>
                  </a:lnTo>
                  <a:lnTo>
                    <a:pt x="30281" y="4350"/>
                  </a:lnTo>
                  <a:lnTo>
                    <a:pt x="30337" y="4517"/>
                  </a:lnTo>
                  <a:lnTo>
                    <a:pt x="30505" y="4796"/>
                  </a:lnTo>
                  <a:lnTo>
                    <a:pt x="30783" y="4963"/>
                  </a:lnTo>
                  <a:lnTo>
                    <a:pt x="30951" y="5019"/>
                  </a:lnTo>
                  <a:lnTo>
                    <a:pt x="31285" y="5019"/>
                  </a:lnTo>
                  <a:lnTo>
                    <a:pt x="31397" y="4963"/>
                  </a:lnTo>
                  <a:lnTo>
                    <a:pt x="31676" y="4796"/>
                  </a:lnTo>
                  <a:lnTo>
                    <a:pt x="31843" y="4517"/>
                  </a:lnTo>
                  <a:lnTo>
                    <a:pt x="31899" y="4350"/>
                  </a:lnTo>
                  <a:lnTo>
                    <a:pt x="31899" y="4183"/>
                  </a:lnTo>
                  <a:lnTo>
                    <a:pt x="31899" y="4015"/>
                  </a:lnTo>
                  <a:lnTo>
                    <a:pt x="31843" y="3848"/>
                  </a:lnTo>
                  <a:lnTo>
                    <a:pt x="31676" y="3625"/>
                  </a:lnTo>
                  <a:lnTo>
                    <a:pt x="31397" y="3458"/>
                  </a:lnTo>
                  <a:lnTo>
                    <a:pt x="31285" y="3402"/>
                  </a:lnTo>
                  <a:lnTo>
                    <a:pt x="31118" y="3346"/>
                  </a:lnTo>
                  <a:close/>
                  <a:moveTo>
                    <a:pt x="41156" y="3346"/>
                  </a:moveTo>
                  <a:lnTo>
                    <a:pt x="40989" y="3402"/>
                  </a:lnTo>
                  <a:lnTo>
                    <a:pt x="40821" y="3458"/>
                  </a:lnTo>
                  <a:lnTo>
                    <a:pt x="40543" y="3625"/>
                  </a:lnTo>
                  <a:lnTo>
                    <a:pt x="40375" y="3848"/>
                  </a:lnTo>
                  <a:lnTo>
                    <a:pt x="40320" y="4015"/>
                  </a:lnTo>
                  <a:lnTo>
                    <a:pt x="40320" y="4183"/>
                  </a:lnTo>
                  <a:lnTo>
                    <a:pt x="40320" y="4350"/>
                  </a:lnTo>
                  <a:lnTo>
                    <a:pt x="40375" y="4517"/>
                  </a:lnTo>
                  <a:lnTo>
                    <a:pt x="40543" y="4796"/>
                  </a:lnTo>
                  <a:lnTo>
                    <a:pt x="40821" y="4963"/>
                  </a:lnTo>
                  <a:lnTo>
                    <a:pt x="40989" y="5019"/>
                  </a:lnTo>
                  <a:lnTo>
                    <a:pt x="41323" y="5019"/>
                  </a:lnTo>
                  <a:lnTo>
                    <a:pt x="41435" y="4963"/>
                  </a:lnTo>
                  <a:lnTo>
                    <a:pt x="41714" y="4796"/>
                  </a:lnTo>
                  <a:lnTo>
                    <a:pt x="41881" y="4517"/>
                  </a:lnTo>
                  <a:lnTo>
                    <a:pt x="41937" y="4350"/>
                  </a:lnTo>
                  <a:lnTo>
                    <a:pt x="41937" y="4183"/>
                  </a:lnTo>
                  <a:lnTo>
                    <a:pt x="41937" y="4015"/>
                  </a:lnTo>
                  <a:lnTo>
                    <a:pt x="41881" y="3848"/>
                  </a:lnTo>
                  <a:lnTo>
                    <a:pt x="41714" y="3625"/>
                  </a:lnTo>
                  <a:lnTo>
                    <a:pt x="41435" y="3458"/>
                  </a:lnTo>
                  <a:lnTo>
                    <a:pt x="41323" y="3402"/>
                  </a:lnTo>
                  <a:lnTo>
                    <a:pt x="41156" y="3346"/>
                  </a:lnTo>
                  <a:close/>
                  <a:moveTo>
                    <a:pt x="83037" y="3402"/>
                  </a:moveTo>
                  <a:lnTo>
                    <a:pt x="82870" y="3458"/>
                  </a:lnTo>
                  <a:lnTo>
                    <a:pt x="82591" y="3625"/>
                  </a:lnTo>
                  <a:lnTo>
                    <a:pt x="82424" y="3904"/>
                  </a:lnTo>
                  <a:lnTo>
                    <a:pt x="82368" y="4015"/>
                  </a:lnTo>
                  <a:lnTo>
                    <a:pt x="82368" y="4183"/>
                  </a:lnTo>
                  <a:lnTo>
                    <a:pt x="82368" y="4350"/>
                  </a:lnTo>
                  <a:lnTo>
                    <a:pt x="82424" y="4517"/>
                  </a:lnTo>
                  <a:lnTo>
                    <a:pt x="82591" y="4796"/>
                  </a:lnTo>
                  <a:lnTo>
                    <a:pt x="82870" y="4963"/>
                  </a:lnTo>
                  <a:lnTo>
                    <a:pt x="83037" y="5019"/>
                  </a:lnTo>
                  <a:lnTo>
                    <a:pt x="83372" y="5019"/>
                  </a:lnTo>
                  <a:lnTo>
                    <a:pt x="83539" y="4963"/>
                  </a:lnTo>
                  <a:lnTo>
                    <a:pt x="83762" y="4796"/>
                  </a:lnTo>
                  <a:lnTo>
                    <a:pt x="83985" y="4517"/>
                  </a:lnTo>
                  <a:lnTo>
                    <a:pt x="83985" y="4350"/>
                  </a:lnTo>
                  <a:lnTo>
                    <a:pt x="84041" y="4183"/>
                  </a:lnTo>
                  <a:lnTo>
                    <a:pt x="83985" y="4015"/>
                  </a:lnTo>
                  <a:lnTo>
                    <a:pt x="83985" y="3904"/>
                  </a:lnTo>
                  <a:lnTo>
                    <a:pt x="83762" y="3625"/>
                  </a:lnTo>
                  <a:lnTo>
                    <a:pt x="83539" y="3458"/>
                  </a:lnTo>
                  <a:lnTo>
                    <a:pt x="83372" y="3402"/>
                  </a:lnTo>
                  <a:close/>
                  <a:moveTo>
                    <a:pt x="86383" y="3402"/>
                  </a:moveTo>
                  <a:lnTo>
                    <a:pt x="86216" y="3458"/>
                  </a:lnTo>
                  <a:lnTo>
                    <a:pt x="85993" y="3625"/>
                  </a:lnTo>
                  <a:lnTo>
                    <a:pt x="85825" y="3904"/>
                  </a:lnTo>
                  <a:lnTo>
                    <a:pt x="85770" y="4015"/>
                  </a:lnTo>
                  <a:lnTo>
                    <a:pt x="85714" y="4183"/>
                  </a:lnTo>
                  <a:lnTo>
                    <a:pt x="85770" y="4350"/>
                  </a:lnTo>
                  <a:lnTo>
                    <a:pt x="85825" y="4517"/>
                  </a:lnTo>
                  <a:lnTo>
                    <a:pt x="85993" y="4796"/>
                  </a:lnTo>
                  <a:lnTo>
                    <a:pt x="86216" y="4963"/>
                  </a:lnTo>
                  <a:lnTo>
                    <a:pt x="86383" y="5019"/>
                  </a:lnTo>
                  <a:lnTo>
                    <a:pt x="86718" y="5019"/>
                  </a:lnTo>
                  <a:lnTo>
                    <a:pt x="86885" y="4963"/>
                  </a:lnTo>
                  <a:lnTo>
                    <a:pt x="87164" y="4796"/>
                  </a:lnTo>
                  <a:lnTo>
                    <a:pt x="87331" y="4517"/>
                  </a:lnTo>
                  <a:lnTo>
                    <a:pt x="87387" y="4350"/>
                  </a:lnTo>
                  <a:lnTo>
                    <a:pt x="87387" y="4183"/>
                  </a:lnTo>
                  <a:lnTo>
                    <a:pt x="87387" y="4015"/>
                  </a:lnTo>
                  <a:lnTo>
                    <a:pt x="87331" y="3904"/>
                  </a:lnTo>
                  <a:lnTo>
                    <a:pt x="87164" y="3625"/>
                  </a:lnTo>
                  <a:lnTo>
                    <a:pt x="86885" y="3458"/>
                  </a:lnTo>
                  <a:lnTo>
                    <a:pt x="86718" y="3402"/>
                  </a:lnTo>
                  <a:close/>
                  <a:moveTo>
                    <a:pt x="89785" y="3402"/>
                  </a:moveTo>
                  <a:lnTo>
                    <a:pt x="89618" y="3458"/>
                  </a:lnTo>
                  <a:lnTo>
                    <a:pt x="89339" y="3625"/>
                  </a:lnTo>
                  <a:lnTo>
                    <a:pt x="89171" y="3904"/>
                  </a:lnTo>
                  <a:lnTo>
                    <a:pt x="89116" y="4015"/>
                  </a:lnTo>
                  <a:lnTo>
                    <a:pt x="89116" y="4183"/>
                  </a:lnTo>
                  <a:lnTo>
                    <a:pt x="89116" y="4350"/>
                  </a:lnTo>
                  <a:lnTo>
                    <a:pt x="89171" y="4517"/>
                  </a:lnTo>
                  <a:lnTo>
                    <a:pt x="89339" y="4796"/>
                  </a:lnTo>
                  <a:lnTo>
                    <a:pt x="89618" y="4963"/>
                  </a:lnTo>
                  <a:lnTo>
                    <a:pt x="89785" y="5019"/>
                  </a:lnTo>
                  <a:lnTo>
                    <a:pt x="90119" y="5019"/>
                  </a:lnTo>
                  <a:lnTo>
                    <a:pt x="90231" y="4963"/>
                  </a:lnTo>
                  <a:lnTo>
                    <a:pt x="90510" y="4796"/>
                  </a:lnTo>
                  <a:lnTo>
                    <a:pt x="90677" y="4517"/>
                  </a:lnTo>
                  <a:lnTo>
                    <a:pt x="90733" y="4350"/>
                  </a:lnTo>
                  <a:lnTo>
                    <a:pt x="90733" y="4183"/>
                  </a:lnTo>
                  <a:lnTo>
                    <a:pt x="90733" y="4015"/>
                  </a:lnTo>
                  <a:lnTo>
                    <a:pt x="90677" y="3904"/>
                  </a:lnTo>
                  <a:lnTo>
                    <a:pt x="90510" y="3625"/>
                  </a:lnTo>
                  <a:lnTo>
                    <a:pt x="90231" y="3458"/>
                  </a:lnTo>
                  <a:lnTo>
                    <a:pt x="90119" y="3402"/>
                  </a:lnTo>
                  <a:close/>
                  <a:moveTo>
                    <a:pt x="93075" y="3402"/>
                  </a:moveTo>
                  <a:lnTo>
                    <a:pt x="92908" y="3458"/>
                  </a:lnTo>
                  <a:lnTo>
                    <a:pt x="92685" y="3625"/>
                  </a:lnTo>
                  <a:lnTo>
                    <a:pt x="92462" y="3904"/>
                  </a:lnTo>
                  <a:lnTo>
                    <a:pt x="92462" y="4015"/>
                  </a:lnTo>
                  <a:lnTo>
                    <a:pt x="92406" y="4183"/>
                  </a:lnTo>
                  <a:lnTo>
                    <a:pt x="92462" y="4350"/>
                  </a:lnTo>
                  <a:lnTo>
                    <a:pt x="92462" y="4517"/>
                  </a:lnTo>
                  <a:lnTo>
                    <a:pt x="92685" y="4796"/>
                  </a:lnTo>
                  <a:lnTo>
                    <a:pt x="92908" y="4963"/>
                  </a:lnTo>
                  <a:lnTo>
                    <a:pt x="93075" y="5019"/>
                  </a:lnTo>
                  <a:lnTo>
                    <a:pt x="93410" y="5019"/>
                  </a:lnTo>
                  <a:lnTo>
                    <a:pt x="93577" y="4963"/>
                  </a:lnTo>
                  <a:lnTo>
                    <a:pt x="93856" y="4796"/>
                  </a:lnTo>
                  <a:lnTo>
                    <a:pt x="94023" y="4517"/>
                  </a:lnTo>
                  <a:lnTo>
                    <a:pt x="94079" y="4350"/>
                  </a:lnTo>
                  <a:lnTo>
                    <a:pt x="94079" y="4183"/>
                  </a:lnTo>
                  <a:lnTo>
                    <a:pt x="94079" y="4015"/>
                  </a:lnTo>
                  <a:lnTo>
                    <a:pt x="94023" y="3904"/>
                  </a:lnTo>
                  <a:lnTo>
                    <a:pt x="93856" y="3625"/>
                  </a:lnTo>
                  <a:lnTo>
                    <a:pt x="93577" y="3458"/>
                  </a:lnTo>
                  <a:lnTo>
                    <a:pt x="93410" y="3402"/>
                  </a:lnTo>
                  <a:close/>
                  <a:moveTo>
                    <a:pt x="98317" y="3346"/>
                  </a:moveTo>
                  <a:lnTo>
                    <a:pt x="98150" y="3402"/>
                  </a:lnTo>
                  <a:lnTo>
                    <a:pt x="97983" y="3458"/>
                  </a:lnTo>
                  <a:lnTo>
                    <a:pt x="97704" y="3625"/>
                  </a:lnTo>
                  <a:lnTo>
                    <a:pt x="97536" y="3848"/>
                  </a:lnTo>
                  <a:lnTo>
                    <a:pt x="97481" y="4015"/>
                  </a:lnTo>
                  <a:lnTo>
                    <a:pt x="97481" y="4183"/>
                  </a:lnTo>
                  <a:lnTo>
                    <a:pt x="97481" y="4350"/>
                  </a:lnTo>
                  <a:lnTo>
                    <a:pt x="97536" y="4517"/>
                  </a:lnTo>
                  <a:lnTo>
                    <a:pt x="97704" y="4796"/>
                  </a:lnTo>
                  <a:lnTo>
                    <a:pt x="97983" y="4963"/>
                  </a:lnTo>
                  <a:lnTo>
                    <a:pt x="98150" y="5019"/>
                  </a:lnTo>
                  <a:lnTo>
                    <a:pt x="98484" y="5019"/>
                  </a:lnTo>
                  <a:lnTo>
                    <a:pt x="98652" y="4963"/>
                  </a:lnTo>
                  <a:lnTo>
                    <a:pt x="98875" y="4796"/>
                  </a:lnTo>
                  <a:lnTo>
                    <a:pt x="99042" y="4517"/>
                  </a:lnTo>
                  <a:lnTo>
                    <a:pt x="99098" y="4350"/>
                  </a:lnTo>
                  <a:lnTo>
                    <a:pt x="99154" y="4183"/>
                  </a:lnTo>
                  <a:lnTo>
                    <a:pt x="99098" y="4015"/>
                  </a:lnTo>
                  <a:lnTo>
                    <a:pt x="99042" y="3848"/>
                  </a:lnTo>
                  <a:lnTo>
                    <a:pt x="98875" y="3625"/>
                  </a:lnTo>
                  <a:lnTo>
                    <a:pt x="98652" y="3458"/>
                  </a:lnTo>
                  <a:lnTo>
                    <a:pt x="98484" y="3402"/>
                  </a:lnTo>
                  <a:lnTo>
                    <a:pt x="98317" y="3346"/>
                  </a:lnTo>
                  <a:close/>
                  <a:moveTo>
                    <a:pt x="106738" y="3346"/>
                  </a:moveTo>
                  <a:lnTo>
                    <a:pt x="106571" y="3402"/>
                  </a:lnTo>
                  <a:lnTo>
                    <a:pt x="106403" y="3458"/>
                  </a:lnTo>
                  <a:lnTo>
                    <a:pt x="106180" y="3625"/>
                  </a:lnTo>
                  <a:lnTo>
                    <a:pt x="105957" y="3848"/>
                  </a:lnTo>
                  <a:lnTo>
                    <a:pt x="105957" y="4015"/>
                  </a:lnTo>
                  <a:lnTo>
                    <a:pt x="105901" y="4183"/>
                  </a:lnTo>
                  <a:lnTo>
                    <a:pt x="105957" y="4350"/>
                  </a:lnTo>
                  <a:lnTo>
                    <a:pt x="105957" y="4517"/>
                  </a:lnTo>
                  <a:lnTo>
                    <a:pt x="106180" y="4796"/>
                  </a:lnTo>
                  <a:lnTo>
                    <a:pt x="106403" y="4963"/>
                  </a:lnTo>
                  <a:lnTo>
                    <a:pt x="106571" y="5019"/>
                  </a:lnTo>
                  <a:lnTo>
                    <a:pt x="106905" y="5019"/>
                  </a:lnTo>
                  <a:lnTo>
                    <a:pt x="107073" y="4963"/>
                  </a:lnTo>
                  <a:lnTo>
                    <a:pt x="107351" y="4796"/>
                  </a:lnTo>
                  <a:lnTo>
                    <a:pt x="107519" y="4517"/>
                  </a:lnTo>
                  <a:lnTo>
                    <a:pt x="107575" y="4350"/>
                  </a:lnTo>
                  <a:lnTo>
                    <a:pt x="107575" y="4183"/>
                  </a:lnTo>
                  <a:lnTo>
                    <a:pt x="107575" y="4015"/>
                  </a:lnTo>
                  <a:lnTo>
                    <a:pt x="107519" y="3848"/>
                  </a:lnTo>
                  <a:lnTo>
                    <a:pt x="107351" y="3625"/>
                  </a:lnTo>
                  <a:lnTo>
                    <a:pt x="107073" y="3458"/>
                  </a:lnTo>
                  <a:lnTo>
                    <a:pt x="106905" y="3402"/>
                  </a:lnTo>
                  <a:lnTo>
                    <a:pt x="106738" y="3346"/>
                  </a:lnTo>
                  <a:close/>
                  <a:moveTo>
                    <a:pt x="111813" y="3346"/>
                  </a:moveTo>
                  <a:lnTo>
                    <a:pt x="111645" y="3402"/>
                  </a:lnTo>
                  <a:lnTo>
                    <a:pt x="111478" y="3458"/>
                  </a:lnTo>
                  <a:lnTo>
                    <a:pt x="111199" y="3625"/>
                  </a:lnTo>
                  <a:lnTo>
                    <a:pt x="111032" y="3848"/>
                  </a:lnTo>
                  <a:lnTo>
                    <a:pt x="110976" y="4015"/>
                  </a:lnTo>
                  <a:lnTo>
                    <a:pt x="110976" y="4183"/>
                  </a:lnTo>
                  <a:lnTo>
                    <a:pt x="110976" y="4350"/>
                  </a:lnTo>
                  <a:lnTo>
                    <a:pt x="111032" y="4517"/>
                  </a:lnTo>
                  <a:lnTo>
                    <a:pt x="111199" y="4796"/>
                  </a:lnTo>
                  <a:lnTo>
                    <a:pt x="111478" y="4963"/>
                  </a:lnTo>
                  <a:lnTo>
                    <a:pt x="111645" y="5019"/>
                  </a:lnTo>
                  <a:lnTo>
                    <a:pt x="111980" y="5019"/>
                  </a:lnTo>
                  <a:lnTo>
                    <a:pt x="112092" y="4963"/>
                  </a:lnTo>
                  <a:lnTo>
                    <a:pt x="112370" y="4796"/>
                  </a:lnTo>
                  <a:lnTo>
                    <a:pt x="112538" y="4517"/>
                  </a:lnTo>
                  <a:lnTo>
                    <a:pt x="112594" y="4350"/>
                  </a:lnTo>
                  <a:lnTo>
                    <a:pt x="112594" y="4183"/>
                  </a:lnTo>
                  <a:lnTo>
                    <a:pt x="112594" y="4015"/>
                  </a:lnTo>
                  <a:lnTo>
                    <a:pt x="112538" y="3848"/>
                  </a:lnTo>
                  <a:lnTo>
                    <a:pt x="112370" y="3625"/>
                  </a:lnTo>
                  <a:lnTo>
                    <a:pt x="112092" y="3458"/>
                  </a:lnTo>
                  <a:lnTo>
                    <a:pt x="111980" y="3402"/>
                  </a:lnTo>
                  <a:lnTo>
                    <a:pt x="111813" y="3346"/>
                  </a:lnTo>
                  <a:close/>
                  <a:moveTo>
                    <a:pt x="115103" y="3346"/>
                  </a:moveTo>
                  <a:lnTo>
                    <a:pt x="114936" y="3402"/>
                  </a:lnTo>
                  <a:lnTo>
                    <a:pt x="114768" y="3458"/>
                  </a:lnTo>
                  <a:lnTo>
                    <a:pt x="114545" y="3625"/>
                  </a:lnTo>
                  <a:lnTo>
                    <a:pt x="114322" y="3848"/>
                  </a:lnTo>
                  <a:lnTo>
                    <a:pt x="114267" y="4015"/>
                  </a:lnTo>
                  <a:lnTo>
                    <a:pt x="114267" y="4183"/>
                  </a:lnTo>
                  <a:lnTo>
                    <a:pt x="114267" y="4350"/>
                  </a:lnTo>
                  <a:lnTo>
                    <a:pt x="114322" y="4517"/>
                  </a:lnTo>
                  <a:lnTo>
                    <a:pt x="114545" y="4796"/>
                  </a:lnTo>
                  <a:lnTo>
                    <a:pt x="114768" y="4963"/>
                  </a:lnTo>
                  <a:lnTo>
                    <a:pt x="114936" y="5019"/>
                  </a:lnTo>
                  <a:lnTo>
                    <a:pt x="115270" y="5019"/>
                  </a:lnTo>
                  <a:lnTo>
                    <a:pt x="115438" y="4963"/>
                  </a:lnTo>
                  <a:lnTo>
                    <a:pt x="115716" y="4796"/>
                  </a:lnTo>
                  <a:lnTo>
                    <a:pt x="115884" y="4517"/>
                  </a:lnTo>
                  <a:lnTo>
                    <a:pt x="115940" y="4350"/>
                  </a:lnTo>
                  <a:lnTo>
                    <a:pt x="115940" y="4183"/>
                  </a:lnTo>
                  <a:lnTo>
                    <a:pt x="115940" y="4015"/>
                  </a:lnTo>
                  <a:lnTo>
                    <a:pt x="115884" y="3848"/>
                  </a:lnTo>
                  <a:lnTo>
                    <a:pt x="115716" y="3625"/>
                  </a:lnTo>
                  <a:lnTo>
                    <a:pt x="115438" y="3458"/>
                  </a:lnTo>
                  <a:lnTo>
                    <a:pt x="115270" y="3402"/>
                  </a:lnTo>
                  <a:lnTo>
                    <a:pt x="115103" y="3346"/>
                  </a:lnTo>
                  <a:close/>
                  <a:moveTo>
                    <a:pt x="120178" y="3346"/>
                  </a:moveTo>
                  <a:lnTo>
                    <a:pt x="120011" y="3402"/>
                  </a:lnTo>
                  <a:lnTo>
                    <a:pt x="119843" y="3458"/>
                  </a:lnTo>
                  <a:lnTo>
                    <a:pt x="119564" y="3625"/>
                  </a:lnTo>
                  <a:lnTo>
                    <a:pt x="119397" y="3848"/>
                  </a:lnTo>
                  <a:lnTo>
                    <a:pt x="119341" y="4015"/>
                  </a:lnTo>
                  <a:lnTo>
                    <a:pt x="119341" y="4183"/>
                  </a:lnTo>
                  <a:lnTo>
                    <a:pt x="119341" y="4350"/>
                  </a:lnTo>
                  <a:lnTo>
                    <a:pt x="119397" y="4517"/>
                  </a:lnTo>
                  <a:lnTo>
                    <a:pt x="119564" y="4796"/>
                  </a:lnTo>
                  <a:lnTo>
                    <a:pt x="119843" y="4963"/>
                  </a:lnTo>
                  <a:lnTo>
                    <a:pt x="120011" y="5019"/>
                  </a:lnTo>
                  <a:lnTo>
                    <a:pt x="120345" y="5019"/>
                  </a:lnTo>
                  <a:lnTo>
                    <a:pt x="120512" y="4963"/>
                  </a:lnTo>
                  <a:lnTo>
                    <a:pt x="120736" y="4796"/>
                  </a:lnTo>
                  <a:lnTo>
                    <a:pt x="120959" y="4517"/>
                  </a:lnTo>
                  <a:lnTo>
                    <a:pt x="120959" y="4350"/>
                  </a:lnTo>
                  <a:lnTo>
                    <a:pt x="121014" y="4183"/>
                  </a:lnTo>
                  <a:lnTo>
                    <a:pt x="120959" y="4015"/>
                  </a:lnTo>
                  <a:lnTo>
                    <a:pt x="120959" y="3848"/>
                  </a:lnTo>
                  <a:lnTo>
                    <a:pt x="120736" y="3625"/>
                  </a:lnTo>
                  <a:lnTo>
                    <a:pt x="120512" y="3458"/>
                  </a:lnTo>
                  <a:lnTo>
                    <a:pt x="120345" y="3402"/>
                  </a:lnTo>
                  <a:lnTo>
                    <a:pt x="120178" y="3346"/>
                  </a:lnTo>
                  <a:close/>
                  <a:moveTo>
                    <a:pt x="123468" y="3346"/>
                  </a:moveTo>
                  <a:lnTo>
                    <a:pt x="123301" y="3402"/>
                  </a:lnTo>
                  <a:lnTo>
                    <a:pt x="123189" y="3458"/>
                  </a:lnTo>
                  <a:lnTo>
                    <a:pt x="122910" y="3625"/>
                  </a:lnTo>
                  <a:lnTo>
                    <a:pt x="122743" y="3848"/>
                  </a:lnTo>
                  <a:lnTo>
                    <a:pt x="122687" y="4015"/>
                  </a:lnTo>
                  <a:lnTo>
                    <a:pt x="122632" y="4183"/>
                  </a:lnTo>
                  <a:lnTo>
                    <a:pt x="122687" y="4350"/>
                  </a:lnTo>
                  <a:lnTo>
                    <a:pt x="122743" y="4517"/>
                  </a:lnTo>
                  <a:lnTo>
                    <a:pt x="122910" y="4796"/>
                  </a:lnTo>
                  <a:lnTo>
                    <a:pt x="123189" y="4963"/>
                  </a:lnTo>
                  <a:lnTo>
                    <a:pt x="123301" y="5019"/>
                  </a:lnTo>
                  <a:lnTo>
                    <a:pt x="123635" y="5019"/>
                  </a:lnTo>
                  <a:lnTo>
                    <a:pt x="123803" y="4963"/>
                  </a:lnTo>
                  <a:lnTo>
                    <a:pt x="124082" y="4796"/>
                  </a:lnTo>
                  <a:lnTo>
                    <a:pt x="124249" y="4517"/>
                  </a:lnTo>
                  <a:lnTo>
                    <a:pt x="124305" y="4350"/>
                  </a:lnTo>
                  <a:lnTo>
                    <a:pt x="124305" y="4183"/>
                  </a:lnTo>
                  <a:lnTo>
                    <a:pt x="124305" y="4015"/>
                  </a:lnTo>
                  <a:lnTo>
                    <a:pt x="124249" y="3848"/>
                  </a:lnTo>
                  <a:lnTo>
                    <a:pt x="124082" y="3625"/>
                  </a:lnTo>
                  <a:lnTo>
                    <a:pt x="123803" y="3458"/>
                  </a:lnTo>
                  <a:lnTo>
                    <a:pt x="123635" y="3402"/>
                  </a:lnTo>
                  <a:lnTo>
                    <a:pt x="123468" y="3346"/>
                  </a:lnTo>
                  <a:close/>
                  <a:moveTo>
                    <a:pt x="126926" y="3346"/>
                  </a:moveTo>
                  <a:lnTo>
                    <a:pt x="126758" y="3402"/>
                  </a:lnTo>
                  <a:lnTo>
                    <a:pt x="126591" y="3458"/>
                  </a:lnTo>
                  <a:lnTo>
                    <a:pt x="126312" y="3625"/>
                  </a:lnTo>
                  <a:lnTo>
                    <a:pt x="126145" y="3848"/>
                  </a:lnTo>
                  <a:lnTo>
                    <a:pt x="126089" y="4015"/>
                  </a:lnTo>
                  <a:lnTo>
                    <a:pt x="126089" y="4183"/>
                  </a:lnTo>
                  <a:lnTo>
                    <a:pt x="126089" y="4350"/>
                  </a:lnTo>
                  <a:lnTo>
                    <a:pt x="126145" y="4517"/>
                  </a:lnTo>
                  <a:lnTo>
                    <a:pt x="126312" y="4796"/>
                  </a:lnTo>
                  <a:lnTo>
                    <a:pt x="126591" y="4963"/>
                  </a:lnTo>
                  <a:lnTo>
                    <a:pt x="126758" y="5019"/>
                  </a:lnTo>
                  <a:lnTo>
                    <a:pt x="127093" y="5019"/>
                  </a:lnTo>
                  <a:lnTo>
                    <a:pt x="127260" y="4963"/>
                  </a:lnTo>
                  <a:lnTo>
                    <a:pt x="127483" y="4796"/>
                  </a:lnTo>
                  <a:lnTo>
                    <a:pt x="127651" y="4517"/>
                  </a:lnTo>
                  <a:lnTo>
                    <a:pt x="127706" y="4350"/>
                  </a:lnTo>
                  <a:lnTo>
                    <a:pt x="127762" y="4183"/>
                  </a:lnTo>
                  <a:lnTo>
                    <a:pt x="127706" y="4015"/>
                  </a:lnTo>
                  <a:lnTo>
                    <a:pt x="127651" y="3848"/>
                  </a:lnTo>
                  <a:lnTo>
                    <a:pt x="127483" y="3625"/>
                  </a:lnTo>
                  <a:lnTo>
                    <a:pt x="127260" y="3458"/>
                  </a:lnTo>
                  <a:lnTo>
                    <a:pt x="127093" y="3402"/>
                  </a:lnTo>
                  <a:lnTo>
                    <a:pt x="126926" y="3346"/>
                  </a:lnTo>
                  <a:close/>
                  <a:moveTo>
                    <a:pt x="136964" y="3346"/>
                  </a:moveTo>
                  <a:lnTo>
                    <a:pt x="136796" y="3402"/>
                  </a:lnTo>
                  <a:lnTo>
                    <a:pt x="136629" y="3458"/>
                  </a:lnTo>
                  <a:lnTo>
                    <a:pt x="136350" y="3625"/>
                  </a:lnTo>
                  <a:lnTo>
                    <a:pt x="136183" y="3848"/>
                  </a:lnTo>
                  <a:lnTo>
                    <a:pt x="136127" y="4015"/>
                  </a:lnTo>
                  <a:lnTo>
                    <a:pt x="136127" y="4183"/>
                  </a:lnTo>
                  <a:lnTo>
                    <a:pt x="136127" y="4350"/>
                  </a:lnTo>
                  <a:lnTo>
                    <a:pt x="136183" y="4517"/>
                  </a:lnTo>
                  <a:lnTo>
                    <a:pt x="136350" y="4796"/>
                  </a:lnTo>
                  <a:lnTo>
                    <a:pt x="136629" y="4963"/>
                  </a:lnTo>
                  <a:lnTo>
                    <a:pt x="136796" y="5019"/>
                  </a:lnTo>
                  <a:lnTo>
                    <a:pt x="137131" y="5019"/>
                  </a:lnTo>
                  <a:lnTo>
                    <a:pt x="137298" y="4963"/>
                  </a:lnTo>
                  <a:lnTo>
                    <a:pt x="137521" y="4796"/>
                  </a:lnTo>
                  <a:lnTo>
                    <a:pt x="137689" y="4517"/>
                  </a:lnTo>
                  <a:lnTo>
                    <a:pt x="137744" y="4350"/>
                  </a:lnTo>
                  <a:lnTo>
                    <a:pt x="137800" y="4183"/>
                  </a:lnTo>
                  <a:lnTo>
                    <a:pt x="137744" y="4015"/>
                  </a:lnTo>
                  <a:lnTo>
                    <a:pt x="137689" y="3848"/>
                  </a:lnTo>
                  <a:lnTo>
                    <a:pt x="137521" y="3625"/>
                  </a:lnTo>
                  <a:lnTo>
                    <a:pt x="137298" y="3458"/>
                  </a:lnTo>
                  <a:lnTo>
                    <a:pt x="137131" y="3402"/>
                  </a:lnTo>
                  <a:lnTo>
                    <a:pt x="136964" y="3346"/>
                  </a:lnTo>
                  <a:close/>
                  <a:moveTo>
                    <a:pt x="178845" y="3402"/>
                  </a:moveTo>
                  <a:lnTo>
                    <a:pt x="178677" y="3458"/>
                  </a:lnTo>
                  <a:lnTo>
                    <a:pt x="178399" y="3625"/>
                  </a:lnTo>
                  <a:lnTo>
                    <a:pt x="178231" y="3904"/>
                  </a:lnTo>
                  <a:lnTo>
                    <a:pt x="178176" y="4015"/>
                  </a:lnTo>
                  <a:lnTo>
                    <a:pt x="178176" y="4183"/>
                  </a:lnTo>
                  <a:lnTo>
                    <a:pt x="178176" y="4350"/>
                  </a:lnTo>
                  <a:lnTo>
                    <a:pt x="178231" y="4517"/>
                  </a:lnTo>
                  <a:lnTo>
                    <a:pt x="178399" y="4796"/>
                  </a:lnTo>
                  <a:lnTo>
                    <a:pt x="178677" y="4963"/>
                  </a:lnTo>
                  <a:lnTo>
                    <a:pt x="178845" y="5019"/>
                  </a:lnTo>
                  <a:lnTo>
                    <a:pt x="179179" y="5019"/>
                  </a:lnTo>
                  <a:lnTo>
                    <a:pt x="179347" y="4963"/>
                  </a:lnTo>
                  <a:lnTo>
                    <a:pt x="179570" y="4796"/>
                  </a:lnTo>
                  <a:lnTo>
                    <a:pt x="179737" y="4517"/>
                  </a:lnTo>
                  <a:lnTo>
                    <a:pt x="179793" y="4350"/>
                  </a:lnTo>
                  <a:lnTo>
                    <a:pt x="179849" y="4183"/>
                  </a:lnTo>
                  <a:lnTo>
                    <a:pt x="179793" y="4015"/>
                  </a:lnTo>
                  <a:lnTo>
                    <a:pt x="179737" y="3904"/>
                  </a:lnTo>
                  <a:lnTo>
                    <a:pt x="179570" y="3625"/>
                  </a:lnTo>
                  <a:lnTo>
                    <a:pt x="179347" y="3458"/>
                  </a:lnTo>
                  <a:lnTo>
                    <a:pt x="179179" y="3402"/>
                  </a:lnTo>
                  <a:close/>
                  <a:moveTo>
                    <a:pt x="182191" y="3402"/>
                  </a:moveTo>
                  <a:lnTo>
                    <a:pt x="182023" y="3458"/>
                  </a:lnTo>
                  <a:lnTo>
                    <a:pt x="181800" y="3625"/>
                  </a:lnTo>
                  <a:lnTo>
                    <a:pt x="181577" y="3904"/>
                  </a:lnTo>
                  <a:lnTo>
                    <a:pt x="181577" y="4015"/>
                  </a:lnTo>
                  <a:lnTo>
                    <a:pt x="181522" y="4183"/>
                  </a:lnTo>
                  <a:lnTo>
                    <a:pt x="181577" y="4350"/>
                  </a:lnTo>
                  <a:lnTo>
                    <a:pt x="181577" y="4517"/>
                  </a:lnTo>
                  <a:lnTo>
                    <a:pt x="181800" y="4796"/>
                  </a:lnTo>
                  <a:lnTo>
                    <a:pt x="182023" y="4963"/>
                  </a:lnTo>
                  <a:lnTo>
                    <a:pt x="182191" y="5019"/>
                  </a:lnTo>
                  <a:lnTo>
                    <a:pt x="182525" y="5019"/>
                  </a:lnTo>
                  <a:lnTo>
                    <a:pt x="182693" y="4963"/>
                  </a:lnTo>
                  <a:lnTo>
                    <a:pt x="182971" y="4796"/>
                  </a:lnTo>
                  <a:lnTo>
                    <a:pt x="183139" y="4517"/>
                  </a:lnTo>
                  <a:lnTo>
                    <a:pt x="183195" y="4350"/>
                  </a:lnTo>
                  <a:lnTo>
                    <a:pt x="183195" y="4183"/>
                  </a:lnTo>
                  <a:lnTo>
                    <a:pt x="183195" y="4015"/>
                  </a:lnTo>
                  <a:lnTo>
                    <a:pt x="183139" y="3904"/>
                  </a:lnTo>
                  <a:lnTo>
                    <a:pt x="182971" y="3625"/>
                  </a:lnTo>
                  <a:lnTo>
                    <a:pt x="182693" y="3458"/>
                  </a:lnTo>
                  <a:lnTo>
                    <a:pt x="182525" y="3402"/>
                  </a:lnTo>
                  <a:close/>
                  <a:moveTo>
                    <a:pt x="185537" y="3402"/>
                  </a:moveTo>
                  <a:lnTo>
                    <a:pt x="185425" y="3458"/>
                  </a:lnTo>
                  <a:lnTo>
                    <a:pt x="185146" y="3625"/>
                  </a:lnTo>
                  <a:lnTo>
                    <a:pt x="184979" y="3904"/>
                  </a:lnTo>
                  <a:lnTo>
                    <a:pt x="184923" y="4015"/>
                  </a:lnTo>
                  <a:lnTo>
                    <a:pt x="184923" y="4183"/>
                  </a:lnTo>
                  <a:lnTo>
                    <a:pt x="184923" y="4350"/>
                  </a:lnTo>
                  <a:lnTo>
                    <a:pt x="184979" y="4517"/>
                  </a:lnTo>
                  <a:lnTo>
                    <a:pt x="185146" y="4796"/>
                  </a:lnTo>
                  <a:lnTo>
                    <a:pt x="185425" y="4963"/>
                  </a:lnTo>
                  <a:lnTo>
                    <a:pt x="185537" y="5019"/>
                  </a:lnTo>
                  <a:lnTo>
                    <a:pt x="185871" y="5019"/>
                  </a:lnTo>
                  <a:lnTo>
                    <a:pt x="186039" y="4963"/>
                  </a:lnTo>
                  <a:lnTo>
                    <a:pt x="186317" y="4796"/>
                  </a:lnTo>
                  <a:lnTo>
                    <a:pt x="186485" y="4517"/>
                  </a:lnTo>
                  <a:lnTo>
                    <a:pt x="186541" y="4350"/>
                  </a:lnTo>
                  <a:lnTo>
                    <a:pt x="186541" y="4183"/>
                  </a:lnTo>
                  <a:lnTo>
                    <a:pt x="186541" y="4015"/>
                  </a:lnTo>
                  <a:lnTo>
                    <a:pt x="186485" y="3904"/>
                  </a:lnTo>
                  <a:lnTo>
                    <a:pt x="186317" y="3625"/>
                  </a:lnTo>
                  <a:lnTo>
                    <a:pt x="186039" y="3458"/>
                  </a:lnTo>
                  <a:lnTo>
                    <a:pt x="185871" y="3402"/>
                  </a:lnTo>
                  <a:close/>
                  <a:moveTo>
                    <a:pt x="188883" y="3402"/>
                  </a:moveTo>
                  <a:lnTo>
                    <a:pt x="188715" y="3458"/>
                  </a:lnTo>
                  <a:lnTo>
                    <a:pt x="188437" y="3625"/>
                  </a:lnTo>
                  <a:lnTo>
                    <a:pt x="188269" y="3904"/>
                  </a:lnTo>
                  <a:lnTo>
                    <a:pt x="188214" y="4015"/>
                  </a:lnTo>
                  <a:lnTo>
                    <a:pt x="188214" y="4183"/>
                  </a:lnTo>
                  <a:lnTo>
                    <a:pt x="188214" y="4350"/>
                  </a:lnTo>
                  <a:lnTo>
                    <a:pt x="188269" y="4517"/>
                  </a:lnTo>
                  <a:lnTo>
                    <a:pt x="188437" y="4796"/>
                  </a:lnTo>
                  <a:lnTo>
                    <a:pt x="188715" y="4963"/>
                  </a:lnTo>
                  <a:lnTo>
                    <a:pt x="188883" y="5019"/>
                  </a:lnTo>
                  <a:lnTo>
                    <a:pt x="189217" y="5019"/>
                  </a:lnTo>
                  <a:lnTo>
                    <a:pt x="189385" y="4963"/>
                  </a:lnTo>
                  <a:lnTo>
                    <a:pt x="189608" y="4796"/>
                  </a:lnTo>
                  <a:lnTo>
                    <a:pt x="189831" y="4517"/>
                  </a:lnTo>
                  <a:lnTo>
                    <a:pt x="189887" y="4350"/>
                  </a:lnTo>
                  <a:lnTo>
                    <a:pt x="189887" y="4183"/>
                  </a:lnTo>
                  <a:lnTo>
                    <a:pt x="189887" y="4015"/>
                  </a:lnTo>
                  <a:lnTo>
                    <a:pt x="189831" y="3904"/>
                  </a:lnTo>
                  <a:lnTo>
                    <a:pt x="189608" y="3625"/>
                  </a:lnTo>
                  <a:lnTo>
                    <a:pt x="189385" y="3458"/>
                  </a:lnTo>
                  <a:lnTo>
                    <a:pt x="189217" y="3402"/>
                  </a:lnTo>
                  <a:close/>
                  <a:moveTo>
                    <a:pt x="194125" y="3346"/>
                  </a:moveTo>
                  <a:lnTo>
                    <a:pt x="193958" y="3402"/>
                  </a:lnTo>
                  <a:lnTo>
                    <a:pt x="193790" y="3458"/>
                  </a:lnTo>
                  <a:lnTo>
                    <a:pt x="193511" y="3625"/>
                  </a:lnTo>
                  <a:lnTo>
                    <a:pt x="193344" y="3848"/>
                  </a:lnTo>
                  <a:lnTo>
                    <a:pt x="193288" y="4015"/>
                  </a:lnTo>
                  <a:lnTo>
                    <a:pt x="193288" y="4183"/>
                  </a:lnTo>
                  <a:lnTo>
                    <a:pt x="193288" y="4350"/>
                  </a:lnTo>
                  <a:lnTo>
                    <a:pt x="193344" y="4517"/>
                  </a:lnTo>
                  <a:lnTo>
                    <a:pt x="193511" y="4796"/>
                  </a:lnTo>
                  <a:lnTo>
                    <a:pt x="193790" y="4963"/>
                  </a:lnTo>
                  <a:lnTo>
                    <a:pt x="193958" y="5019"/>
                  </a:lnTo>
                  <a:lnTo>
                    <a:pt x="194292" y="5019"/>
                  </a:lnTo>
                  <a:lnTo>
                    <a:pt x="194404" y="4963"/>
                  </a:lnTo>
                  <a:lnTo>
                    <a:pt x="194683" y="4796"/>
                  </a:lnTo>
                  <a:lnTo>
                    <a:pt x="194850" y="4517"/>
                  </a:lnTo>
                  <a:lnTo>
                    <a:pt x="194906" y="4350"/>
                  </a:lnTo>
                  <a:lnTo>
                    <a:pt x="194961" y="4183"/>
                  </a:lnTo>
                  <a:lnTo>
                    <a:pt x="194906" y="4015"/>
                  </a:lnTo>
                  <a:lnTo>
                    <a:pt x="194850" y="3848"/>
                  </a:lnTo>
                  <a:lnTo>
                    <a:pt x="194683" y="3625"/>
                  </a:lnTo>
                  <a:lnTo>
                    <a:pt x="194404" y="3458"/>
                  </a:lnTo>
                  <a:lnTo>
                    <a:pt x="194292" y="3402"/>
                  </a:lnTo>
                  <a:lnTo>
                    <a:pt x="194125" y="3346"/>
                  </a:lnTo>
                  <a:close/>
                  <a:moveTo>
                    <a:pt x="202546" y="3346"/>
                  </a:moveTo>
                  <a:lnTo>
                    <a:pt x="202378" y="3402"/>
                  </a:lnTo>
                  <a:lnTo>
                    <a:pt x="202211" y="3458"/>
                  </a:lnTo>
                  <a:lnTo>
                    <a:pt x="201932" y="3625"/>
                  </a:lnTo>
                  <a:lnTo>
                    <a:pt x="201765" y="3848"/>
                  </a:lnTo>
                  <a:lnTo>
                    <a:pt x="201709" y="4015"/>
                  </a:lnTo>
                  <a:lnTo>
                    <a:pt x="201709" y="4183"/>
                  </a:lnTo>
                  <a:lnTo>
                    <a:pt x="201709" y="4350"/>
                  </a:lnTo>
                  <a:lnTo>
                    <a:pt x="201765" y="4517"/>
                  </a:lnTo>
                  <a:lnTo>
                    <a:pt x="201932" y="4796"/>
                  </a:lnTo>
                  <a:lnTo>
                    <a:pt x="202211" y="4963"/>
                  </a:lnTo>
                  <a:lnTo>
                    <a:pt x="202378" y="5019"/>
                  </a:lnTo>
                  <a:lnTo>
                    <a:pt x="202713" y="5019"/>
                  </a:lnTo>
                  <a:lnTo>
                    <a:pt x="202880" y="4963"/>
                  </a:lnTo>
                  <a:lnTo>
                    <a:pt x="203103" y="4796"/>
                  </a:lnTo>
                  <a:lnTo>
                    <a:pt x="203326" y="4517"/>
                  </a:lnTo>
                  <a:lnTo>
                    <a:pt x="203382" y="4350"/>
                  </a:lnTo>
                  <a:lnTo>
                    <a:pt x="203382" y="4183"/>
                  </a:lnTo>
                  <a:lnTo>
                    <a:pt x="203382" y="4015"/>
                  </a:lnTo>
                  <a:lnTo>
                    <a:pt x="203326" y="3848"/>
                  </a:lnTo>
                  <a:lnTo>
                    <a:pt x="203103" y="3625"/>
                  </a:lnTo>
                  <a:lnTo>
                    <a:pt x="202880" y="3458"/>
                  </a:lnTo>
                  <a:lnTo>
                    <a:pt x="202713" y="3402"/>
                  </a:lnTo>
                  <a:lnTo>
                    <a:pt x="202546" y="3346"/>
                  </a:lnTo>
                  <a:close/>
                  <a:moveTo>
                    <a:pt x="207565" y="3346"/>
                  </a:moveTo>
                  <a:lnTo>
                    <a:pt x="207397" y="3402"/>
                  </a:lnTo>
                  <a:lnTo>
                    <a:pt x="207286" y="3458"/>
                  </a:lnTo>
                  <a:lnTo>
                    <a:pt x="207007" y="3625"/>
                  </a:lnTo>
                  <a:lnTo>
                    <a:pt x="206840" y="3848"/>
                  </a:lnTo>
                  <a:lnTo>
                    <a:pt x="206784" y="4015"/>
                  </a:lnTo>
                  <a:lnTo>
                    <a:pt x="206784" y="4183"/>
                  </a:lnTo>
                  <a:lnTo>
                    <a:pt x="206784" y="4350"/>
                  </a:lnTo>
                  <a:lnTo>
                    <a:pt x="206840" y="4517"/>
                  </a:lnTo>
                  <a:lnTo>
                    <a:pt x="207007" y="4796"/>
                  </a:lnTo>
                  <a:lnTo>
                    <a:pt x="207286" y="4963"/>
                  </a:lnTo>
                  <a:lnTo>
                    <a:pt x="207397" y="5019"/>
                  </a:lnTo>
                  <a:lnTo>
                    <a:pt x="207732" y="5019"/>
                  </a:lnTo>
                  <a:lnTo>
                    <a:pt x="207899" y="4963"/>
                  </a:lnTo>
                  <a:lnTo>
                    <a:pt x="208178" y="4796"/>
                  </a:lnTo>
                  <a:lnTo>
                    <a:pt x="208345" y="4517"/>
                  </a:lnTo>
                  <a:lnTo>
                    <a:pt x="208401" y="4350"/>
                  </a:lnTo>
                  <a:lnTo>
                    <a:pt x="208401" y="4183"/>
                  </a:lnTo>
                  <a:lnTo>
                    <a:pt x="208401" y="4015"/>
                  </a:lnTo>
                  <a:lnTo>
                    <a:pt x="208345" y="3848"/>
                  </a:lnTo>
                  <a:lnTo>
                    <a:pt x="208178" y="3625"/>
                  </a:lnTo>
                  <a:lnTo>
                    <a:pt x="207899" y="3458"/>
                  </a:lnTo>
                  <a:lnTo>
                    <a:pt x="207732" y="3402"/>
                  </a:lnTo>
                  <a:lnTo>
                    <a:pt x="207565" y="3346"/>
                  </a:lnTo>
                  <a:close/>
                  <a:moveTo>
                    <a:pt x="210911" y="3346"/>
                  </a:moveTo>
                  <a:lnTo>
                    <a:pt x="210743" y="3402"/>
                  </a:lnTo>
                  <a:lnTo>
                    <a:pt x="210576" y="3458"/>
                  </a:lnTo>
                  <a:lnTo>
                    <a:pt x="210297" y="3625"/>
                  </a:lnTo>
                  <a:lnTo>
                    <a:pt x="210130" y="3848"/>
                  </a:lnTo>
                  <a:lnTo>
                    <a:pt x="210074" y="4015"/>
                  </a:lnTo>
                  <a:lnTo>
                    <a:pt x="210074" y="4183"/>
                  </a:lnTo>
                  <a:lnTo>
                    <a:pt x="210074" y="4350"/>
                  </a:lnTo>
                  <a:lnTo>
                    <a:pt x="210130" y="4517"/>
                  </a:lnTo>
                  <a:lnTo>
                    <a:pt x="210297" y="4796"/>
                  </a:lnTo>
                  <a:lnTo>
                    <a:pt x="210576" y="4963"/>
                  </a:lnTo>
                  <a:lnTo>
                    <a:pt x="210743" y="5019"/>
                  </a:lnTo>
                  <a:lnTo>
                    <a:pt x="211078" y="5019"/>
                  </a:lnTo>
                  <a:lnTo>
                    <a:pt x="211245" y="4963"/>
                  </a:lnTo>
                  <a:lnTo>
                    <a:pt x="211468" y="4796"/>
                  </a:lnTo>
                  <a:lnTo>
                    <a:pt x="211691" y="4517"/>
                  </a:lnTo>
                  <a:lnTo>
                    <a:pt x="211691" y="4350"/>
                  </a:lnTo>
                  <a:lnTo>
                    <a:pt x="211747" y="4183"/>
                  </a:lnTo>
                  <a:lnTo>
                    <a:pt x="211691" y="4015"/>
                  </a:lnTo>
                  <a:lnTo>
                    <a:pt x="211691" y="3848"/>
                  </a:lnTo>
                  <a:lnTo>
                    <a:pt x="211468" y="3625"/>
                  </a:lnTo>
                  <a:lnTo>
                    <a:pt x="211245" y="3458"/>
                  </a:lnTo>
                  <a:lnTo>
                    <a:pt x="211078" y="3402"/>
                  </a:lnTo>
                  <a:lnTo>
                    <a:pt x="210911" y="3346"/>
                  </a:lnTo>
                  <a:close/>
                  <a:moveTo>
                    <a:pt x="215986" y="3346"/>
                  </a:moveTo>
                  <a:lnTo>
                    <a:pt x="215818" y="3402"/>
                  </a:lnTo>
                  <a:lnTo>
                    <a:pt x="215651" y="3458"/>
                  </a:lnTo>
                  <a:lnTo>
                    <a:pt x="215372" y="3625"/>
                  </a:lnTo>
                  <a:lnTo>
                    <a:pt x="215205" y="3848"/>
                  </a:lnTo>
                  <a:lnTo>
                    <a:pt x="215149" y="4015"/>
                  </a:lnTo>
                  <a:lnTo>
                    <a:pt x="215149" y="4183"/>
                  </a:lnTo>
                  <a:lnTo>
                    <a:pt x="215149" y="4350"/>
                  </a:lnTo>
                  <a:lnTo>
                    <a:pt x="215205" y="4517"/>
                  </a:lnTo>
                  <a:lnTo>
                    <a:pt x="215372" y="4796"/>
                  </a:lnTo>
                  <a:lnTo>
                    <a:pt x="215651" y="4963"/>
                  </a:lnTo>
                  <a:lnTo>
                    <a:pt x="215818" y="5019"/>
                  </a:lnTo>
                  <a:lnTo>
                    <a:pt x="216153" y="5019"/>
                  </a:lnTo>
                  <a:lnTo>
                    <a:pt x="216264" y="4963"/>
                  </a:lnTo>
                  <a:lnTo>
                    <a:pt x="216543" y="4796"/>
                  </a:lnTo>
                  <a:lnTo>
                    <a:pt x="216710" y="4517"/>
                  </a:lnTo>
                  <a:lnTo>
                    <a:pt x="216766" y="4350"/>
                  </a:lnTo>
                  <a:lnTo>
                    <a:pt x="216822" y="4183"/>
                  </a:lnTo>
                  <a:lnTo>
                    <a:pt x="216766" y="4015"/>
                  </a:lnTo>
                  <a:lnTo>
                    <a:pt x="216710" y="3848"/>
                  </a:lnTo>
                  <a:lnTo>
                    <a:pt x="216543" y="3625"/>
                  </a:lnTo>
                  <a:lnTo>
                    <a:pt x="216264" y="3458"/>
                  </a:lnTo>
                  <a:lnTo>
                    <a:pt x="216153" y="3402"/>
                  </a:lnTo>
                  <a:lnTo>
                    <a:pt x="215986" y="3346"/>
                  </a:lnTo>
                  <a:close/>
                  <a:moveTo>
                    <a:pt x="219276" y="3346"/>
                  </a:moveTo>
                  <a:lnTo>
                    <a:pt x="219108" y="3402"/>
                  </a:lnTo>
                  <a:lnTo>
                    <a:pt x="218941" y="3458"/>
                  </a:lnTo>
                  <a:lnTo>
                    <a:pt x="218718" y="3625"/>
                  </a:lnTo>
                  <a:lnTo>
                    <a:pt x="218551" y="3848"/>
                  </a:lnTo>
                  <a:lnTo>
                    <a:pt x="218495" y="4015"/>
                  </a:lnTo>
                  <a:lnTo>
                    <a:pt x="218439" y="4183"/>
                  </a:lnTo>
                  <a:lnTo>
                    <a:pt x="218495" y="4350"/>
                  </a:lnTo>
                  <a:lnTo>
                    <a:pt x="218551" y="4517"/>
                  </a:lnTo>
                  <a:lnTo>
                    <a:pt x="218718" y="4796"/>
                  </a:lnTo>
                  <a:lnTo>
                    <a:pt x="218941" y="4963"/>
                  </a:lnTo>
                  <a:lnTo>
                    <a:pt x="219108" y="5019"/>
                  </a:lnTo>
                  <a:lnTo>
                    <a:pt x="219443" y="5019"/>
                  </a:lnTo>
                  <a:lnTo>
                    <a:pt x="219610" y="4963"/>
                  </a:lnTo>
                  <a:lnTo>
                    <a:pt x="219889" y="4796"/>
                  </a:lnTo>
                  <a:lnTo>
                    <a:pt x="220057" y="4517"/>
                  </a:lnTo>
                  <a:lnTo>
                    <a:pt x="220112" y="4350"/>
                  </a:lnTo>
                  <a:lnTo>
                    <a:pt x="220112" y="4183"/>
                  </a:lnTo>
                  <a:lnTo>
                    <a:pt x="220112" y="4015"/>
                  </a:lnTo>
                  <a:lnTo>
                    <a:pt x="220057" y="3848"/>
                  </a:lnTo>
                  <a:lnTo>
                    <a:pt x="219889" y="3625"/>
                  </a:lnTo>
                  <a:lnTo>
                    <a:pt x="219610" y="3458"/>
                  </a:lnTo>
                  <a:lnTo>
                    <a:pt x="219443" y="3402"/>
                  </a:lnTo>
                  <a:lnTo>
                    <a:pt x="219276" y="3346"/>
                  </a:lnTo>
                  <a:close/>
                  <a:moveTo>
                    <a:pt x="222733" y="3346"/>
                  </a:moveTo>
                  <a:lnTo>
                    <a:pt x="222566" y="3402"/>
                  </a:lnTo>
                  <a:lnTo>
                    <a:pt x="222399" y="3458"/>
                  </a:lnTo>
                  <a:lnTo>
                    <a:pt x="222120" y="3625"/>
                  </a:lnTo>
                  <a:lnTo>
                    <a:pt x="221953" y="3848"/>
                  </a:lnTo>
                  <a:lnTo>
                    <a:pt x="221897" y="4015"/>
                  </a:lnTo>
                  <a:lnTo>
                    <a:pt x="221897" y="4183"/>
                  </a:lnTo>
                  <a:lnTo>
                    <a:pt x="221897" y="4350"/>
                  </a:lnTo>
                  <a:lnTo>
                    <a:pt x="221953" y="4517"/>
                  </a:lnTo>
                  <a:lnTo>
                    <a:pt x="222120" y="4796"/>
                  </a:lnTo>
                  <a:lnTo>
                    <a:pt x="222399" y="4963"/>
                  </a:lnTo>
                  <a:lnTo>
                    <a:pt x="222566" y="5019"/>
                  </a:lnTo>
                  <a:lnTo>
                    <a:pt x="222901" y="5019"/>
                  </a:lnTo>
                  <a:lnTo>
                    <a:pt x="223012" y="4963"/>
                  </a:lnTo>
                  <a:lnTo>
                    <a:pt x="223291" y="4796"/>
                  </a:lnTo>
                  <a:lnTo>
                    <a:pt x="223458" y="4517"/>
                  </a:lnTo>
                  <a:lnTo>
                    <a:pt x="223514" y="4350"/>
                  </a:lnTo>
                  <a:lnTo>
                    <a:pt x="223514" y="4183"/>
                  </a:lnTo>
                  <a:lnTo>
                    <a:pt x="223514" y="4015"/>
                  </a:lnTo>
                  <a:lnTo>
                    <a:pt x="223458" y="3848"/>
                  </a:lnTo>
                  <a:lnTo>
                    <a:pt x="223291" y="3625"/>
                  </a:lnTo>
                  <a:lnTo>
                    <a:pt x="223012" y="3458"/>
                  </a:lnTo>
                  <a:lnTo>
                    <a:pt x="222901" y="3402"/>
                  </a:lnTo>
                  <a:lnTo>
                    <a:pt x="222733" y="3346"/>
                  </a:lnTo>
                  <a:close/>
                  <a:moveTo>
                    <a:pt x="232771" y="3346"/>
                  </a:moveTo>
                  <a:lnTo>
                    <a:pt x="232604" y="3402"/>
                  </a:lnTo>
                  <a:lnTo>
                    <a:pt x="232437" y="3458"/>
                  </a:lnTo>
                  <a:lnTo>
                    <a:pt x="232158" y="3625"/>
                  </a:lnTo>
                  <a:lnTo>
                    <a:pt x="231991" y="3848"/>
                  </a:lnTo>
                  <a:lnTo>
                    <a:pt x="231935" y="4015"/>
                  </a:lnTo>
                  <a:lnTo>
                    <a:pt x="231935" y="4183"/>
                  </a:lnTo>
                  <a:lnTo>
                    <a:pt x="231935" y="4350"/>
                  </a:lnTo>
                  <a:lnTo>
                    <a:pt x="231991" y="4517"/>
                  </a:lnTo>
                  <a:lnTo>
                    <a:pt x="232158" y="4796"/>
                  </a:lnTo>
                  <a:lnTo>
                    <a:pt x="232437" y="4963"/>
                  </a:lnTo>
                  <a:lnTo>
                    <a:pt x="232604" y="5019"/>
                  </a:lnTo>
                  <a:lnTo>
                    <a:pt x="232939" y="5019"/>
                  </a:lnTo>
                  <a:lnTo>
                    <a:pt x="233050" y="4963"/>
                  </a:lnTo>
                  <a:lnTo>
                    <a:pt x="233329" y="4796"/>
                  </a:lnTo>
                  <a:lnTo>
                    <a:pt x="233496" y="4517"/>
                  </a:lnTo>
                  <a:lnTo>
                    <a:pt x="233552" y="4350"/>
                  </a:lnTo>
                  <a:lnTo>
                    <a:pt x="233552" y="4183"/>
                  </a:lnTo>
                  <a:lnTo>
                    <a:pt x="233552" y="4015"/>
                  </a:lnTo>
                  <a:lnTo>
                    <a:pt x="233496" y="3848"/>
                  </a:lnTo>
                  <a:lnTo>
                    <a:pt x="233329" y="3625"/>
                  </a:lnTo>
                  <a:lnTo>
                    <a:pt x="233050" y="3458"/>
                  </a:lnTo>
                  <a:lnTo>
                    <a:pt x="232939" y="3402"/>
                  </a:lnTo>
                  <a:lnTo>
                    <a:pt x="232771" y="3346"/>
                  </a:lnTo>
                  <a:close/>
                  <a:moveTo>
                    <a:pt x="274652" y="3402"/>
                  </a:moveTo>
                  <a:lnTo>
                    <a:pt x="274485" y="3458"/>
                  </a:lnTo>
                  <a:lnTo>
                    <a:pt x="274206" y="3625"/>
                  </a:lnTo>
                  <a:lnTo>
                    <a:pt x="274039" y="3904"/>
                  </a:lnTo>
                  <a:lnTo>
                    <a:pt x="273983" y="4015"/>
                  </a:lnTo>
                  <a:lnTo>
                    <a:pt x="273983" y="4183"/>
                  </a:lnTo>
                  <a:lnTo>
                    <a:pt x="273983" y="4350"/>
                  </a:lnTo>
                  <a:lnTo>
                    <a:pt x="274039" y="4517"/>
                  </a:lnTo>
                  <a:lnTo>
                    <a:pt x="274206" y="4796"/>
                  </a:lnTo>
                  <a:lnTo>
                    <a:pt x="274485" y="4963"/>
                  </a:lnTo>
                  <a:lnTo>
                    <a:pt x="274652" y="5019"/>
                  </a:lnTo>
                  <a:lnTo>
                    <a:pt x="274987" y="5019"/>
                  </a:lnTo>
                  <a:lnTo>
                    <a:pt x="275154" y="4963"/>
                  </a:lnTo>
                  <a:lnTo>
                    <a:pt x="275377" y="4796"/>
                  </a:lnTo>
                  <a:lnTo>
                    <a:pt x="275600" y="4517"/>
                  </a:lnTo>
                  <a:lnTo>
                    <a:pt x="275600" y="4350"/>
                  </a:lnTo>
                  <a:lnTo>
                    <a:pt x="275656" y="4183"/>
                  </a:lnTo>
                  <a:lnTo>
                    <a:pt x="275600" y="4015"/>
                  </a:lnTo>
                  <a:lnTo>
                    <a:pt x="275600" y="3904"/>
                  </a:lnTo>
                  <a:lnTo>
                    <a:pt x="275377" y="3625"/>
                  </a:lnTo>
                  <a:lnTo>
                    <a:pt x="275154" y="3458"/>
                  </a:lnTo>
                  <a:lnTo>
                    <a:pt x="274987" y="3402"/>
                  </a:lnTo>
                  <a:close/>
                  <a:moveTo>
                    <a:pt x="277998" y="3402"/>
                  </a:moveTo>
                  <a:lnTo>
                    <a:pt x="277831" y="3458"/>
                  </a:lnTo>
                  <a:lnTo>
                    <a:pt x="277608" y="3625"/>
                  </a:lnTo>
                  <a:lnTo>
                    <a:pt x="277441" y="3904"/>
                  </a:lnTo>
                  <a:lnTo>
                    <a:pt x="277385" y="4015"/>
                  </a:lnTo>
                  <a:lnTo>
                    <a:pt x="277329" y="4183"/>
                  </a:lnTo>
                  <a:lnTo>
                    <a:pt x="277385" y="4350"/>
                  </a:lnTo>
                  <a:lnTo>
                    <a:pt x="277441" y="4517"/>
                  </a:lnTo>
                  <a:lnTo>
                    <a:pt x="277608" y="4796"/>
                  </a:lnTo>
                  <a:lnTo>
                    <a:pt x="277831" y="4963"/>
                  </a:lnTo>
                  <a:lnTo>
                    <a:pt x="277998" y="5019"/>
                  </a:lnTo>
                  <a:lnTo>
                    <a:pt x="278333" y="5019"/>
                  </a:lnTo>
                  <a:lnTo>
                    <a:pt x="278500" y="4963"/>
                  </a:lnTo>
                  <a:lnTo>
                    <a:pt x="278779" y="4796"/>
                  </a:lnTo>
                  <a:lnTo>
                    <a:pt x="278946" y="4517"/>
                  </a:lnTo>
                  <a:lnTo>
                    <a:pt x="279002" y="4350"/>
                  </a:lnTo>
                  <a:lnTo>
                    <a:pt x="279002" y="4183"/>
                  </a:lnTo>
                  <a:lnTo>
                    <a:pt x="279002" y="4015"/>
                  </a:lnTo>
                  <a:lnTo>
                    <a:pt x="278946" y="3904"/>
                  </a:lnTo>
                  <a:lnTo>
                    <a:pt x="278779" y="3625"/>
                  </a:lnTo>
                  <a:lnTo>
                    <a:pt x="278500" y="3458"/>
                  </a:lnTo>
                  <a:lnTo>
                    <a:pt x="278333" y="3402"/>
                  </a:lnTo>
                  <a:close/>
                  <a:moveTo>
                    <a:pt x="281400" y="3402"/>
                  </a:moveTo>
                  <a:lnTo>
                    <a:pt x="281233" y="3458"/>
                  </a:lnTo>
                  <a:lnTo>
                    <a:pt x="280954" y="3625"/>
                  </a:lnTo>
                  <a:lnTo>
                    <a:pt x="280787" y="3904"/>
                  </a:lnTo>
                  <a:lnTo>
                    <a:pt x="280731" y="4015"/>
                  </a:lnTo>
                  <a:lnTo>
                    <a:pt x="280731" y="4183"/>
                  </a:lnTo>
                  <a:lnTo>
                    <a:pt x="280731" y="4350"/>
                  </a:lnTo>
                  <a:lnTo>
                    <a:pt x="280787" y="4517"/>
                  </a:lnTo>
                  <a:lnTo>
                    <a:pt x="280954" y="4796"/>
                  </a:lnTo>
                  <a:lnTo>
                    <a:pt x="281233" y="4963"/>
                  </a:lnTo>
                  <a:lnTo>
                    <a:pt x="281400" y="5019"/>
                  </a:lnTo>
                  <a:lnTo>
                    <a:pt x="281735" y="5019"/>
                  </a:lnTo>
                  <a:lnTo>
                    <a:pt x="281846" y="4963"/>
                  </a:lnTo>
                  <a:lnTo>
                    <a:pt x="282125" y="4796"/>
                  </a:lnTo>
                  <a:lnTo>
                    <a:pt x="282292" y="4517"/>
                  </a:lnTo>
                  <a:lnTo>
                    <a:pt x="282348" y="4350"/>
                  </a:lnTo>
                  <a:lnTo>
                    <a:pt x="282348" y="4183"/>
                  </a:lnTo>
                  <a:lnTo>
                    <a:pt x="282348" y="4015"/>
                  </a:lnTo>
                  <a:lnTo>
                    <a:pt x="282292" y="3904"/>
                  </a:lnTo>
                  <a:lnTo>
                    <a:pt x="282125" y="3625"/>
                  </a:lnTo>
                  <a:lnTo>
                    <a:pt x="281846" y="3458"/>
                  </a:lnTo>
                  <a:lnTo>
                    <a:pt x="281735" y="3402"/>
                  </a:lnTo>
                  <a:close/>
                  <a:moveTo>
                    <a:pt x="284690" y="3402"/>
                  </a:moveTo>
                  <a:lnTo>
                    <a:pt x="284523" y="3458"/>
                  </a:lnTo>
                  <a:lnTo>
                    <a:pt x="284300" y="3625"/>
                  </a:lnTo>
                  <a:lnTo>
                    <a:pt x="284077" y="3904"/>
                  </a:lnTo>
                  <a:lnTo>
                    <a:pt x="284077" y="4015"/>
                  </a:lnTo>
                  <a:lnTo>
                    <a:pt x="284021" y="4183"/>
                  </a:lnTo>
                  <a:lnTo>
                    <a:pt x="284077" y="4350"/>
                  </a:lnTo>
                  <a:lnTo>
                    <a:pt x="284077" y="4517"/>
                  </a:lnTo>
                  <a:lnTo>
                    <a:pt x="284300" y="4796"/>
                  </a:lnTo>
                  <a:lnTo>
                    <a:pt x="284523" y="4963"/>
                  </a:lnTo>
                  <a:lnTo>
                    <a:pt x="284690" y="5019"/>
                  </a:lnTo>
                  <a:lnTo>
                    <a:pt x="285025" y="5019"/>
                  </a:lnTo>
                  <a:lnTo>
                    <a:pt x="285192" y="4963"/>
                  </a:lnTo>
                  <a:lnTo>
                    <a:pt x="285471" y="4796"/>
                  </a:lnTo>
                  <a:lnTo>
                    <a:pt x="285638" y="4517"/>
                  </a:lnTo>
                  <a:lnTo>
                    <a:pt x="285694" y="4350"/>
                  </a:lnTo>
                  <a:lnTo>
                    <a:pt x="285694" y="4183"/>
                  </a:lnTo>
                  <a:lnTo>
                    <a:pt x="285694" y="4015"/>
                  </a:lnTo>
                  <a:lnTo>
                    <a:pt x="285638" y="3904"/>
                  </a:lnTo>
                  <a:lnTo>
                    <a:pt x="285471" y="3625"/>
                  </a:lnTo>
                  <a:lnTo>
                    <a:pt x="285192" y="3458"/>
                  </a:lnTo>
                  <a:lnTo>
                    <a:pt x="285025" y="3402"/>
                  </a:lnTo>
                  <a:close/>
                  <a:moveTo>
                    <a:pt x="3179" y="11711"/>
                  </a:moveTo>
                  <a:lnTo>
                    <a:pt x="3067" y="11767"/>
                  </a:lnTo>
                  <a:lnTo>
                    <a:pt x="2788" y="11934"/>
                  </a:lnTo>
                  <a:lnTo>
                    <a:pt x="2621" y="12213"/>
                  </a:lnTo>
                  <a:lnTo>
                    <a:pt x="2565" y="12324"/>
                  </a:lnTo>
                  <a:lnTo>
                    <a:pt x="2510" y="12492"/>
                  </a:lnTo>
                  <a:lnTo>
                    <a:pt x="2565" y="12659"/>
                  </a:lnTo>
                  <a:lnTo>
                    <a:pt x="2621" y="12826"/>
                  </a:lnTo>
                  <a:lnTo>
                    <a:pt x="2788" y="13105"/>
                  </a:lnTo>
                  <a:lnTo>
                    <a:pt x="3067" y="13272"/>
                  </a:lnTo>
                  <a:lnTo>
                    <a:pt x="3179" y="13328"/>
                  </a:lnTo>
                  <a:lnTo>
                    <a:pt x="3513" y="13328"/>
                  </a:lnTo>
                  <a:lnTo>
                    <a:pt x="3681" y="13272"/>
                  </a:lnTo>
                  <a:lnTo>
                    <a:pt x="3959" y="13105"/>
                  </a:lnTo>
                  <a:lnTo>
                    <a:pt x="4127" y="12826"/>
                  </a:lnTo>
                  <a:lnTo>
                    <a:pt x="4183" y="12659"/>
                  </a:lnTo>
                  <a:lnTo>
                    <a:pt x="4183" y="12492"/>
                  </a:lnTo>
                  <a:lnTo>
                    <a:pt x="4183" y="12324"/>
                  </a:lnTo>
                  <a:lnTo>
                    <a:pt x="4127" y="12213"/>
                  </a:lnTo>
                  <a:lnTo>
                    <a:pt x="3959" y="11934"/>
                  </a:lnTo>
                  <a:lnTo>
                    <a:pt x="3681" y="11767"/>
                  </a:lnTo>
                  <a:lnTo>
                    <a:pt x="3513" y="11711"/>
                  </a:lnTo>
                  <a:close/>
                  <a:moveTo>
                    <a:pt x="13273" y="11711"/>
                  </a:moveTo>
                  <a:lnTo>
                    <a:pt x="13161" y="11767"/>
                  </a:lnTo>
                  <a:lnTo>
                    <a:pt x="12882" y="11934"/>
                  </a:lnTo>
                  <a:lnTo>
                    <a:pt x="12715" y="12213"/>
                  </a:lnTo>
                  <a:lnTo>
                    <a:pt x="12659" y="12324"/>
                  </a:lnTo>
                  <a:lnTo>
                    <a:pt x="12603" y="12492"/>
                  </a:lnTo>
                  <a:lnTo>
                    <a:pt x="12659" y="12659"/>
                  </a:lnTo>
                  <a:lnTo>
                    <a:pt x="12715" y="12826"/>
                  </a:lnTo>
                  <a:lnTo>
                    <a:pt x="12882" y="13105"/>
                  </a:lnTo>
                  <a:lnTo>
                    <a:pt x="13161" y="13272"/>
                  </a:lnTo>
                  <a:lnTo>
                    <a:pt x="13273" y="13328"/>
                  </a:lnTo>
                  <a:lnTo>
                    <a:pt x="13607" y="13328"/>
                  </a:lnTo>
                  <a:lnTo>
                    <a:pt x="13774" y="13272"/>
                  </a:lnTo>
                  <a:lnTo>
                    <a:pt x="14053" y="13105"/>
                  </a:lnTo>
                  <a:lnTo>
                    <a:pt x="14221" y="12826"/>
                  </a:lnTo>
                  <a:lnTo>
                    <a:pt x="14276" y="12659"/>
                  </a:lnTo>
                  <a:lnTo>
                    <a:pt x="14276" y="12492"/>
                  </a:lnTo>
                  <a:lnTo>
                    <a:pt x="14276" y="12324"/>
                  </a:lnTo>
                  <a:lnTo>
                    <a:pt x="14221" y="12213"/>
                  </a:lnTo>
                  <a:lnTo>
                    <a:pt x="14053" y="11934"/>
                  </a:lnTo>
                  <a:lnTo>
                    <a:pt x="13774" y="11767"/>
                  </a:lnTo>
                  <a:lnTo>
                    <a:pt x="13607" y="11711"/>
                  </a:lnTo>
                  <a:close/>
                  <a:moveTo>
                    <a:pt x="16674" y="11711"/>
                  </a:moveTo>
                  <a:lnTo>
                    <a:pt x="16507" y="11767"/>
                  </a:lnTo>
                  <a:lnTo>
                    <a:pt x="16228" y="11934"/>
                  </a:lnTo>
                  <a:lnTo>
                    <a:pt x="16061" y="12213"/>
                  </a:lnTo>
                  <a:lnTo>
                    <a:pt x="16005" y="12324"/>
                  </a:lnTo>
                  <a:lnTo>
                    <a:pt x="16005" y="12492"/>
                  </a:lnTo>
                  <a:lnTo>
                    <a:pt x="16005" y="12659"/>
                  </a:lnTo>
                  <a:lnTo>
                    <a:pt x="16061" y="12826"/>
                  </a:lnTo>
                  <a:lnTo>
                    <a:pt x="16228" y="13105"/>
                  </a:lnTo>
                  <a:lnTo>
                    <a:pt x="16507" y="13272"/>
                  </a:lnTo>
                  <a:lnTo>
                    <a:pt x="16674" y="13328"/>
                  </a:lnTo>
                  <a:lnTo>
                    <a:pt x="17009" y="13328"/>
                  </a:lnTo>
                  <a:lnTo>
                    <a:pt x="17120" y="13272"/>
                  </a:lnTo>
                  <a:lnTo>
                    <a:pt x="17399" y="13105"/>
                  </a:lnTo>
                  <a:lnTo>
                    <a:pt x="17567" y="12826"/>
                  </a:lnTo>
                  <a:lnTo>
                    <a:pt x="17622" y="12659"/>
                  </a:lnTo>
                  <a:lnTo>
                    <a:pt x="17678" y="12492"/>
                  </a:lnTo>
                  <a:lnTo>
                    <a:pt x="17622" y="12324"/>
                  </a:lnTo>
                  <a:lnTo>
                    <a:pt x="17567" y="12213"/>
                  </a:lnTo>
                  <a:lnTo>
                    <a:pt x="17399" y="11934"/>
                  </a:lnTo>
                  <a:lnTo>
                    <a:pt x="17120" y="11767"/>
                  </a:lnTo>
                  <a:lnTo>
                    <a:pt x="17009" y="11711"/>
                  </a:lnTo>
                  <a:close/>
                  <a:moveTo>
                    <a:pt x="20020" y="11711"/>
                  </a:moveTo>
                  <a:lnTo>
                    <a:pt x="19853" y="11767"/>
                  </a:lnTo>
                  <a:lnTo>
                    <a:pt x="19630" y="11934"/>
                  </a:lnTo>
                  <a:lnTo>
                    <a:pt x="19407" y="12213"/>
                  </a:lnTo>
                  <a:lnTo>
                    <a:pt x="19351" y="12324"/>
                  </a:lnTo>
                  <a:lnTo>
                    <a:pt x="19351" y="12492"/>
                  </a:lnTo>
                  <a:lnTo>
                    <a:pt x="19351" y="12659"/>
                  </a:lnTo>
                  <a:lnTo>
                    <a:pt x="19407" y="12826"/>
                  </a:lnTo>
                  <a:lnTo>
                    <a:pt x="19630" y="13105"/>
                  </a:lnTo>
                  <a:lnTo>
                    <a:pt x="19853" y="13272"/>
                  </a:lnTo>
                  <a:lnTo>
                    <a:pt x="20020" y="13328"/>
                  </a:lnTo>
                  <a:lnTo>
                    <a:pt x="20355" y="13328"/>
                  </a:lnTo>
                  <a:lnTo>
                    <a:pt x="20522" y="13272"/>
                  </a:lnTo>
                  <a:lnTo>
                    <a:pt x="20801" y="13105"/>
                  </a:lnTo>
                  <a:lnTo>
                    <a:pt x="20968" y="12826"/>
                  </a:lnTo>
                  <a:lnTo>
                    <a:pt x="21024" y="12659"/>
                  </a:lnTo>
                  <a:lnTo>
                    <a:pt x="21024" y="12492"/>
                  </a:lnTo>
                  <a:lnTo>
                    <a:pt x="21024" y="12324"/>
                  </a:lnTo>
                  <a:lnTo>
                    <a:pt x="20968" y="12213"/>
                  </a:lnTo>
                  <a:lnTo>
                    <a:pt x="20801" y="11934"/>
                  </a:lnTo>
                  <a:lnTo>
                    <a:pt x="20522" y="11767"/>
                  </a:lnTo>
                  <a:lnTo>
                    <a:pt x="20355" y="11711"/>
                  </a:lnTo>
                  <a:close/>
                  <a:moveTo>
                    <a:pt x="25095" y="11711"/>
                  </a:moveTo>
                  <a:lnTo>
                    <a:pt x="24928" y="11767"/>
                  </a:lnTo>
                  <a:lnTo>
                    <a:pt x="24705" y="11934"/>
                  </a:lnTo>
                  <a:lnTo>
                    <a:pt x="24482" y="12213"/>
                  </a:lnTo>
                  <a:lnTo>
                    <a:pt x="24426" y="12324"/>
                  </a:lnTo>
                  <a:lnTo>
                    <a:pt x="24426" y="12492"/>
                  </a:lnTo>
                  <a:lnTo>
                    <a:pt x="24426" y="12659"/>
                  </a:lnTo>
                  <a:lnTo>
                    <a:pt x="24482" y="12826"/>
                  </a:lnTo>
                  <a:lnTo>
                    <a:pt x="24705" y="13105"/>
                  </a:lnTo>
                  <a:lnTo>
                    <a:pt x="24928" y="13272"/>
                  </a:lnTo>
                  <a:lnTo>
                    <a:pt x="25095" y="13328"/>
                  </a:lnTo>
                  <a:lnTo>
                    <a:pt x="25430" y="13328"/>
                  </a:lnTo>
                  <a:lnTo>
                    <a:pt x="25597" y="13272"/>
                  </a:lnTo>
                  <a:lnTo>
                    <a:pt x="25876" y="13105"/>
                  </a:lnTo>
                  <a:lnTo>
                    <a:pt x="26043" y="12826"/>
                  </a:lnTo>
                  <a:lnTo>
                    <a:pt x="26099" y="12659"/>
                  </a:lnTo>
                  <a:lnTo>
                    <a:pt x="26099" y="12492"/>
                  </a:lnTo>
                  <a:lnTo>
                    <a:pt x="26099" y="12324"/>
                  </a:lnTo>
                  <a:lnTo>
                    <a:pt x="26043" y="12213"/>
                  </a:lnTo>
                  <a:lnTo>
                    <a:pt x="25876" y="11934"/>
                  </a:lnTo>
                  <a:lnTo>
                    <a:pt x="25597" y="11767"/>
                  </a:lnTo>
                  <a:lnTo>
                    <a:pt x="25430" y="11711"/>
                  </a:lnTo>
                  <a:close/>
                  <a:moveTo>
                    <a:pt x="28441" y="11711"/>
                  </a:moveTo>
                  <a:lnTo>
                    <a:pt x="28274" y="11767"/>
                  </a:lnTo>
                  <a:lnTo>
                    <a:pt x="27995" y="11934"/>
                  </a:lnTo>
                  <a:lnTo>
                    <a:pt x="27828" y="12213"/>
                  </a:lnTo>
                  <a:lnTo>
                    <a:pt x="27772" y="12324"/>
                  </a:lnTo>
                  <a:lnTo>
                    <a:pt x="27772" y="12492"/>
                  </a:lnTo>
                  <a:lnTo>
                    <a:pt x="27772" y="12659"/>
                  </a:lnTo>
                  <a:lnTo>
                    <a:pt x="27828" y="12826"/>
                  </a:lnTo>
                  <a:lnTo>
                    <a:pt x="27995" y="13105"/>
                  </a:lnTo>
                  <a:lnTo>
                    <a:pt x="28274" y="13272"/>
                  </a:lnTo>
                  <a:lnTo>
                    <a:pt x="28441" y="13328"/>
                  </a:lnTo>
                  <a:lnTo>
                    <a:pt x="28776" y="13328"/>
                  </a:lnTo>
                  <a:lnTo>
                    <a:pt x="28943" y="13272"/>
                  </a:lnTo>
                  <a:lnTo>
                    <a:pt x="29166" y="13105"/>
                  </a:lnTo>
                  <a:lnTo>
                    <a:pt x="29333" y="12826"/>
                  </a:lnTo>
                  <a:lnTo>
                    <a:pt x="29389" y="12659"/>
                  </a:lnTo>
                  <a:lnTo>
                    <a:pt x="29445" y="12492"/>
                  </a:lnTo>
                  <a:lnTo>
                    <a:pt x="29389" y="12324"/>
                  </a:lnTo>
                  <a:lnTo>
                    <a:pt x="29333" y="12213"/>
                  </a:lnTo>
                  <a:lnTo>
                    <a:pt x="29166" y="11934"/>
                  </a:lnTo>
                  <a:lnTo>
                    <a:pt x="28943" y="11767"/>
                  </a:lnTo>
                  <a:lnTo>
                    <a:pt x="28776" y="11711"/>
                  </a:lnTo>
                  <a:close/>
                  <a:moveTo>
                    <a:pt x="40152" y="11711"/>
                  </a:moveTo>
                  <a:lnTo>
                    <a:pt x="40041" y="11767"/>
                  </a:lnTo>
                  <a:lnTo>
                    <a:pt x="39762" y="11934"/>
                  </a:lnTo>
                  <a:lnTo>
                    <a:pt x="39595" y="12213"/>
                  </a:lnTo>
                  <a:lnTo>
                    <a:pt x="39539" y="12324"/>
                  </a:lnTo>
                  <a:lnTo>
                    <a:pt x="39539" y="12492"/>
                  </a:lnTo>
                  <a:lnTo>
                    <a:pt x="39539" y="12659"/>
                  </a:lnTo>
                  <a:lnTo>
                    <a:pt x="39595" y="12826"/>
                  </a:lnTo>
                  <a:lnTo>
                    <a:pt x="39762" y="13105"/>
                  </a:lnTo>
                  <a:lnTo>
                    <a:pt x="40041" y="13272"/>
                  </a:lnTo>
                  <a:lnTo>
                    <a:pt x="40152" y="13328"/>
                  </a:lnTo>
                  <a:lnTo>
                    <a:pt x="40487" y="13328"/>
                  </a:lnTo>
                  <a:lnTo>
                    <a:pt x="40654" y="13272"/>
                  </a:lnTo>
                  <a:lnTo>
                    <a:pt x="40933" y="13105"/>
                  </a:lnTo>
                  <a:lnTo>
                    <a:pt x="41100" y="12826"/>
                  </a:lnTo>
                  <a:lnTo>
                    <a:pt x="41156" y="12659"/>
                  </a:lnTo>
                  <a:lnTo>
                    <a:pt x="41156" y="12492"/>
                  </a:lnTo>
                  <a:lnTo>
                    <a:pt x="41156" y="12324"/>
                  </a:lnTo>
                  <a:lnTo>
                    <a:pt x="41100" y="12213"/>
                  </a:lnTo>
                  <a:lnTo>
                    <a:pt x="40933" y="11934"/>
                  </a:lnTo>
                  <a:lnTo>
                    <a:pt x="40654" y="11767"/>
                  </a:lnTo>
                  <a:lnTo>
                    <a:pt x="40487" y="11711"/>
                  </a:lnTo>
                  <a:close/>
                  <a:moveTo>
                    <a:pt x="48517" y="11711"/>
                  </a:moveTo>
                  <a:lnTo>
                    <a:pt x="48350" y="11767"/>
                  </a:lnTo>
                  <a:lnTo>
                    <a:pt x="48127" y="11934"/>
                  </a:lnTo>
                  <a:lnTo>
                    <a:pt x="47904" y="12213"/>
                  </a:lnTo>
                  <a:lnTo>
                    <a:pt x="47904" y="12324"/>
                  </a:lnTo>
                  <a:lnTo>
                    <a:pt x="47848" y="12492"/>
                  </a:lnTo>
                  <a:lnTo>
                    <a:pt x="47904" y="12659"/>
                  </a:lnTo>
                  <a:lnTo>
                    <a:pt x="47904" y="12826"/>
                  </a:lnTo>
                  <a:lnTo>
                    <a:pt x="48127" y="13105"/>
                  </a:lnTo>
                  <a:lnTo>
                    <a:pt x="48350" y="13272"/>
                  </a:lnTo>
                  <a:lnTo>
                    <a:pt x="48517" y="13328"/>
                  </a:lnTo>
                  <a:lnTo>
                    <a:pt x="48852" y="13328"/>
                  </a:lnTo>
                  <a:lnTo>
                    <a:pt x="49019" y="13272"/>
                  </a:lnTo>
                  <a:lnTo>
                    <a:pt x="49298" y="13105"/>
                  </a:lnTo>
                  <a:lnTo>
                    <a:pt x="49465" y="12826"/>
                  </a:lnTo>
                  <a:lnTo>
                    <a:pt x="49521" y="12659"/>
                  </a:lnTo>
                  <a:lnTo>
                    <a:pt x="49521" y="12492"/>
                  </a:lnTo>
                  <a:lnTo>
                    <a:pt x="49521" y="12324"/>
                  </a:lnTo>
                  <a:lnTo>
                    <a:pt x="49465" y="12213"/>
                  </a:lnTo>
                  <a:lnTo>
                    <a:pt x="49298" y="11934"/>
                  </a:lnTo>
                  <a:lnTo>
                    <a:pt x="49019" y="11767"/>
                  </a:lnTo>
                  <a:lnTo>
                    <a:pt x="48852" y="11711"/>
                  </a:lnTo>
                  <a:close/>
                  <a:moveTo>
                    <a:pt x="51808" y="11711"/>
                  </a:moveTo>
                  <a:lnTo>
                    <a:pt x="51696" y="11767"/>
                  </a:lnTo>
                  <a:lnTo>
                    <a:pt x="51417" y="11934"/>
                  </a:lnTo>
                  <a:lnTo>
                    <a:pt x="51250" y="12213"/>
                  </a:lnTo>
                  <a:lnTo>
                    <a:pt x="51194" y="12324"/>
                  </a:lnTo>
                  <a:lnTo>
                    <a:pt x="51194" y="12492"/>
                  </a:lnTo>
                  <a:lnTo>
                    <a:pt x="51194" y="12659"/>
                  </a:lnTo>
                  <a:lnTo>
                    <a:pt x="51250" y="12826"/>
                  </a:lnTo>
                  <a:lnTo>
                    <a:pt x="51417" y="13105"/>
                  </a:lnTo>
                  <a:lnTo>
                    <a:pt x="51696" y="13272"/>
                  </a:lnTo>
                  <a:lnTo>
                    <a:pt x="51808" y="13328"/>
                  </a:lnTo>
                  <a:lnTo>
                    <a:pt x="52142" y="13328"/>
                  </a:lnTo>
                  <a:lnTo>
                    <a:pt x="52309" y="13272"/>
                  </a:lnTo>
                  <a:lnTo>
                    <a:pt x="52588" y="13105"/>
                  </a:lnTo>
                  <a:lnTo>
                    <a:pt x="52756" y="12826"/>
                  </a:lnTo>
                  <a:lnTo>
                    <a:pt x="52811" y="12659"/>
                  </a:lnTo>
                  <a:lnTo>
                    <a:pt x="52811" y="12492"/>
                  </a:lnTo>
                  <a:lnTo>
                    <a:pt x="52811" y="12324"/>
                  </a:lnTo>
                  <a:lnTo>
                    <a:pt x="52756" y="12213"/>
                  </a:lnTo>
                  <a:lnTo>
                    <a:pt x="52588" y="11934"/>
                  </a:lnTo>
                  <a:lnTo>
                    <a:pt x="52309" y="11767"/>
                  </a:lnTo>
                  <a:lnTo>
                    <a:pt x="52142" y="11711"/>
                  </a:lnTo>
                  <a:close/>
                  <a:moveTo>
                    <a:pt x="56938" y="11711"/>
                  </a:moveTo>
                  <a:lnTo>
                    <a:pt x="56771" y="11767"/>
                  </a:lnTo>
                  <a:lnTo>
                    <a:pt x="56492" y="11934"/>
                  </a:lnTo>
                  <a:lnTo>
                    <a:pt x="56325" y="12213"/>
                  </a:lnTo>
                  <a:lnTo>
                    <a:pt x="56269" y="12324"/>
                  </a:lnTo>
                  <a:lnTo>
                    <a:pt x="56269" y="12492"/>
                  </a:lnTo>
                  <a:lnTo>
                    <a:pt x="56269" y="12659"/>
                  </a:lnTo>
                  <a:lnTo>
                    <a:pt x="56325" y="12826"/>
                  </a:lnTo>
                  <a:lnTo>
                    <a:pt x="56492" y="13105"/>
                  </a:lnTo>
                  <a:lnTo>
                    <a:pt x="56771" y="13272"/>
                  </a:lnTo>
                  <a:lnTo>
                    <a:pt x="56938" y="13328"/>
                  </a:lnTo>
                  <a:lnTo>
                    <a:pt x="57273" y="13328"/>
                  </a:lnTo>
                  <a:lnTo>
                    <a:pt x="57440" y="13272"/>
                  </a:lnTo>
                  <a:lnTo>
                    <a:pt x="57663" y="13105"/>
                  </a:lnTo>
                  <a:lnTo>
                    <a:pt x="57830" y="12826"/>
                  </a:lnTo>
                  <a:lnTo>
                    <a:pt x="57886" y="12659"/>
                  </a:lnTo>
                  <a:lnTo>
                    <a:pt x="57942" y="12492"/>
                  </a:lnTo>
                  <a:lnTo>
                    <a:pt x="57886" y="12324"/>
                  </a:lnTo>
                  <a:lnTo>
                    <a:pt x="57830" y="12213"/>
                  </a:lnTo>
                  <a:lnTo>
                    <a:pt x="57663" y="11934"/>
                  </a:lnTo>
                  <a:lnTo>
                    <a:pt x="57440" y="11767"/>
                  </a:lnTo>
                  <a:lnTo>
                    <a:pt x="57273" y="11711"/>
                  </a:lnTo>
                  <a:close/>
                  <a:moveTo>
                    <a:pt x="62013" y="11711"/>
                  </a:moveTo>
                  <a:lnTo>
                    <a:pt x="61846" y="11767"/>
                  </a:lnTo>
                  <a:lnTo>
                    <a:pt x="61567" y="11934"/>
                  </a:lnTo>
                  <a:lnTo>
                    <a:pt x="61399" y="12213"/>
                  </a:lnTo>
                  <a:lnTo>
                    <a:pt x="61344" y="12324"/>
                  </a:lnTo>
                  <a:lnTo>
                    <a:pt x="61344" y="12492"/>
                  </a:lnTo>
                  <a:lnTo>
                    <a:pt x="61344" y="12659"/>
                  </a:lnTo>
                  <a:lnTo>
                    <a:pt x="61399" y="12826"/>
                  </a:lnTo>
                  <a:lnTo>
                    <a:pt x="61567" y="13105"/>
                  </a:lnTo>
                  <a:lnTo>
                    <a:pt x="61846" y="13272"/>
                  </a:lnTo>
                  <a:lnTo>
                    <a:pt x="62013" y="13328"/>
                  </a:lnTo>
                  <a:lnTo>
                    <a:pt x="62347" y="13328"/>
                  </a:lnTo>
                  <a:lnTo>
                    <a:pt x="62515" y="13272"/>
                  </a:lnTo>
                  <a:lnTo>
                    <a:pt x="62738" y="13105"/>
                  </a:lnTo>
                  <a:lnTo>
                    <a:pt x="62961" y="12826"/>
                  </a:lnTo>
                  <a:lnTo>
                    <a:pt x="62961" y="12659"/>
                  </a:lnTo>
                  <a:lnTo>
                    <a:pt x="63017" y="12492"/>
                  </a:lnTo>
                  <a:lnTo>
                    <a:pt x="62961" y="12324"/>
                  </a:lnTo>
                  <a:lnTo>
                    <a:pt x="62961" y="12213"/>
                  </a:lnTo>
                  <a:lnTo>
                    <a:pt x="62738" y="11934"/>
                  </a:lnTo>
                  <a:lnTo>
                    <a:pt x="62515" y="11767"/>
                  </a:lnTo>
                  <a:lnTo>
                    <a:pt x="62347" y="11711"/>
                  </a:lnTo>
                  <a:close/>
                  <a:moveTo>
                    <a:pt x="72051" y="11711"/>
                  </a:moveTo>
                  <a:lnTo>
                    <a:pt x="71884" y="11767"/>
                  </a:lnTo>
                  <a:lnTo>
                    <a:pt x="71605" y="11934"/>
                  </a:lnTo>
                  <a:lnTo>
                    <a:pt x="71438" y="12213"/>
                  </a:lnTo>
                  <a:lnTo>
                    <a:pt x="71382" y="12324"/>
                  </a:lnTo>
                  <a:lnTo>
                    <a:pt x="71382" y="12492"/>
                  </a:lnTo>
                  <a:lnTo>
                    <a:pt x="71382" y="12659"/>
                  </a:lnTo>
                  <a:lnTo>
                    <a:pt x="71438" y="12826"/>
                  </a:lnTo>
                  <a:lnTo>
                    <a:pt x="71605" y="13105"/>
                  </a:lnTo>
                  <a:lnTo>
                    <a:pt x="71884" y="13272"/>
                  </a:lnTo>
                  <a:lnTo>
                    <a:pt x="72051" y="13328"/>
                  </a:lnTo>
                  <a:lnTo>
                    <a:pt x="72386" y="13328"/>
                  </a:lnTo>
                  <a:lnTo>
                    <a:pt x="72553" y="13272"/>
                  </a:lnTo>
                  <a:lnTo>
                    <a:pt x="72776" y="13105"/>
                  </a:lnTo>
                  <a:lnTo>
                    <a:pt x="72999" y="12826"/>
                  </a:lnTo>
                  <a:lnTo>
                    <a:pt x="72999" y="12659"/>
                  </a:lnTo>
                  <a:lnTo>
                    <a:pt x="73055" y="12492"/>
                  </a:lnTo>
                  <a:lnTo>
                    <a:pt x="72999" y="12324"/>
                  </a:lnTo>
                  <a:lnTo>
                    <a:pt x="72999" y="12213"/>
                  </a:lnTo>
                  <a:lnTo>
                    <a:pt x="72776" y="11934"/>
                  </a:lnTo>
                  <a:lnTo>
                    <a:pt x="72553" y="11767"/>
                  </a:lnTo>
                  <a:lnTo>
                    <a:pt x="72386" y="11711"/>
                  </a:lnTo>
                  <a:close/>
                  <a:moveTo>
                    <a:pt x="80472" y="11711"/>
                  </a:moveTo>
                  <a:lnTo>
                    <a:pt x="80304" y="11767"/>
                  </a:lnTo>
                  <a:lnTo>
                    <a:pt x="80081" y="11934"/>
                  </a:lnTo>
                  <a:lnTo>
                    <a:pt x="79914" y="12213"/>
                  </a:lnTo>
                  <a:lnTo>
                    <a:pt x="79858" y="12324"/>
                  </a:lnTo>
                  <a:lnTo>
                    <a:pt x="79803" y="12492"/>
                  </a:lnTo>
                  <a:lnTo>
                    <a:pt x="79858" y="12659"/>
                  </a:lnTo>
                  <a:lnTo>
                    <a:pt x="79914" y="12826"/>
                  </a:lnTo>
                  <a:lnTo>
                    <a:pt x="80081" y="13105"/>
                  </a:lnTo>
                  <a:lnTo>
                    <a:pt x="80304" y="13272"/>
                  </a:lnTo>
                  <a:lnTo>
                    <a:pt x="80472" y="13328"/>
                  </a:lnTo>
                  <a:lnTo>
                    <a:pt x="80806" y="13328"/>
                  </a:lnTo>
                  <a:lnTo>
                    <a:pt x="80974" y="13272"/>
                  </a:lnTo>
                  <a:lnTo>
                    <a:pt x="81252" y="13105"/>
                  </a:lnTo>
                  <a:lnTo>
                    <a:pt x="81420" y="12826"/>
                  </a:lnTo>
                  <a:lnTo>
                    <a:pt x="81476" y="12659"/>
                  </a:lnTo>
                  <a:lnTo>
                    <a:pt x="81476" y="12492"/>
                  </a:lnTo>
                  <a:lnTo>
                    <a:pt x="81476" y="12324"/>
                  </a:lnTo>
                  <a:lnTo>
                    <a:pt x="81420" y="12213"/>
                  </a:lnTo>
                  <a:lnTo>
                    <a:pt x="81252" y="11934"/>
                  </a:lnTo>
                  <a:lnTo>
                    <a:pt x="80974" y="11767"/>
                  </a:lnTo>
                  <a:lnTo>
                    <a:pt x="80806" y="11711"/>
                  </a:lnTo>
                  <a:close/>
                  <a:moveTo>
                    <a:pt x="90621" y="11711"/>
                  </a:moveTo>
                  <a:lnTo>
                    <a:pt x="90510" y="11767"/>
                  </a:lnTo>
                  <a:lnTo>
                    <a:pt x="90231" y="11934"/>
                  </a:lnTo>
                  <a:lnTo>
                    <a:pt x="90064" y="12213"/>
                  </a:lnTo>
                  <a:lnTo>
                    <a:pt x="90008" y="12324"/>
                  </a:lnTo>
                  <a:lnTo>
                    <a:pt x="90008" y="12492"/>
                  </a:lnTo>
                  <a:lnTo>
                    <a:pt x="90008" y="12659"/>
                  </a:lnTo>
                  <a:lnTo>
                    <a:pt x="90064" y="12826"/>
                  </a:lnTo>
                  <a:lnTo>
                    <a:pt x="90231" y="13105"/>
                  </a:lnTo>
                  <a:lnTo>
                    <a:pt x="90510" y="13272"/>
                  </a:lnTo>
                  <a:lnTo>
                    <a:pt x="90621" y="13328"/>
                  </a:lnTo>
                  <a:lnTo>
                    <a:pt x="90956" y="13328"/>
                  </a:lnTo>
                  <a:lnTo>
                    <a:pt x="91123" y="13272"/>
                  </a:lnTo>
                  <a:lnTo>
                    <a:pt x="91402" y="13105"/>
                  </a:lnTo>
                  <a:lnTo>
                    <a:pt x="91569" y="12826"/>
                  </a:lnTo>
                  <a:lnTo>
                    <a:pt x="91625" y="12659"/>
                  </a:lnTo>
                  <a:lnTo>
                    <a:pt x="91625" y="12492"/>
                  </a:lnTo>
                  <a:lnTo>
                    <a:pt x="91625" y="12324"/>
                  </a:lnTo>
                  <a:lnTo>
                    <a:pt x="91569" y="12213"/>
                  </a:lnTo>
                  <a:lnTo>
                    <a:pt x="91402" y="11934"/>
                  </a:lnTo>
                  <a:lnTo>
                    <a:pt x="91123" y="11767"/>
                  </a:lnTo>
                  <a:lnTo>
                    <a:pt x="90956" y="11711"/>
                  </a:lnTo>
                  <a:close/>
                  <a:moveTo>
                    <a:pt x="98986" y="11711"/>
                  </a:moveTo>
                  <a:lnTo>
                    <a:pt x="98875" y="11767"/>
                  </a:lnTo>
                  <a:lnTo>
                    <a:pt x="98596" y="11934"/>
                  </a:lnTo>
                  <a:lnTo>
                    <a:pt x="98429" y="12213"/>
                  </a:lnTo>
                  <a:lnTo>
                    <a:pt x="98373" y="12324"/>
                  </a:lnTo>
                  <a:lnTo>
                    <a:pt x="98373" y="12492"/>
                  </a:lnTo>
                  <a:lnTo>
                    <a:pt x="98373" y="12659"/>
                  </a:lnTo>
                  <a:lnTo>
                    <a:pt x="98429" y="12826"/>
                  </a:lnTo>
                  <a:lnTo>
                    <a:pt x="98596" y="13105"/>
                  </a:lnTo>
                  <a:lnTo>
                    <a:pt x="98875" y="13272"/>
                  </a:lnTo>
                  <a:lnTo>
                    <a:pt x="98986" y="13328"/>
                  </a:lnTo>
                  <a:lnTo>
                    <a:pt x="99321" y="13328"/>
                  </a:lnTo>
                  <a:lnTo>
                    <a:pt x="99488" y="13272"/>
                  </a:lnTo>
                  <a:lnTo>
                    <a:pt x="99767" y="13105"/>
                  </a:lnTo>
                  <a:lnTo>
                    <a:pt x="99934" y="12826"/>
                  </a:lnTo>
                  <a:lnTo>
                    <a:pt x="99990" y="12659"/>
                  </a:lnTo>
                  <a:lnTo>
                    <a:pt x="99990" y="12492"/>
                  </a:lnTo>
                  <a:lnTo>
                    <a:pt x="99990" y="12324"/>
                  </a:lnTo>
                  <a:lnTo>
                    <a:pt x="99934" y="12213"/>
                  </a:lnTo>
                  <a:lnTo>
                    <a:pt x="99767" y="11934"/>
                  </a:lnTo>
                  <a:lnTo>
                    <a:pt x="99488" y="11767"/>
                  </a:lnTo>
                  <a:lnTo>
                    <a:pt x="99321" y="11711"/>
                  </a:lnTo>
                  <a:close/>
                  <a:moveTo>
                    <a:pt x="109080" y="11711"/>
                  </a:moveTo>
                  <a:lnTo>
                    <a:pt x="108969" y="11767"/>
                  </a:lnTo>
                  <a:lnTo>
                    <a:pt x="108690" y="11934"/>
                  </a:lnTo>
                  <a:lnTo>
                    <a:pt x="108523" y="12213"/>
                  </a:lnTo>
                  <a:lnTo>
                    <a:pt x="108467" y="12324"/>
                  </a:lnTo>
                  <a:lnTo>
                    <a:pt x="108467" y="12492"/>
                  </a:lnTo>
                  <a:lnTo>
                    <a:pt x="108467" y="12659"/>
                  </a:lnTo>
                  <a:lnTo>
                    <a:pt x="108523" y="12826"/>
                  </a:lnTo>
                  <a:lnTo>
                    <a:pt x="108690" y="13105"/>
                  </a:lnTo>
                  <a:lnTo>
                    <a:pt x="108969" y="13272"/>
                  </a:lnTo>
                  <a:lnTo>
                    <a:pt x="109080" y="13328"/>
                  </a:lnTo>
                  <a:lnTo>
                    <a:pt x="109415" y="13328"/>
                  </a:lnTo>
                  <a:lnTo>
                    <a:pt x="109582" y="13272"/>
                  </a:lnTo>
                  <a:lnTo>
                    <a:pt x="109861" y="13105"/>
                  </a:lnTo>
                  <a:lnTo>
                    <a:pt x="110028" y="12826"/>
                  </a:lnTo>
                  <a:lnTo>
                    <a:pt x="110084" y="12659"/>
                  </a:lnTo>
                  <a:lnTo>
                    <a:pt x="110084" y="12492"/>
                  </a:lnTo>
                  <a:lnTo>
                    <a:pt x="110084" y="12324"/>
                  </a:lnTo>
                  <a:lnTo>
                    <a:pt x="110028" y="12213"/>
                  </a:lnTo>
                  <a:lnTo>
                    <a:pt x="109861" y="11934"/>
                  </a:lnTo>
                  <a:lnTo>
                    <a:pt x="109582" y="11767"/>
                  </a:lnTo>
                  <a:lnTo>
                    <a:pt x="109415" y="11711"/>
                  </a:lnTo>
                  <a:close/>
                  <a:moveTo>
                    <a:pt x="112482" y="11711"/>
                  </a:moveTo>
                  <a:lnTo>
                    <a:pt x="112315" y="11767"/>
                  </a:lnTo>
                  <a:lnTo>
                    <a:pt x="112036" y="11934"/>
                  </a:lnTo>
                  <a:lnTo>
                    <a:pt x="111869" y="12213"/>
                  </a:lnTo>
                  <a:lnTo>
                    <a:pt x="111813" y="12324"/>
                  </a:lnTo>
                  <a:lnTo>
                    <a:pt x="111813" y="12492"/>
                  </a:lnTo>
                  <a:lnTo>
                    <a:pt x="111813" y="12659"/>
                  </a:lnTo>
                  <a:lnTo>
                    <a:pt x="111869" y="12826"/>
                  </a:lnTo>
                  <a:lnTo>
                    <a:pt x="112036" y="13105"/>
                  </a:lnTo>
                  <a:lnTo>
                    <a:pt x="112315" y="13272"/>
                  </a:lnTo>
                  <a:lnTo>
                    <a:pt x="112482" y="13328"/>
                  </a:lnTo>
                  <a:lnTo>
                    <a:pt x="112817" y="13328"/>
                  </a:lnTo>
                  <a:lnTo>
                    <a:pt x="112984" y="13272"/>
                  </a:lnTo>
                  <a:lnTo>
                    <a:pt x="113207" y="13105"/>
                  </a:lnTo>
                  <a:lnTo>
                    <a:pt x="113430" y="12826"/>
                  </a:lnTo>
                  <a:lnTo>
                    <a:pt x="113430" y="12659"/>
                  </a:lnTo>
                  <a:lnTo>
                    <a:pt x="113486" y="12492"/>
                  </a:lnTo>
                  <a:lnTo>
                    <a:pt x="113430" y="12324"/>
                  </a:lnTo>
                  <a:lnTo>
                    <a:pt x="113430" y="12213"/>
                  </a:lnTo>
                  <a:lnTo>
                    <a:pt x="113207" y="11934"/>
                  </a:lnTo>
                  <a:lnTo>
                    <a:pt x="112984" y="11767"/>
                  </a:lnTo>
                  <a:lnTo>
                    <a:pt x="112817" y="11711"/>
                  </a:lnTo>
                  <a:close/>
                  <a:moveTo>
                    <a:pt x="115828" y="11711"/>
                  </a:moveTo>
                  <a:lnTo>
                    <a:pt x="115661" y="11767"/>
                  </a:lnTo>
                  <a:lnTo>
                    <a:pt x="115438" y="11934"/>
                  </a:lnTo>
                  <a:lnTo>
                    <a:pt x="115270" y="12213"/>
                  </a:lnTo>
                  <a:lnTo>
                    <a:pt x="115215" y="12324"/>
                  </a:lnTo>
                  <a:lnTo>
                    <a:pt x="115159" y="12492"/>
                  </a:lnTo>
                  <a:lnTo>
                    <a:pt x="115215" y="12659"/>
                  </a:lnTo>
                  <a:lnTo>
                    <a:pt x="115270" y="12826"/>
                  </a:lnTo>
                  <a:lnTo>
                    <a:pt x="115438" y="13105"/>
                  </a:lnTo>
                  <a:lnTo>
                    <a:pt x="115661" y="13272"/>
                  </a:lnTo>
                  <a:lnTo>
                    <a:pt x="115828" y="13328"/>
                  </a:lnTo>
                  <a:lnTo>
                    <a:pt x="116163" y="13328"/>
                  </a:lnTo>
                  <a:lnTo>
                    <a:pt x="116330" y="13272"/>
                  </a:lnTo>
                  <a:lnTo>
                    <a:pt x="116609" y="13105"/>
                  </a:lnTo>
                  <a:lnTo>
                    <a:pt x="116776" y="12826"/>
                  </a:lnTo>
                  <a:lnTo>
                    <a:pt x="116832" y="12659"/>
                  </a:lnTo>
                  <a:lnTo>
                    <a:pt x="116832" y="12492"/>
                  </a:lnTo>
                  <a:lnTo>
                    <a:pt x="116832" y="12324"/>
                  </a:lnTo>
                  <a:lnTo>
                    <a:pt x="116776" y="12213"/>
                  </a:lnTo>
                  <a:lnTo>
                    <a:pt x="116609" y="11934"/>
                  </a:lnTo>
                  <a:lnTo>
                    <a:pt x="116330" y="11767"/>
                  </a:lnTo>
                  <a:lnTo>
                    <a:pt x="116163" y="11711"/>
                  </a:lnTo>
                  <a:close/>
                  <a:moveTo>
                    <a:pt x="120903" y="11711"/>
                  </a:moveTo>
                  <a:lnTo>
                    <a:pt x="120736" y="11767"/>
                  </a:lnTo>
                  <a:lnTo>
                    <a:pt x="120512" y="11934"/>
                  </a:lnTo>
                  <a:lnTo>
                    <a:pt x="120345" y="12213"/>
                  </a:lnTo>
                  <a:lnTo>
                    <a:pt x="120289" y="12324"/>
                  </a:lnTo>
                  <a:lnTo>
                    <a:pt x="120234" y="12492"/>
                  </a:lnTo>
                  <a:lnTo>
                    <a:pt x="120289" y="12659"/>
                  </a:lnTo>
                  <a:lnTo>
                    <a:pt x="120345" y="12826"/>
                  </a:lnTo>
                  <a:lnTo>
                    <a:pt x="120512" y="13105"/>
                  </a:lnTo>
                  <a:lnTo>
                    <a:pt x="120736" y="13272"/>
                  </a:lnTo>
                  <a:lnTo>
                    <a:pt x="120903" y="13328"/>
                  </a:lnTo>
                  <a:lnTo>
                    <a:pt x="121237" y="13328"/>
                  </a:lnTo>
                  <a:lnTo>
                    <a:pt x="121405" y="13272"/>
                  </a:lnTo>
                  <a:lnTo>
                    <a:pt x="121684" y="13105"/>
                  </a:lnTo>
                  <a:lnTo>
                    <a:pt x="121851" y="12826"/>
                  </a:lnTo>
                  <a:lnTo>
                    <a:pt x="121907" y="12659"/>
                  </a:lnTo>
                  <a:lnTo>
                    <a:pt x="121907" y="12492"/>
                  </a:lnTo>
                  <a:lnTo>
                    <a:pt x="121907" y="12324"/>
                  </a:lnTo>
                  <a:lnTo>
                    <a:pt x="121851" y="12213"/>
                  </a:lnTo>
                  <a:lnTo>
                    <a:pt x="121684" y="11934"/>
                  </a:lnTo>
                  <a:lnTo>
                    <a:pt x="121405" y="11767"/>
                  </a:lnTo>
                  <a:lnTo>
                    <a:pt x="121237" y="11711"/>
                  </a:lnTo>
                  <a:close/>
                  <a:moveTo>
                    <a:pt x="124249" y="11711"/>
                  </a:moveTo>
                  <a:lnTo>
                    <a:pt x="124082" y="11767"/>
                  </a:lnTo>
                  <a:lnTo>
                    <a:pt x="123803" y="11934"/>
                  </a:lnTo>
                  <a:lnTo>
                    <a:pt x="123635" y="12213"/>
                  </a:lnTo>
                  <a:lnTo>
                    <a:pt x="123580" y="12324"/>
                  </a:lnTo>
                  <a:lnTo>
                    <a:pt x="123580" y="12492"/>
                  </a:lnTo>
                  <a:lnTo>
                    <a:pt x="123580" y="12659"/>
                  </a:lnTo>
                  <a:lnTo>
                    <a:pt x="123635" y="12826"/>
                  </a:lnTo>
                  <a:lnTo>
                    <a:pt x="123803" y="13105"/>
                  </a:lnTo>
                  <a:lnTo>
                    <a:pt x="124082" y="13272"/>
                  </a:lnTo>
                  <a:lnTo>
                    <a:pt x="124249" y="13328"/>
                  </a:lnTo>
                  <a:lnTo>
                    <a:pt x="124583" y="13328"/>
                  </a:lnTo>
                  <a:lnTo>
                    <a:pt x="124751" y="13272"/>
                  </a:lnTo>
                  <a:lnTo>
                    <a:pt x="124974" y="13105"/>
                  </a:lnTo>
                  <a:lnTo>
                    <a:pt x="125197" y="12826"/>
                  </a:lnTo>
                  <a:lnTo>
                    <a:pt x="125253" y="12659"/>
                  </a:lnTo>
                  <a:lnTo>
                    <a:pt x="125253" y="12492"/>
                  </a:lnTo>
                  <a:lnTo>
                    <a:pt x="125253" y="12324"/>
                  </a:lnTo>
                  <a:lnTo>
                    <a:pt x="125197" y="12213"/>
                  </a:lnTo>
                  <a:lnTo>
                    <a:pt x="124974" y="11934"/>
                  </a:lnTo>
                  <a:lnTo>
                    <a:pt x="124751" y="11767"/>
                  </a:lnTo>
                  <a:lnTo>
                    <a:pt x="124583" y="11711"/>
                  </a:lnTo>
                  <a:close/>
                  <a:moveTo>
                    <a:pt x="136016" y="11711"/>
                  </a:moveTo>
                  <a:lnTo>
                    <a:pt x="135848" y="11767"/>
                  </a:lnTo>
                  <a:lnTo>
                    <a:pt x="135570" y="11934"/>
                  </a:lnTo>
                  <a:lnTo>
                    <a:pt x="135402" y="12213"/>
                  </a:lnTo>
                  <a:lnTo>
                    <a:pt x="135346" y="12324"/>
                  </a:lnTo>
                  <a:lnTo>
                    <a:pt x="135346" y="12492"/>
                  </a:lnTo>
                  <a:lnTo>
                    <a:pt x="135346" y="12659"/>
                  </a:lnTo>
                  <a:lnTo>
                    <a:pt x="135402" y="12826"/>
                  </a:lnTo>
                  <a:lnTo>
                    <a:pt x="135570" y="13105"/>
                  </a:lnTo>
                  <a:lnTo>
                    <a:pt x="135848" y="13272"/>
                  </a:lnTo>
                  <a:lnTo>
                    <a:pt x="136016" y="13328"/>
                  </a:lnTo>
                  <a:lnTo>
                    <a:pt x="136350" y="13328"/>
                  </a:lnTo>
                  <a:lnTo>
                    <a:pt x="136462" y="13272"/>
                  </a:lnTo>
                  <a:lnTo>
                    <a:pt x="136741" y="13105"/>
                  </a:lnTo>
                  <a:lnTo>
                    <a:pt x="136908" y="12826"/>
                  </a:lnTo>
                  <a:lnTo>
                    <a:pt x="136964" y="12659"/>
                  </a:lnTo>
                  <a:lnTo>
                    <a:pt x="137019" y="12492"/>
                  </a:lnTo>
                  <a:lnTo>
                    <a:pt x="136964" y="12324"/>
                  </a:lnTo>
                  <a:lnTo>
                    <a:pt x="136908" y="12213"/>
                  </a:lnTo>
                  <a:lnTo>
                    <a:pt x="136741" y="11934"/>
                  </a:lnTo>
                  <a:lnTo>
                    <a:pt x="136462" y="11767"/>
                  </a:lnTo>
                  <a:lnTo>
                    <a:pt x="136350" y="11711"/>
                  </a:lnTo>
                  <a:close/>
                  <a:moveTo>
                    <a:pt x="144325" y="11711"/>
                  </a:moveTo>
                  <a:lnTo>
                    <a:pt x="144158" y="11767"/>
                  </a:lnTo>
                  <a:lnTo>
                    <a:pt x="143935" y="11934"/>
                  </a:lnTo>
                  <a:lnTo>
                    <a:pt x="143712" y="12213"/>
                  </a:lnTo>
                  <a:lnTo>
                    <a:pt x="143656" y="12324"/>
                  </a:lnTo>
                  <a:lnTo>
                    <a:pt x="143656" y="12492"/>
                  </a:lnTo>
                  <a:lnTo>
                    <a:pt x="143656" y="12659"/>
                  </a:lnTo>
                  <a:lnTo>
                    <a:pt x="143712" y="12826"/>
                  </a:lnTo>
                  <a:lnTo>
                    <a:pt x="143935" y="13105"/>
                  </a:lnTo>
                  <a:lnTo>
                    <a:pt x="144158" y="13272"/>
                  </a:lnTo>
                  <a:lnTo>
                    <a:pt x="144325" y="13328"/>
                  </a:lnTo>
                  <a:lnTo>
                    <a:pt x="144660" y="13328"/>
                  </a:lnTo>
                  <a:lnTo>
                    <a:pt x="144827" y="13272"/>
                  </a:lnTo>
                  <a:lnTo>
                    <a:pt x="145106" y="13105"/>
                  </a:lnTo>
                  <a:lnTo>
                    <a:pt x="145273" y="12826"/>
                  </a:lnTo>
                  <a:lnTo>
                    <a:pt x="145329" y="12659"/>
                  </a:lnTo>
                  <a:lnTo>
                    <a:pt x="145329" y="12492"/>
                  </a:lnTo>
                  <a:lnTo>
                    <a:pt x="145329" y="12324"/>
                  </a:lnTo>
                  <a:lnTo>
                    <a:pt x="145273" y="12213"/>
                  </a:lnTo>
                  <a:lnTo>
                    <a:pt x="145106" y="11934"/>
                  </a:lnTo>
                  <a:lnTo>
                    <a:pt x="144827" y="11767"/>
                  </a:lnTo>
                  <a:lnTo>
                    <a:pt x="144660" y="11711"/>
                  </a:lnTo>
                  <a:close/>
                  <a:moveTo>
                    <a:pt x="147615" y="11711"/>
                  </a:moveTo>
                  <a:lnTo>
                    <a:pt x="147504" y="11767"/>
                  </a:lnTo>
                  <a:lnTo>
                    <a:pt x="147225" y="11934"/>
                  </a:lnTo>
                  <a:lnTo>
                    <a:pt x="147058" y="12213"/>
                  </a:lnTo>
                  <a:lnTo>
                    <a:pt x="147002" y="12324"/>
                  </a:lnTo>
                  <a:lnTo>
                    <a:pt x="147002" y="12492"/>
                  </a:lnTo>
                  <a:lnTo>
                    <a:pt x="147002" y="12659"/>
                  </a:lnTo>
                  <a:lnTo>
                    <a:pt x="147058" y="12826"/>
                  </a:lnTo>
                  <a:lnTo>
                    <a:pt x="147225" y="13105"/>
                  </a:lnTo>
                  <a:lnTo>
                    <a:pt x="147504" y="13272"/>
                  </a:lnTo>
                  <a:lnTo>
                    <a:pt x="147615" y="13328"/>
                  </a:lnTo>
                  <a:lnTo>
                    <a:pt x="147950" y="13328"/>
                  </a:lnTo>
                  <a:lnTo>
                    <a:pt x="148117" y="13272"/>
                  </a:lnTo>
                  <a:lnTo>
                    <a:pt x="148396" y="13105"/>
                  </a:lnTo>
                  <a:lnTo>
                    <a:pt x="148563" y="12826"/>
                  </a:lnTo>
                  <a:lnTo>
                    <a:pt x="148619" y="12659"/>
                  </a:lnTo>
                  <a:lnTo>
                    <a:pt x="148619" y="12492"/>
                  </a:lnTo>
                  <a:lnTo>
                    <a:pt x="148619" y="12324"/>
                  </a:lnTo>
                  <a:lnTo>
                    <a:pt x="148563" y="12213"/>
                  </a:lnTo>
                  <a:lnTo>
                    <a:pt x="148396" y="11934"/>
                  </a:lnTo>
                  <a:lnTo>
                    <a:pt x="148117" y="11767"/>
                  </a:lnTo>
                  <a:lnTo>
                    <a:pt x="147950" y="11711"/>
                  </a:lnTo>
                  <a:close/>
                  <a:moveTo>
                    <a:pt x="152746" y="11711"/>
                  </a:moveTo>
                  <a:lnTo>
                    <a:pt x="152578" y="11767"/>
                  </a:lnTo>
                  <a:lnTo>
                    <a:pt x="152300" y="11934"/>
                  </a:lnTo>
                  <a:lnTo>
                    <a:pt x="152132" y="12213"/>
                  </a:lnTo>
                  <a:lnTo>
                    <a:pt x="152077" y="12324"/>
                  </a:lnTo>
                  <a:lnTo>
                    <a:pt x="152077" y="12492"/>
                  </a:lnTo>
                  <a:lnTo>
                    <a:pt x="152077" y="12659"/>
                  </a:lnTo>
                  <a:lnTo>
                    <a:pt x="152132" y="12826"/>
                  </a:lnTo>
                  <a:lnTo>
                    <a:pt x="152300" y="13105"/>
                  </a:lnTo>
                  <a:lnTo>
                    <a:pt x="152578" y="13272"/>
                  </a:lnTo>
                  <a:lnTo>
                    <a:pt x="152746" y="13328"/>
                  </a:lnTo>
                  <a:lnTo>
                    <a:pt x="153080" y="13328"/>
                  </a:lnTo>
                  <a:lnTo>
                    <a:pt x="153192" y="13272"/>
                  </a:lnTo>
                  <a:lnTo>
                    <a:pt x="153471" y="13105"/>
                  </a:lnTo>
                  <a:lnTo>
                    <a:pt x="153638" y="12826"/>
                  </a:lnTo>
                  <a:lnTo>
                    <a:pt x="153694" y="12659"/>
                  </a:lnTo>
                  <a:lnTo>
                    <a:pt x="153694" y="12492"/>
                  </a:lnTo>
                  <a:lnTo>
                    <a:pt x="153694" y="12324"/>
                  </a:lnTo>
                  <a:lnTo>
                    <a:pt x="153638" y="12213"/>
                  </a:lnTo>
                  <a:lnTo>
                    <a:pt x="153471" y="11934"/>
                  </a:lnTo>
                  <a:lnTo>
                    <a:pt x="153192" y="11767"/>
                  </a:lnTo>
                  <a:lnTo>
                    <a:pt x="153080" y="11711"/>
                  </a:lnTo>
                  <a:close/>
                  <a:moveTo>
                    <a:pt x="157821" y="11711"/>
                  </a:moveTo>
                  <a:lnTo>
                    <a:pt x="157653" y="11767"/>
                  </a:lnTo>
                  <a:lnTo>
                    <a:pt x="157374" y="11934"/>
                  </a:lnTo>
                  <a:lnTo>
                    <a:pt x="157207" y="12213"/>
                  </a:lnTo>
                  <a:lnTo>
                    <a:pt x="157151" y="12324"/>
                  </a:lnTo>
                  <a:lnTo>
                    <a:pt x="157151" y="12492"/>
                  </a:lnTo>
                  <a:lnTo>
                    <a:pt x="157151" y="12659"/>
                  </a:lnTo>
                  <a:lnTo>
                    <a:pt x="157207" y="12826"/>
                  </a:lnTo>
                  <a:lnTo>
                    <a:pt x="157374" y="13105"/>
                  </a:lnTo>
                  <a:lnTo>
                    <a:pt x="157653" y="13272"/>
                  </a:lnTo>
                  <a:lnTo>
                    <a:pt x="157821" y="13328"/>
                  </a:lnTo>
                  <a:lnTo>
                    <a:pt x="158155" y="13328"/>
                  </a:lnTo>
                  <a:lnTo>
                    <a:pt x="158322" y="13272"/>
                  </a:lnTo>
                  <a:lnTo>
                    <a:pt x="158546" y="13105"/>
                  </a:lnTo>
                  <a:lnTo>
                    <a:pt x="158713" y="12826"/>
                  </a:lnTo>
                  <a:lnTo>
                    <a:pt x="158769" y="12659"/>
                  </a:lnTo>
                  <a:lnTo>
                    <a:pt x="158824" y="12492"/>
                  </a:lnTo>
                  <a:lnTo>
                    <a:pt x="158769" y="12324"/>
                  </a:lnTo>
                  <a:lnTo>
                    <a:pt x="158713" y="12213"/>
                  </a:lnTo>
                  <a:lnTo>
                    <a:pt x="158546" y="11934"/>
                  </a:lnTo>
                  <a:lnTo>
                    <a:pt x="158322" y="11767"/>
                  </a:lnTo>
                  <a:lnTo>
                    <a:pt x="158155" y="11711"/>
                  </a:lnTo>
                  <a:close/>
                  <a:moveTo>
                    <a:pt x="167859" y="11711"/>
                  </a:moveTo>
                  <a:lnTo>
                    <a:pt x="167691" y="11767"/>
                  </a:lnTo>
                  <a:lnTo>
                    <a:pt x="167412" y="11934"/>
                  </a:lnTo>
                  <a:lnTo>
                    <a:pt x="167245" y="12213"/>
                  </a:lnTo>
                  <a:lnTo>
                    <a:pt x="167189" y="12324"/>
                  </a:lnTo>
                  <a:lnTo>
                    <a:pt x="167189" y="12492"/>
                  </a:lnTo>
                  <a:lnTo>
                    <a:pt x="167189" y="12659"/>
                  </a:lnTo>
                  <a:lnTo>
                    <a:pt x="167245" y="12826"/>
                  </a:lnTo>
                  <a:lnTo>
                    <a:pt x="167412" y="13105"/>
                  </a:lnTo>
                  <a:lnTo>
                    <a:pt x="167691" y="13272"/>
                  </a:lnTo>
                  <a:lnTo>
                    <a:pt x="167859" y="13328"/>
                  </a:lnTo>
                  <a:lnTo>
                    <a:pt x="168193" y="13328"/>
                  </a:lnTo>
                  <a:lnTo>
                    <a:pt x="168361" y="13272"/>
                  </a:lnTo>
                  <a:lnTo>
                    <a:pt x="168584" y="13105"/>
                  </a:lnTo>
                  <a:lnTo>
                    <a:pt x="168751" y="12826"/>
                  </a:lnTo>
                  <a:lnTo>
                    <a:pt x="168807" y="12659"/>
                  </a:lnTo>
                  <a:lnTo>
                    <a:pt x="168862" y="12492"/>
                  </a:lnTo>
                  <a:lnTo>
                    <a:pt x="168807" y="12324"/>
                  </a:lnTo>
                  <a:lnTo>
                    <a:pt x="168751" y="12213"/>
                  </a:lnTo>
                  <a:lnTo>
                    <a:pt x="168584" y="11934"/>
                  </a:lnTo>
                  <a:lnTo>
                    <a:pt x="168361" y="11767"/>
                  </a:lnTo>
                  <a:lnTo>
                    <a:pt x="168193" y="11711"/>
                  </a:lnTo>
                  <a:close/>
                  <a:moveTo>
                    <a:pt x="176279" y="11711"/>
                  </a:moveTo>
                  <a:lnTo>
                    <a:pt x="176112" y="11767"/>
                  </a:lnTo>
                  <a:lnTo>
                    <a:pt x="175889" y="11934"/>
                  </a:lnTo>
                  <a:lnTo>
                    <a:pt x="175666" y="12213"/>
                  </a:lnTo>
                  <a:lnTo>
                    <a:pt x="175666" y="12324"/>
                  </a:lnTo>
                  <a:lnTo>
                    <a:pt x="175610" y="12492"/>
                  </a:lnTo>
                  <a:lnTo>
                    <a:pt x="175666" y="12659"/>
                  </a:lnTo>
                  <a:lnTo>
                    <a:pt x="175666" y="12826"/>
                  </a:lnTo>
                  <a:lnTo>
                    <a:pt x="175889" y="13105"/>
                  </a:lnTo>
                  <a:lnTo>
                    <a:pt x="176112" y="13272"/>
                  </a:lnTo>
                  <a:lnTo>
                    <a:pt x="176279" y="13328"/>
                  </a:lnTo>
                  <a:lnTo>
                    <a:pt x="176614" y="13328"/>
                  </a:lnTo>
                  <a:lnTo>
                    <a:pt x="176781" y="13272"/>
                  </a:lnTo>
                  <a:lnTo>
                    <a:pt x="177060" y="13105"/>
                  </a:lnTo>
                  <a:lnTo>
                    <a:pt x="177227" y="12826"/>
                  </a:lnTo>
                  <a:lnTo>
                    <a:pt x="177283" y="12659"/>
                  </a:lnTo>
                  <a:lnTo>
                    <a:pt x="177283" y="12492"/>
                  </a:lnTo>
                  <a:lnTo>
                    <a:pt x="177283" y="12324"/>
                  </a:lnTo>
                  <a:lnTo>
                    <a:pt x="177227" y="12213"/>
                  </a:lnTo>
                  <a:lnTo>
                    <a:pt x="177060" y="11934"/>
                  </a:lnTo>
                  <a:lnTo>
                    <a:pt x="176781" y="11767"/>
                  </a:lnTo>
                  <a:lnTo>
                    <a:pt x="176614" y="11711"/>
                  </a:lnTo>
                  <a:close/>
                  <a:moveTo>
                    <a:pt x="186429" y="11711"/>
                  </a:moveTo>
                  <a:lnTo>
                    <a:pt x="186317" y="11767"/>
                  </a:lnTo>
                  <a:lnTo>
                    <a:pt x="186039" y="11934"/>
                  </a:lnTo>
                  <a:lnTo>
                    <a:pt x="185871" y="12213"/>
                  </a:lnTo>
                  <a:lnTo>
                    <a:pt x="185816" y="12324"/>
                  </a:lnTo>
                  <a:lnTo>
                    <a:pt x="185760" y="12492"/>
                  </a:lnTo>
                  <a:lnTo>
                    <a:pt x="185816" y="12659"/>
                  </a:lnTo>
                  <a:lnTo>
                    <a:pt x="185871" y="12826"/>
                  </a:lnTo>
                  <a:lnTo>
                    <a:pt x="186039" y="13105"/>
                  </a:lnTo>
                  <a:lnTo>
                    <a:pt x="186317" y="13272"/>
                  </a:lnTo>
                  <a:lnTo>
                    <a:pt x="186429" y="13328"/>
                  </a:lnTo>
                  <a:lnTo>
                    <a:pt x="186764" y="13328"/>
                  </a:lnTo>
                  <a:lnTo>
                    <a:pt x="186931" y="13272"/>
                  </a:lnTo>
                  <a:lnTo>
                    <a:pt x="187210" y="13105"/>
                  </a:lnTo>
                  <a:lnTo>
                    <a:pt x="187377" y="12826"/>
                  </a:lnTo>
                  <a:lnTo>
                    <a:pt x="187433" y="12659"/>
                  </a:lnTo>
                  <a:lnTo>
                    <a:pt x="187433" y="12492"/>
                  </a:lnTo>
                  <a:lnTo>
                    <a:pt x="187433" y="12324"/>
                  </a:lnTo>
                  <a:lnTo>
                    <a:pt x="187377" y="12213"/>
                  </a:lnTo>
                  <a:lnTo>
                    <a:pt x="187210" y="11934"/>
                  </a:lnTo>
                  <a:lnTo>
                    <a:pt x="186931" y="11767"/>
                  </a:lnTo>
                  <a:lnTo>
                    <a:pt x="186764" y="11711"/>
                  </a:lnTo>
                  <a:close/>
                  <a:moveTo>
                    <a:pt x="194794" y="11711"/>
                  </a:moveTo>
                  <a:lnTo>
                    <a:pt x="194683" y="11767"/>
                  </a:lnTo>
                  <a:lnTo>
                    <a:pt x="194404" y="11934"/>
                  </a:lnTo>
                  <a:lnTo>
                    <a:pt x="194236" y="12213"/>
                  </a:lnTo>
                  <a:lnTo>
                    <a:pt x="194181" y="12324"/>
                  </a:lnTo>
                  <a:lnTo>
                    <a:pt x="194125" y="12492"/>
                  </a:lnTo>
                  <a:lnTo>
                    <a:pt x="194181" y="12659"/>
                  </a:lnTo>
                  <a:lnTo>
                    <a:pt x="194236" y="12826"/>
                  </a:lnTo>
                  <a:lnTo>
                    <a:pt x="194404" y="13105"/>
                  </a:lnTo>
                  <a:lnTo>
                    <a:pt x="194683" y="13272"/>
                  </a:lnTo>
                  <a:lnTo>
                    <a:pt x="194794" y="13328"/>
                  </a:lnTo>
                  <a:lnTo>
                    <a:pt x="195129" y="13328"/>
                  </a:lnTo>
                  <a:lnTo>
                    <a:pt x="195296" y="13272"/>
                  </a:lnTo>
                  <a:lnTo>
                    <a:pt x="195575" y="13105"/>
                  </a:lnTo>
                  <a:lnTo>
                    <a:pt x="195742" y="12826"/>
                  </a:lnTo>
                  <a:lnTo>
                    <a:pt x="195798" y="12659"/>
                  </a:lnTo>
                  <a:lnTo>
                    <a:pt x="195798" y="12492"/>
                  </a:lnTo>
                  <a:lnTo>
                    <a:pt x="195798" y="12324"/>
                  </a:lnTo>
                  <a:lnTo>
                    <a:pt x="195742" y="12213"/>
                  </a:lnTo>
                  <a:lnTo>
                    <a:pt x="195575" y="11934"/>
                  </a:lnTo>
                  <a:lnTo>
                    <a:pt x="195296" y="11767"/>
                  </a:lnTo>
                  <a:lnTo>
                    <a:pt x="195129" y="11711"/>
                  </a:lnTo>
                  <a:close/>
                  <a:moveTo>
                    <a:pt x="204888" y="11711"/>
                  </a:moveTo>
                  <a:lnTo>
                    <a:pt x="204776" y="11767"/>
                  </a:lnTo>
                  <a:lnTo>
                    <a:pt x="204498" y="11934"/>
                  </a:lnTo>
                  <a:lnTo>
                    <a:pt x="204330" y="12213"/>
                  </a:lnTo>
                  <a:lnTo>
                    <a:pt x="204274" y="12324"/>
                  </a:lnTo>
                  <a:lnTo>
                    <a:pt x="204274" y="12492"/>
                  </a:lnTo>
                  <a:lnTo>
                    <a:pt x="204274" y="12659"/>
                  </a:lnTo>
                  <a:lnTo>
                    <a:pt x="204330" y="12826"/>
                  </a:lnTo>
                  <a:lnTo>
                    <a:pt x="204498" y="13105"/>
                  </a:lnTo>
                  <a:lnTo>
                    <a:pt x="204776" y="13272"/>
                  </a:lnTo>
                  <a:lnTo>
                    <a:pt x="204888" y="13328"/>
                  </a:lnTo>
                  <a:lnTo>
                    <a:pt x="205222" y="13328"/>
                  </a:lnTo>
                  <a:lnTo>
                    <a:pt x="205390" y="13272"/>
                  </a:lnTo>
                  <a:lnTo>
                    <a:pt x="205669" y="13105"/>
                  </a:lnTo>
                  <a:lnTo>
                    <a:pt x="205836" y="12826"/>
                  </a:lnTo>
                  <a:lnTo>
                    <a:pt x="205892" y="12659"/>
                  </a:lnTo>
                  <a:lnTo>
                    <a:pt x="205892" y="12492"/>
                  </a:lnTo>
                  <a:lnTo>
                    <a:pt x="205892" y="12324"/>
                  </a:lnTo>
                  <a:lnTo>
                    <a:pt x="205836" y="12213"/>
                  </a:lnTo>
                  <a:lnTo>
                    <a:pt x="205669" y="11934"/>
                  </a:lnTo>
                  <a:lnTo>
                    <a:pt x="205390" y="11767"/>
                  </a:lnTo>
                  <a:lnTo>
                    <a:pt x="205222" y="11711"/>
                  </a:lnTo>
                  <a:close/>
                  <a:moveTo>
                    <a:pt x="208290" y="11711"/>
                  </a:moveTo>
                  <a:lnTo>
                    <a:pt x="208122" y="11767"/>
                  </a:lnTo>
                  <a:lnTo>
                    <a:pt x="207844" y="11934"/>
                  </a:lnTo>
                  <a:lnTo>
                    <a:pt x="207676" y="12213"/>
                  </a:lnTo>
                  <a:lnTo>
                    <a:pt x="207620" y="12324"/>
                  </a:lnTo>
                  <a:lnTo>
                    <a:pt x="207620" y="12492"/>
                  </a:lnTo>
                  <a:lnTo>
                    <a:pt x="207620" y="12659"/>
                  </a:lnTo>
                  <a:lnTo>
                    <a:pt x="207676" y="12826"/>
                  </a:lnTo>
                  <a:lnTo>
                    <a:pt x="207844" y="13105"/>
                  </a:lnTo>
                  <a:lnTo>
                    <a:pt x="208122" y="13272"/>
                  </a:lnTo>
                  <a:lnTo>
                    <a:pt x="208290" y="13328"/>
                  </a:lnTo>
                  <a:lnTo>
                    <a:pt x="208624" y="13328"/>
                  </a:lnTo>
                  <a:lnTo>
                    <a:pt x="208792" y="13272"/>
                  </a:lnTo>
                  <a:lnTo>
                    <a:pt x="209015" y="13105"/>
                  </a:lnTo>
                  <a:lnTo>
                    <a:pt x="209182" y="12826"/>
                  </a:lnTo>
                  <a:lnTo>
                    <a:pt x="209238" y="12659"/>
                  </a:lnTo>
                  <a:lnTo>
                    <a:pt x="209293" y="12492"/>
                  </a:lnTo>
                  <a:lnTo>
                    <a:pt x="209238" y="12324"/>
                  </a:lnTo>
                  <a:lnTo>
                    <a:pt x="209182" y="12213"/>
                  </a:lnTo>
                  <a:lnTo>
                    <a:pt x="209015" y="11934"/>
                  </a:lnTo>
                  <a:lnTo>
                    <a:pt x="208792" y="11767"/>
                  </a:lnTo>
                  <a:lnTo>
                    <a:pt x="208624" y="11711"/>
                  </a:lnTo>
                  <a:close/>
                  <a:moveTo>
                    <a:pt x="211636" y="11711"/>
                  </a:moveTo>
                  <a:lnTo>
                    <a:pt x="211468" y="11767"/>
                  </a:lnTo>
                  <a:lnTo>
                    <a:pt x="211245" y="11934"/>
                  </a:lnTo>
                  <a:lnTo>
                    <a:pt x="211022" y="12213"/>
                  </a:lnTo>
                  <a:lnTo>
                    <a:pt x="211022" y="12324"/>
                  </a:lnTo>
                  <a:lnTo>
                    <a:pt x="210966" y="12492"/>
                  </a:lnTo>
                  <a:lnTo>
                    <a:pt x="211022" y="12659"/>
                  </a:lnTo>
                  <a:lnTo>
                    <a:pt x="211022" y="12826"/>
                  </a:lnTo>
                  <a:lnTo>
                    <a:pt x="211245" y="13105"/>
                  </a:lnTo>
                  <a:lnTo>
                    <a:pt x="211468" y="13272"/>
                  </a:lnTo>
                  <a:lnTo>
                    <a:pt x="211636" y="13328"/>
                  </a:lnTo>
                  <a:lnTo>
                    <a:pt x="211970" y="13328"/>
                  </a:lnTo>
                  <a:lnTo>
                    <a:pt x="212138" y="13272"/>
                  </a:lnTo>
                  <a:lnTo>
                    <a:pt x="212416" y="13105"/>
                  </a:lnTo>
                  <a:lnTo>
                    <a:pt x="212584" y="12826"/>
                  </a:lnTo>
                  <a:lnTo>
                    <a:pt x="212639" y="12659"/>
                  </a:lnTo>
                  <a:lnTo>
                    <a:pt x="212639" y="12492"/>
                  </a:lnTo>
                  <a:lnTo>
                    <a:pt x="212639" y="12324"/>
                  </a:lnTo>
                  <a:lnTo>
                    <a:pt x="212584" y="12213"/>
                  </a:lnTo>
                  <a:lnTo>
                    <a:pt x="212416" y="11934"/>
                  </a:lnTo>
                  <a:lnTo>
                    <a:pt x="212138" y="11767"/>
                  </a:lnTo>
                  <a:lnTo>
                    <a:pt x="211970" y="11711"/>
                  </a:lnTo>
                  <a:close/>
                  <a:moveTo>
                    <a:pt x="216710" y="11711"/>
                  </a:moveTo>
                  <a:lnTo>
                    <a:pt x="216543" y="11767"/>
                  </a:lnTo>
                  <a:lnTo>
                    <a:pt x="216320" y="11934"/>
                  </a:lnTo>
                  <a:lnTo>
                    <a:pt x="216097" y="12213"/>
                  </a:lnTo>
                  <a:lnTo>
                    <a:pt x="216097" y="12324"/>
                  </a:lnTo>
                  <a:lnTo>
                    <a:pt x="216041" y="12492"/>
                  </a:lnTo>
                  <a:lnTo>
                    <a:pt x="216097" y="12659"/>
                  </a:lnTo>
                  <a:lnTo>
                    <a:pt x="216097" y="12826"/>
                  </a:lnTo>
                  <a:lnTo>
                    <a:pt x="216320" y="13105"/>
                  </a:lnTo>
                  <a:lnTo>
                    <a:pt x="216543" y="13272"/>
                  </a:lnTo>
                  <a:lnTo>
                    <a:pt x="216710" y="13328"/>
                  </a:lnTo>
                  <a:lnTo>
                    <a:pt x="217045" y="13328"/>
                  </a:lnTo>
                  <a:lnTo>
                    <a:pt x="217212" y="13272"/>
                  </a:lnTo>
                  <a:lnTo>
                    <a:pt x="217491" y="13105"/>
                  </a:lnTo>
                  <a:lnTo>
                    <a:pt x="217659" y="12826"/>
                  </a:lnTo>
                  <a:lnTo>
                    <a:pt x="217714" y="12659"/>
                  </a:lnTo>
                  <a:lnTo>
                    <a:pt x="217714" y="12492"/>
                  </a:lnTo>
                  <a:lnTo>
                    <a:pt x="217714" y="12324"/>
                  </a:lnTo>
                  <a:lnTo>
                    <a:pt x="217659" y="12213"/>
                  </a:lnTo>
                  <a:lnTo>
                    <a:pt x="217491" y="11934"/>
                  </a:lnTo>
                  <a:lnTo>
                    <a:pt x="217212" y="11767"/>
                  </a:lnTo>
                  <a:lnTo>
                    <a:pt x="217045" y="11711"/>
                  </a:lnTo>
                  <a:close/>
                  <a:moveTo>
                    <a:pt x="220057" y="11711"/>
                  </a:moveTo>
                  <a:lnTo>
                    <a:pt x="219889" y="11767"/>
                  </a:lnTo>
                  <a:lnTo>
                    <a:pt x="219610" y="11934"/>
                  </a:lnTo>
                  <a:lnTo>
                    <a:pt x="219443" y="12213"/>
                  </a:lnTo>
                  <a:lnTo>
                    <a:pt x="219387" y="12324"/>
                  </a:lnTo>
                  <a:lnTo>
                    <a:pt x="219387" y="12492"/>
                  </a:lnTo>
                  <a:lnTo>
                    <a:pt x="219387" y="12659"/>
                  </a:lnTo>
                  <a:lnTo>
                    <a:pt x="219443" y="12826"/>
                  </a:lnTo>
                  <a:lnTo>
                    <a:pt x="219610" y="13105"/>
                  </a:lnTo>
                  <a:lnTo>
                    <a:pt x="219889" y="13272"/>
                  </a:lnTo>
                  <a:lnTo>
                    <a:pt x="220057" y="13328"/>
                  </a:lnTo>
                  <a:lnTo>
                    <a:pt x="220391" y="13328"/>
                  </a:lnTo>
                  <a:lnTo>
                    <a:pt x="220558" y="13272"/>
                  </a:lnTo>
                  <a:lnTo>
                    <a:pt x="220781" y="13105"/>
                  </a:lnTo>
                  <a:lnTo>
                    <a:pt x="221005" y="12826"/>
                  </a:lnTo>
                  <a:lnTo>
                    <a:pt x="221005" y="12659"/>
                  </a:lnTo>
                  <a:lnTo>
                    <a:pt x="221060" y="12492"/>
                  </a:lnTo>
                  <a:lnTo>
                    <a:pt x="221005" y="12324"/>
                  </a:lnTo>
                  <a:lnTo>
                    <a:pt x="221005" y="12213"/>
                  </a:lnTo>
                  <a:lnTo>
                    <a:pt x="220781" y="11934"/>
                  </a:lnTo>
                  <a:lnTo>
                    <a:pt x="220558" y="11767"/>
                  </a:lnTo>
                  <a:lnTo>
                    <a:pt x="220391" y="11711"/>
                  </a:lnTo>
                  <a:close/>
                  <a:moveTo>
                    <a:pt x="231823" y="11711"/>
                  </a:moveTo>
                  <a:lnTo>
                    <a:pt x="231656" y="11767"/>
                  </a:lnTo>
                  <a:lnTo>
                    <a:pt x="231377" y="11934"/>
                  </a:lnTo>
                  <a:lnTo>
                    <a:pt x="231210" y="12213"/>
                  </a:lnTo>
                  <a:lnTo>
                    <a:pt x="231154" y="12324"/>
                  </a:lnTo>
                  <a:lnTo>
                    <a:pt x="231154" y="12492"/>
                  </a:lnTo>
                  <a:lnTo>
                    <a:pt x="231154" y="12659"/>
                  </a:lnTo>
                  <a:lnTo>
                    <a:pt x="231210" y="12826"/>
                  </a:lnTo>
                  <a:lnTo>
                    <a:pt x="231377" y="13105"/>
                  </a:lnTo>
                  <a:lnTo>
                    <a:pt x="231656" y="13272"/>
                  </a:lnTo>
                  <a:lnTo>
                    <a:pt x="231823" y="13328"/>
                  </a:lnTo>
                  <a:lnTo>
                    <a:pt x="232158" y="13328"/>
                  </a:lnTo>
                  <a:lnTo>
                    <a:pt x="232269" y="13272"/>
                  </a:lnTo>
                  <a:lnTo>
                    <a:pt x="232548" y="13105"/>
                  </a:lnTo>
                  <a:lnTo>
                    <a:pt x="232716" y="12826"/>
                  </a:lnTo>
                  <a:lnTo>
                    <a:pt x="232771" y="12659"/>
                  </a:lnTo>
                  <a:lnTo>
                    <a:pt x="232771" y="12492"/>
                  </a:lnTo>
                  <a:lnTo>
                    <a:pt x="232771" y="12324"/>
                  </a:lnTo>
                  <a:lnTo>
                    <a:pt x="232716" y="12213"/>
                  </a:lnTo>
                  <a:lnTo>
                    <a:pt x="232548" y="11934"/>
                  </a:lnTo>
                  <a:lnTo>
                    <a:pt x="232269" y="11767"/>
                  </a:lnTo>
                  <a:lnTo>
                    <a:pt x="232158" y="11711"/>
                  </a:lnTo>
                  <a:close/>
                  <a:moveTo>
                    <a:pt x="240133" y="11711"/>
                  </a:moveTo>
                  <a:lnTo>
                    <a:pt x="239965" y="11767"/>
                  </a:lnTo>
                  <a:lnTo>
                    <a:pt x="239742" y="11934"/>
                  </a:lnTo>
                  <a:lnTo>
                    <a:pt x="239519" y="12213"/>
                  </a:lnTo>
                  <a:lnTo>
                    <a:pt x="239519" y="12324"/>
                  </a:lnTo>
                  <a:lnTo>
                    <a:pt x="239463" y="12492"/>
                  </a:lnTo>
                  <a:lnTo>
                    <a:pt x="239519" y="12659"/>
                  </a:lnTo>
                  <a:lnTo>
                    <a:pt x="239519" y="12826"/>
                  </a:lnTo>
                  <a:lnTo>
                    <a:pt x="239742" y="13105"/>
                  </a:lnTo>
                  <a:lnTo>
                    <a:pt x="239965" y="13272"/>
                  </a:lnTo>
                  <a:lnTo>
                    <a:pt x="240133" y="13328"/>
                  </a:lnTo>
                  <a:lnTo>
                    <a:pt x="240467" y="13328"/>
                  </a:lnTo>
                  <a:lnTo>
                    <a:pt x="240635" y="13272"/>
                  </a:lnTo>
                  <a:lnTo>
                    <a:pt x="240913" y="13105"/>
                  </a:lnTo>
                  <a:lnTo>
                    <a:pt x="241081" y="12826"/>
                  </a:lnTo>
                  <a:lnTo>
                    <a:pt x="241136" y="12659"/>
                  </a:lnTo>
                  <a:lnTo>
                    <a:pt x="241136" y="12492"/>
                  </a:lnTo>
                  <a:lnTo>
                    <a:pt x="241136" y="12324"/>
                  </a:lnTo>
                  <a:lnTo>
                    <a:pt x="241081" y="12213"/>
                  </a:lnTo>
                  <a:lnTo>
                    <a:pt x="240913" y="11934"/>
                  </a:lnTo>
                  <a:lnTo>
                    <a:pt x="240635" y="11767"/>
                  </a:lnTo>
                  <a:lnTo>
                    <a:pt x="240467" y="11711"/>
                  </a:lnTo>
                  <a:close/>
                  <a:moveTo>
                    <a:pt x="243479" y="11711"/>
                  </a:moveTo>
                  <a:lnTo>
                    <a:pt x="243311" y="11767"/>
                  </a:lnTo>
                  <a:lnTo>
                    <a:pt x="243033" y="11934"/>
                  </a:lnTo>
                  <a:lnTo>
                    <a:pt x="242865" y="12213"/>
                  </a:lnTo>
                  <a:lnTo>
                    <a:pt x="242809" y="12324"/>
                  </a:lnTo>
                  <a:lnTo>
                    <a:pt x="242809" y="12492"/>
                  </a:lnTo>
                  <a:lnTo>
                    <a:pt x="242809" y="12659"/>
                  </a:lnTo>
                  <a:lnTo>
                    <a:pt x="242865" y="12826"/>
                  </a:lnTo>
                  <a:lnTo>
                    <a:pt x="243033" y="13105"/>
                  </a:lnTo>
                  <a:lnTo>
                    <a:pt x="243311" y="13272"/>
                  </a:lnTo>
                  <a:lnTo>
                    <a:pt x="243479" y="13328"/>
                  </a:lnTo>
                  <a:lnTo>
                    <a:pt x="243813" y="13328"/>
                  </a:lnTo>
                  <a:lnTo>
                    <a:pt x="243925" y="13272"/>
                  </a:lnTo>
                  <a:lnTo>
                    <a:pt x="244204" y="13105"/>
                  </a:lnTo>
                  <a:lnTo>
                    <a:pt x="244371" y="12826"/>
                  </a:lnTo>
                  <a:lnTo>
                    <a:pt x="244427" y="12659"/>
                  </a:lnTo>
                  <a:lnTo>
                    <a:pt x="244427" y="12492"/>
                  </a:lnTo>
                  <a:lnTo>
                    <a:pt x="244427" y="12324"/>
                  </a:lnTo>
                  <a:lnTo>
                    <a:pt x="244371" y="12213"/>
                  </a:lnTo>
                  <a:lnTo>
                    <a:pt x="244204" y="11934"/>
                  </a:lnTo>
                  <a:lnTo>
                    <a:pt x="243925" y="11767"/>
                  </a:lnTo>
                  <a:lnTo>
                    <a:pt x="243813" y="11711"/>
                  </a:lnTo>
                  <a:close/>
                  <a:moveTo>
                    <a:pt x="248553" y="11711"/>
                  </a:moveTo>
                  <a:lnTo>
                    <a:pt x="248386" y="11767"/>
                  </a:lnTo>
                  <a:lnTo>
                    <a:pt x="248107" y="11934"/>
                  </a:lnTo>
                  <a:lnTo>
                    <a:pt x="247940" y="12213"/>
                  </a:lnTo>
                  <a:lnTo>
                    <a:pt x="247884" y="12324"/>
                  </a:lnTo>
                  <a:lnTo>
                    <a:pt x="247884" y="12492"/>
                  </a:lnTo>
                  <a:lnTo>
                    <a:pt x="247884" y="12659"/>
                  </a:lnTo>
                  <a:lnTo>
                    <a:pt x="247940" y="12826"/>
                  </a:lnTo>
                  <a:lnTo>
                    <a:pt x="248107" y="13105"/>
                  </a:lnTo>
                  <a:lnTo>
                    <a:pt x="248386" y="13272"/>
                  </a:lnTo>
                  <a:lnTo>
                    <a:pt x="248553" y="13328"/>
                  </a:lnTo>
                  <a:lnTo>
                    <a:pt x="248888" y="13328"/>
                  </a:lnTo>
                  <a:lnTo>
                    <a:pt x="249055" y="13272"/>
                  </a:lnTo>
                  <a:lnTo>
                    <a:pt x="249278" y="13105"/>
                  </a:lnTo>
                  <a:lnTo>
                    <a:pt x="249446" y="12826"/>
                  </a:lnTo>
                  <a:lnTo>
                    <a:pt x="249501" y="12659"/>
                  </a:lnTo>
                  <a:lnTo>
                    <a:pt x="249557" y="12492"/>
                  </a:lnTo>
                  <a:lnTo>
                    <a:pt x="249501" y="12324"/>
                  </a:lnTo>
                  <a:lnTo>
                    <a:pt x="249446" y="12213"/>
                  </a:lnTo>
                  <a:lnTo>
                    <a:pt x="249278" y="11934"/>
                  </a:lnTo>
                  <a:lnTo>
                    <a:pt x="249055" y="11767"/>
                  </a:lnTo>
                  <a:lnTo>
                    <a:pt x="248888" y="11711"/>
                  </a:lnTo>
                  <a:close/>
                  <a:moveTo>
                    <a:pt x="253628" y="11711"/>
                  </a:moveTo>
                  <a:lnTo>
                    <a:pt x="253461" y="11767"/>
                  </a:lnTo>
                  <a:lnTo>
                    <a:pt x="253182" y="11934"/>
                  </a:lnTo>
                  <a:lnTo>
                    <a:pt x="253015" y="12213"/>
                  </a:lnTo>
                  <a:lnTo>
                    <a:pt x="252959" y="12324"/>
                  </a:lnTo>
                  <a:lnTo>
                    <a:pt x="252959" y="12492"/>
                  </a:lnTo>
                  <a:lnTo>
                    <a:pt x="252959" y="12659"/>
                  </a:lnTo>
                  <a:lnTo>
                    <a:pt x="253015" y="12826"/>
                  </a:lnTo>
                  <a:lnTo>
                    <a:pt x="253182" y="13105"/>
                  </a:lnTo>
                  <a:lnTo>
                    <a:pt x="253461" y="13272"/>
                  </a:lnTo>
                  <a:lnTo>
                    <a:pt x="253628" y="13328"/>
                  </a:lnTo>
                  <a:lnTo>
                    <a:pt x="253963" y="13328"/>
                  </a:lnTo>
                  <a:lnTo>
                    <a:pt x="254130" y="13272"/>
                  </a:lnTo>
                  <a:lnTo>
                    <a:pt x="254353" y="13105"/>
                  </a:lnTo>
                  <a:lnTo>
                    <a:pt x="254576" y="12826"/>
                  </a:lnTo>
                  <a:lnTo>
                    <a:pt x="254576" y="12659"/>
                  </a:lnTo>
                  <a:lnTo>
                    <a:pt x="254632" y="12492"/>
                  </a:lnTo>
                  <a:lnTo>
                    <a:pt x="254576" y="12324"/>
                  </a:lnTo>
                  <a:lnTo>
                    <a:pt x="254576" y="12213"/>
                  </a:lnTo>
                  <a:lnTo>
                    <a:pt x="254353" y="11934"/>
                  </a:lnTo>
                  <a:lnTo>
                    <a:pt x="254130" y="11767"/>
                  </a:lnTo>
                  <a:lnTo>
                    <a:pt x="253963" y="11711"/>
                  </a:lnTo>
                  <a:close/>
                  <a:moveTo>
                    <a:pt x="263666" y="11711"/>
                  </a:moveTo>
                  <a:lnTo>
                    <a:pt x="263499" y="11767"/>
                  </a:lnTo>
                  <a:lnTo>
                    <a:pt x="263220" y="11934"/>
                  </a:lnTo>
                  <a:lnTo>
                    <a:pt x="263053" y="12213"/>
                  </a:lnTo>
                  <a:lnTo>
                    <a:pt x="262997" y="12324"/>
                  </a:lnTo>
                  <a:lnTo>
                    <a:pt x="262997" y="12492"/>
                  </a:lnTo>
                  <a:lnTo>
                    <a:pt x="262997" y="12659"/>
                  </a:lnTo>
                  <a:lnTo>
                    <a:pt x="263053" y="12826"/>
                  </a:lnTo>
                  <a:lnTo>
                    <a:pt x="263220" y="13105"/>
                  </a:lnTo>
                  <a:lnTo>
                    <a:pt x="263499" y="13272"/>
                  </a:lnTo>
                  <a:lnTo>
                    <a:pt x="263666" y="13328"/>
                  </a:lnTo>
                  <a:lnTo>
                    <a:pt x="264001" y="13328"/>
                  </a:lnTo>
                  <a:lnTo>
                    <a:pt x="264168" y="13272"/>
                  </a:lnTo>
                  <a:lnTo>
                    <a:pt x="264391" y="13105"/>
                  </a:lnTo>
                  <a:lnTo>
                    <a:pt x="264614" y="12826"/>
                  </a:lnTo>
                  <a:lnTo>
                    <a:pt x="264670" y="12659"/>
                  </a:lnTo>
                  <a:lnTo>
                    <a:pt x="264670" y="12492"/>
                  </a:lnTo>
                  <a:lnTo>
                    <a:pt x="264670" y="12324"/>
                  </a:lnTo>
                  <a:lnTo>
                    <a:pt x="264614" y="12213"/>
                  </a:lnTo>
                  <a:lnTo>
                    <a:pt x="264391" y="11934"/>
                  </a:lnTo>
                  <a:lnTo>
                    <a:pt x="264168" y="11767"/>
                  </a:lnTo>
                  <a:lnTo>
                    <a:pt x="264001" y="11711"/>
                  </a:lnTo>
                  <a:close/>
                  <a:moveTo>
                    <a:pt x="272087" y="11711"/>
                  </a:moveTo>
                  <a:lnTo>
                    <a:pt x="271920" y="11767"/>
                  </a:lnTo>
                  <a:lnTo>
                    <a:pt x="271697" y="11934"/>
                  </a:lnTo>
                  <a:lnTo>
                    <a:pt x="271529" y="12213"/>
                  </a:lnTo>
                  <a:lnTo>
                    <a:pt x="271474" y="12324"/>
                  </a:lnTo>
                  <a:lnTo>
                    <a:pt x="271418" y="12492"/>
                  </a:lnTo>
                  <a:lnTo>
                    <a:pt x="271474" y="12659"/>
                  </a:lnTo>
                  <a:lnTo>
                    <a:pt x="271529" y="12826"/>
                  </a:lnTo>
                  <a:lnTo>
                    <a:pt x="271697" y="13105"/>
                  </a:lnTo>
                  <a:lnTo>
                    <a:pt x="271920" y="13272"/>
                  </a:lnTo>
                  <a:lnTo>
                    <a:pt x="272087" y="13328"/>
                  </a:lnTo>
                  <a:lnTo>
                    <a:pt x="272422" y="13328"/>
                  </a:lnTo>
                  <a:lnTo>
                    <a:pt x="272589" y="13272"/>
                  </a:lnTo>
                  <a:lnTo>
                    <a:pt x="272868" y="13105"/>
                  </a:lnTo>
                  <a:lnTo>
                    <a:pt x="273035" y="12826"/>
                  </a:lnTo>
                  <a:lnTo>
                    <a:pt x="273091" y="12659"/>
                  </a:lnTo>
                  <a:lnTo>
                    <a:pt x="273091" y="12492"/>
                  </a:lnTo>
                  <a:lnTo>
                    <a:pt x="273091" y="12324"/>
                  </a:lnTo>
                  <a:lnTo>
                    <a:pt x="273035" y="12213"/>
                  </a:lnTo>
                  <a:lnTo>
                    <a:pt x="272868" y="11934"/>
                  </a:lnTo>
                  <a:lnTo>
                    <a:pt x="272589" y="11767"/>
                  </a:lnTo>
                  <a:lnTo>
                    <a:pt x="272422" y="11711"/>
                  </a:lnTo>
                  <a:close/>
                  <a:moveTo>
                    <a:pt x="282292" y="11711"/>
                  </a:moveTo>
                  <a:lnTo>
                    <a:pt x="282125" y="11767"/>
                  </a:lnTo>
                  <a:lnTo>
                    <a:pt x="281846" y="11934"/>
                  </a:lnTo>
                  <a:lnTo>
                    <a:pt x="281679" y="12213"/>
                  </a:lnTo>
                  <a:lnTo>
                    <a:pt x="281623" y="12324"/>
                  </a:lnTo>
                  <a:lnTo>
                    <a:pt x="281623" y="12492"/>
                  </a:lnTo>
                  <a:lnTo>
                    <a:pt x="281623" y="12659"/>
                  </a:lnTo>
                  <a:lnTo>
                    <a:pt x="281679" y="12826"/>
                  </a:lnTo>
                  <a:lnTo>
                    <a:pt x="281846" y="13105"/>
                  </a:lnTo>
                  <a:lnTo>
                    <a:pt x="282125" y="13272"/>
                  </a:lnTo>
                  <a:lnTo>
                    <a:pt x="282292" y="13328"/>
                  </a:lnTo>
                  <a:lnTo>
                    <a:pt x="282571" y="13328"/>
                  </a:lnTo>
                  <a:lnTo>
                    <a:pt x="282739" y="13272"/>
                  </a:lnTo>
                  <a:lnTo>
                    <a:pt x="283017" y="13105"/>
                  </a:lnTo>
                  <a:lnTo>
                    <a:pt x="283185" y="12826"/>
                  </a:lnTo>
                  <a:lnTo>
                    <a:pt x="283241" y="12659"/>
                  </a:lnTo>
                  <a:lnTo>
                    <a:pt x="283241" y="12492"/>
                  </a:lnTo>
                  <a:lnTo>
                    <a:pt x="283241" y="12324"/>
                  </a:lnTo>
                  <a:lnTo>
                    <a:pt x="283185" y="12213"/>
                  </a:lnTo>
                  <a:lnTo>
                    <a:pt x="283017" y="11934"/>
                  </a:lnTo>
                  <a:lnTo>
                    <a:pt x="282739" y="11767"/>
                  </a:lnTo>
                  <a:lnTo>
                    <a:pt x="282571" y="11711"/>
                  </a:lnTo>
                  <a:close/>
                  <a:moveTo>
                    <a:pt x="35189" y="15057"/>
                  </a:moveTo>
                  <a:lnTo>
                    <a:pt x="35022" y="15113"/>
                  </a:lnTo>
                  <a:lnTo>
                    <a:pt x="34743" y="15280"/>
                  </a:lnTo>
                  <a:lnTo>
                    <a:pt x="34576" y="15559"/>
                  </a:lnTo>
                  <a:lnTo>
                    <a:pt x="34520" y="15670"/>
                  </a:lnTo>
                  <a:lnTo>
                    <a:pt x="34520" y="15838"/>
                  </a:lnTo>
                  <a:lnTo>
                    <a:pt x="34520" y="16005"/>
                  </a:lnTo>
                  <a:lnTo>
                    <a:pt x="34576" y="16172"/>
                  </a:lnTo>
                  <a:lnTo>
                    <a:pt x="34743" y="16451"/>
                  </a:lnTo>
                  <a:lnTo>
                    <a:pt x="35022" y="16618"/>
                  </a:lnTo>
                  <a:lnTo>
                    <a:pt x="35189" y="16674"/>
                  </a:lnTo>
                  <a:lnTo>
                    <a:pt x="35524" y="16674"/>
                  </a:lnTo>
                  <a:lnTo>
                    <a:pt x="35635" y="16618"/>
                  </a:lnTo>
                  <a:lnTo>
                    <a:pt x="35914" y="16451"/>
                  </a:lnTo>
                  <a:lnTo>
                    <a:pt x="36081" y="16172"/>
                  </a:lnTo>
                  <a:lnTo>
                    <a:pt x="36137" y="16005"/>
                  </a:lnTo>
                  <a:lnTo>
                    <a:pt x="36137" y="15838"/>
                  </a:lnTo>
                  <a:lnTo>
                    <a:pt x="36137" y="15670"/>
                  </a:lnTo>
                  <a:lnTo>
                    <a:pt x="36081" y="15559"/>
                  </a:lnTo>
                  <a:lnTo>
                    <a:pt x="35914" y="15280"/>
                  </a:lnTo>
                  <a:lnTo>
                    <a:pt x="35635" y="15113"/>
                  </a:lnTo>
                  <a:lnTo>
                    <a:pt x="35524" y="15057"/>
                  </a:lnTo>
                  <a:close/>
                  <a:moveTo>
                    <a:pt x="38535" y="15057"/>
                  </a:moveTo>
                  <a:lnTo>
                    <a:pt x="38368" y="15113"/>
                  </a:lnTo>
                  <a:lnTo>
                    <a:pt x="38089" y="15280"/>
                  </a:lnTo>
                  <a:lnTo>
                    <a:pt x="37922" y="15559"/>
                  </a:lnTo>
                  <a:lnTo>
                    <a:pt x="37866" y="15670"/>
                  </a:lnTo>
                  <a:lnTo>
                    <a:pt x="37866" y="15838"/>
                  </a:lnTo>
                  <a:lnTo>
                    <a:pt x="37866" y="16005"/>
                  </a:lnTo>
                  <a:lnTo>
                    <a:pt x="37922" y="16172"/>
                  </a:lnTo>
                  <a:lnTo>
                    <a:pt x="38089" y="16451"/>
                  </a:lnTo>
                  <a:lnTo>
                    <a:pt x="38368" y="16618"/>
                  </a:lnTo>
                  <a:lnTo>
                    <a:pt x="38535" y="16674"/>
                  </a:lnTo>
                  <a:lnTo>
                    <a:pt x="38870" y="16674"/>
                  </a:lnTo>
                  <a:lnTo>
                    <a:pt x="39037" y="16618"/>
                  </a:lnTo>
                  <a:lnTo>
                    <a:pt x="39260" y="16451"/>
                  </a:lnTo>
                  <a:lnTo>
                    <a:pt x="39483" y="16172"/>
                  </a:lnTo>
                  <a:lnTo>
                    <a:pt x="39539" y="16005"/>
                  </a:lnTo>
                  <a:lnTo>
                    <a:pt x="39539" y="15838"/>
                  </a:lnTo>
                  <a:lnTo>
                    <a:pt x="39539" y="15670"/>
                  </a:lnTo>
                  <a:lnTo>
                    <a:pt x="39483" y="15559"/>
                  </a:lnTo>
                  <a:lnTo>
                    <a:pt x="39260" y="15280"/>
                  </a:lnTo>
                  <a:lnTo>
                    <a:pt x="39037" y="15113"/>
                  </a:lnTo>
                  <a:lnTo>
                    <a:pt x="38870" y="15057"/>
                  </a:lnTo>
                  <a:close/>
                  <a:moveTo>
                    <a:pt x="41881" y="15057"/>
                  </a:moveTo>
                  <a:lnTo>
                    <a:pt x="41769" y="15113"/>
                  </a:lnTo>
                  <a:lnTo>
                    <a:pt x="41491" y="15280"/>
                  </a:lnTo>
                  <a:lnTo>
                    <a:pt x="41323" y="15559"/>
                  </a:lnTo>
                  <a:lnTo>
                    <a:pt x="41268" y="15670"/>
                  </a:lnTo>
                  <a:lnTo>
                    <a:pt x="41212" y="15838"/>
                  </a:lnTo>
                  <a:lnTo>
                    <a:pt x="41268" y="16005"/>
                  </a:lnTo>
                  <a:lnTo>
                    <a:pt x="41323" y="16172"/>
                  </a:lnTo>
                  <a:lnTo>
                    <a:pt x="41491" y="16451"/>
                  </a:lnTo>
                  <a:lnTo>
                    <a:pt x="41769" y="16618"/>
                  </a:lnTo>
                  <a:lnTo>
                    <a:pt x="41881" y="16674"/>
                  </a:lnTo>
                  <a:lnTo>
                    <a:pt x="42216" y="16674"/>
                  </a:lnTo>
                  <a:lnTo>
                    <a:pt x="42383" y="16618"/>
                  </a:lnTo>
                  <a:lnTo>
                    <a:pt x="42662" y="16451"/>
                  </a:lnTo>
                  <a:lnTo>
                    <a:pt x="42829" y="16172"/>
                  </a:lnTo>
                  <a:lnTo>
                    <a:pt x="42885" y="16005"/>
                  </a:lnTo>
                  <a:lnTo>
                    <a:pt x="42885" y="15838"/>
                  </a:lnTo>
                  <a:lnTo>
                    <a:pt x="42885" y="15670"/>
                  </a:lnTo>
                  <a:lnTo>
                    <a:pt x="42829" y="15559"/>
                  </a:lnTo>
                  <a:lnTo>
                    <a:pt x="42662" y="15280"/>
                  </a:lnTo>
                  <a:lnTo>
                    <a:pt x="42383" y="15113"/>
                  </a:lnTo>
                  <a:lnTo>
                    <a:pt x="42216" y="15057"/>
                  </a:lnTo>
                  <a:close/>
                  <a:moveTo>
                    <a:pt x="45227" y="15057"/>
                  </a:moveTo>
                  <a:lnTo>
                    <a:pt x="45060" y="15113"/>
                  </a:lnTo>
                  <a:lnTo>
                    <a:pt x="44781" y="15280"/>
                  </a:lnTo>
                  <a:lnTo>
                    <a:pt x="44614" y="15559"/>
                  </a:lnTo>
                  <a:lnTo>
                    <a:pt x="44558" y="15670"/>
                  </a:lnTo>
                  <a:lnTo>
                    <a:pt x="44558" y="15838"/>
                  </a:lnTo>
                  <a:lnTo>
                    <a:pt x="44558" y="16005"/>
                  </a:lnTo>
                  <a:lnTo>
                    <a:pt x="44614" y="16172"/>
                  </a:lnTo>
                  <a:lnTo>
                    <a:pt x="44781" y="16451"/>
                  </a:lnTo>
                  <a:lnTo>
                    <a:pt x="45060" y="16618"/>
                  </a:lnTo>
                  <a:lnTo>
                    <a:pt x="45227" y="16674"/>
                  </a:lnTo>
                  <a:lnTo>
                    <a:pt x="45562" y="16674"/>
                  </a:lnTo>
                  <a:lnTo>
                    <a:pt x="45729" y="16618"/>
                  </a:lnTo>
                  <a:lnTo>
                    <a:pt x="45952" y="16451"/>
                  </a:lnTo>
                  <a:lnTo>
                    <a:pt x="46175" y="16172"/>
                  </a:lnTo>
                  <a:lnTo>
                    <a:pt x="46175" y="16005"/>
                  </a:lnTo>
                  <a:lnTo>
                    <a:pt x="46231" y="15838"/>
                  </a:lnTo>
                  <a:lnTo>
                    <a:pt x="46175" y="15670"/>
                  </a:lnTo>
                  <a:lnTo>
                    <a:pt x="46175" y="15559"/>
                  </a:lnTo>
                  <a:lnTo>
                    <a:pt x="45952" y="15280"/>
                  </a:lnTo>
                  <a:lnTo>
                    <a:pt x="45729" y="15113"/>
                  </a:lnTo>
                  <a:lnTo>
                    <a:pt x="45562" y="15057"/>
                  </a:lnTo>
                  <a:close/>
                  <a:moveTo>
                    <a:pt x="50358" y="15001"/>
                  </a:moveTo>
                  <a:lnTo>
                    <a:pt x="50190" y="15057"/>
                  </a:lnTo>
                  <a:lnTo>
                    <a:pt x="50023" y="15113"/>
                  </a:lnTo>
                  <a:lnTo>
                    <a:pt x="49744" y="15280"/>
                  </a:lnTo>
                  <a:lnTo>
                    <a:pt x="49577" y="15559"/>
                  </a:lnTo>
                  <a:lnTo>
                    <a:pt x="49521" y="15670"/>
                  </a:lnTo>
                  <a:lnTo>
                    <a:pt x="49521" y="15838"/>
                  </a:lnTo>
                  <a:lnTo>
                    <a:pt x="49521" y="16005"/>
                  </a:lnTo>
                  <a:lnTo>
                    <a:pt x="49577" y="16172"/>
                  </a:lnTo>
                  <a:lnTo>
                    <a:pt x="49744" y="16451"/>
                  </a:lnTo>
                  <a:lnTo>
                    <a:pt x="50023" y="16618"/>
                  </a:lnTo>
                  <a:lnTo>
                    <a:pt x="50190" y="16674"/>
                  </a:lnTo>
                  <a:lnTo>
                    <a:pt x="50525" y="16674"/>
                  </a:lnTo>
                  <a:lnTo>
                    <a:pt x="50692" y="16618"/>
                  </a:lnTo>
                  <a:lnTo>
                    <a:pt x="50915" y="16451"/>
                  </a:lnTo>
                  <a:lnTo>
                    <a:pt x="51138" y="16172"/>
                  </a:lnTo>
                  <a:lnTo>
                    <a:pt x="51138" y="16005"/>
                  </a:lnTo>
                  <a:lnTo>
                    <a:pt x="51194" y="15838"/>
                  </a:lnTo>
                  <a:lnTo>
                    <a:pt x="51138" y="15670"/>
                  </a:lnTo>
                  <a:lnTo>
                    <a:pt x="51138" y="15559"/>
                  </a:lnTo>
                  <a:lnTo>
                    <a:pt x="50915" y="15280"/>
                  </a:lnTo>
                  <a:lnTo>
                    <a:pt x="50692" y="15113"/>
                  </a:lnTo>
                  <a:lnTo>
                    <a:pt x="50525" y="15057"/>
                  </a:lnTo>
                  <a:lnTo>
                    <a:pt x="50358" y="15001"/>
                  </a:lnTo>
                  <a:close/>
                  <a:moveTo>
                    <a:pt x="58778" y="15001"/>
                  </a:moveTo>
                  <a:lnTo>
                    <a:pt x="58611" y="15057"/>
                  </a:lnTo>
                  <a:lnTo>
                    <a:pt x="58444" y="15113"/>
                  </a:lnTo>
                  <a:lnTo>
                    <a:pt x="58221" y="15280"/>
                  </a:lnTo>
                  <a:lnTo>
                    <a:pt x="57998" y="15559"/>
                  </a:lnTo>
                  <a:lnTo>
                    <a:pt x="57998" y="15670"/>
                  </a:lnTo>
                  <a:lnTo>
                    <a:pt x="57942" y="15838"/>
                  </a:lnTo>
                  <a:lnTo>
                    <a:pt x="57998" y="16005"/>
                  </a:lnTo>
                  <a:lnTo>
                    <a:pt x="57998" y="16172"/>
                  </a:lnTo>
                  <a:lnTo>
                    <a:pt x="58221" y="16451"/>
                  </a:lnTo>
                  <a:lnTo>
                    <a:pt x="58444" y="16618"/>
                  </a:lnTo>
                  <a:lnTo>
                    <a:pt x="58611" y="16674"/>
                  </a:lnTo>
                  <a:lnTo>
                    <a:pt x="58946" y="16674"/>
                  </a:lnTo>
                  <a:lnTo>
                    <a:pt x="59113" y="16618"/>
                  </a:lnTo>
                  <a:lnTo>
                    <a:pt x="59392" y="16451"/>
                  </a:lnTo>
                  <a:lnTo>
                    <a:pt x="59559" y="16172"/>
                  </a:lnTo>
                  <a:lnTo>
                    <a:pt x="59615" y="16005"/>
                  </a:lnTo>
                  <a:lnTo>
                    <a:pt x="59615" y="15838"/>
                  </a:lnTo>
                  <a:lnTo>
                    <a:pt x="59615" y="15670"/>
                  </a:lnTo>
                  <a:lnTo>
                    <a:pt x="59559" y="15559"/>
                  </a:lnTo>
                  <a:lnTo>
                    <a:pt x="59392" y="15280"/>
                  </a:lnTo>
                  <a:lnTo>
                    <a:pt x="59113" y="15113"/>
                  </a:lnTo>
                  <a:lnTo>
                    <a:pt x="58946" y="15057"/>
                  </a:lnTo>
                  <a:lnTo>
                    <a:pt x="58778" y="15001"/>
                  </a:lnTo>
                  <a:close/>
                  <a:moveTo>
                    <a:pt x="63853" y="15001"/>
                  </a:moveTo>
                  <a:lnTo>
                    <a:pt x="63686" y="15057"/>
                  </a:lnTo>
                  <a:lnTo>
                    <a:pt x="63519" y="15113"/>
                  </a:lnTo>
                  <a:lnTo>
                    <a:pt x="63240" y="15280"/>
                  </a:lnTo>
                  <a:lnTo>
                    <a:pt x="63072" y="15559"/>
                  </a:lnTo>
                  <a:lnTo>
                    <a:pt x="63017" y="15670"/>
                  </a:lnTo>
                  <a:lnTo>
                    <a:pt x="63017" y="15838"/>
                  </a:lnTo>
                  <a:lnTo>
                    <a:pt x="63017" y="16005"/>
                  </a:lnTo>
                  <a:lnTo>
                    <a:pt x="63072" y="16172"/>
                  </a:lnTo>
                  <a:lnTo>
                    <a:pt x="63240" y="16451"/>
                  </a:lnTo>
                  <a:lnTo>
                    <a:pt x="63519" y="16618"/>
                  </a:lnTo>
                  <a:lnTo>
                    <a:pt x="63686" y="16674"/>
                  </a:lnTo>
                  <a:lnTo>
                    <a:pt x="64020" y="16674"/>
                  </a:lnTo>
                  <a:lnTo>
                    <a:pt x="64132" y="16618"/>
                  </a:lnTo>
                  <a:lnTo>
                    <a:pt x="64411" y="16451"/>
                  </a:lnTo>
                  <a:lnTo>
                    <a:pt x="64578" y="16172"/>
                  </a:lnTo>
                  <a:lnTo>
                    <a:pt x="64634" y="16005"/>
                  </a:lnTo>
                  <a:lnTo>
                    <a:pt x="64634" y="15838"/>
                  </a:lnTo>
                  <a:lnTo>
                    <a:pt x="64634" y="15670"/>
                  </a:lnTo>
                  <a:lnTo>
                    <a:pt x="64578" y="15559"/>
                  </a:lnTo>
                  <a:lnTo>
                    <a:pt x="64411" y="15280"/>
                  </a:lnTo>
                  <a:lnTo>
                    <a:pt x="64132" y="15113"/>
                  </a:lnTo>
                  <a:lnTo>
                    <a:pt x="64020" y="15057"/>
                  </a:lnTo>
                  <a:lnTo>
                    <a:pt x="63853" y="15001"/>
                  </a:lnTo>
                  <a:close/>
                  <a:moveTo>
                    <a:pt x="67143" y="15001"/>
                  </a:moveTo>
                  <a:lnTo>
                    <a:pt x="66976" y="15057"/>
                  </a:lnTo>
                  <a:lnTo>
                    <a:pt x="66809" y="15113"/>
                  </a:lnTo>
                  <a:lnTo>
                    <a:pt x="66586" y="15280"/>
                  </a:lnTo>
                  <a:lnTo>
                    <a:pt x="66363" y="15559"/>
                  </a:lnTo>
                  <a:lnTo>
                    <a:pt x="66363" y="15670"/>
                  </a:lnTo>
                  <a:lnTo>
                    <a:pt x="66307" y="15838"/>
                  </a:lnTo>
                  <a:lnTo>
                    <a:pt x="66363" y="16005"/>
                  </a:lnTo>
                  <a:lnTo>
                    <a:pt x="66363" y="16172"/>
                  </a:lnTo>
                  <a:lnTo>
                    <a:pt x="66586" y="16451"/>
                  </a:lnTo>
                  <a:lnTo>
                    <a:pt x="66809" y="16618"/>
                  </a:lnTo>
                  <a:lnTo>
                    <a:pt x="66976" y="16674"/>
                  </a:lnTo>
                  <a:lnTo>
                    <a:pt x="67311" y="16674"/>
                  </a:lnTo>
                  <a:lnTo>
                    <a:pt x="67478" y="16618"/>
                  </a:lnTo>
                  <a:lnTo>
                    <a:pt x="67757" y="16451"/>
                  </a:lnTo>
                  <a:lnTo>
                    <a:pt x="67924" y="16172"/>
                  </a:lnTo>
                  <a:lnTo>
                    <a:pt x="67980" y="16005"/>
                  </a:lnTo>
                  <a:lnTo>
                    <a:pt x="67980" y="15838"/>
                  </a:lnTo>
                  <a:lnTo>
                    <a:pt x="67980" y="15670"/>
                  </a:lnTo>
                  <a:lnTo>
                    <a:pt x="67924" y="15559"/>
                  </a:lnTo>
                  <a:lnTo>
                    <a:pt x="67757" y="15280"/>
                  </a:lnTo>
                  <a:lnTo>
                    <a:pt x="67478" y="15113"/>
                  </a:lnTo>
                  <a:lnTo>
                    <a:pt x="67311" y="15057"/>
                  </a:lnTo>
                  <a:lnTo>
                    <a:pt x="67143" y="15001"/>
                  </a:lnTo>
                  <a:close/>
                  <a:moveTo>
                    <a:pt x="72218" y="15001"/>
                  </a:moveTo>
                  <a:lnTo>
                    <a:pt x="72051" y="15057"/>
                  </a:lnTo>
                  <a:lnTo>
                    <a:pt x="71884" y="15113"/>
                  </a:lnTo>
                  <a:lnTo>
                    <a:pt x="71605" y="15280"/>
                  </a:lnTo>
                  <a:lnTo>
                    <a:pt x="71438" y="15559"/>
                  </a:lnTo>
                  <a:lnTo>
                    <a:pt x="71382" y="15670"/>
                  </a:lnTo>
                  <a:lnTo>
                    <a:pt x="71382" y="15838"/>
                  </a:lnTo>
                  <a:lnTo>
                    <a:pt x="71382" y="16005"/>
                  </a:lnTo>
                  <a:lnTo>
                    <a:pt x="71438" y="16172"/>
                  </a:lnTo>
                  <a:lnTo>
                    <a:pt x="71605" y="16451"/>
                  </a:lnTo>
                  <a:lnTo>
                    <a:pt x="71884" y="16618"/>
                  </a:lnTo>
                  <a:lnTo>
                    <a:pt x="72051" y="16674"/>
                  </a:lnTo>
                  <a:lnTo>
                    <a:pt x="72386" y="16674"/>
                  </a:lnTo>
                  <a:lnTo>
                    <a:pt x="72553" y="16618"/>
                  </a:lnTo>
                  <a:lnTo>
                    <a:pt x="72776" y="16451"/>
                  </a:lnTo>
                  <a:lnTo>
                    <a:pt x="72999" y="16172"/>
                  </a:lnTo>
                  <a:lnTo>
                    <a:pt x="72999" y="16005"/>
                  </a:lnTo>
                  <a:lnTo>
                    <a:pt x="73055" y="15838"/>
                  </a:lnTo>
                  <a:lnTo>
                    <a:pt x="72999" y="15670"/>
                  </a:lnTo>
                  <a:lnTo>
                    <a:pt x="72999" y="15559"/>
                  </a:lnTo>
                  <a:lnTo>
                    <a:pt x="72776" y="15280"/>
                  </a:lnTo>
                  <a:lnTo>
                    <a:pt x="72553" y="15113"/>
                  </a:lnTo>
                  <a:lnTo>
                    <a:pt x="72386" y="15057"/>
                  </a:lnTo>
                  <a:lnTo>
                    <a:pt x="72218" y="15001"/>
                  </a:lnTo>
                  <a:close/>
                  <a:moveTo>
                    <a:pt x="75508" y="15001"/>
                  </a:moveTo>
                  <a:lnTo>
                    <a:pt x="75341" y="15057"/>
                  </a:lnTo>
                  <a:lnTo>
                    <a:pt x="75230" y="15113"/>
                  </a:lnTo>
                  <a:lnTo>
                    <a:pt x="74951" y="15280"/>
                  </a:lnTo>
                  <a:lnTo>
                    <a:pt x="74784" y="15559"/>
                  </a:lnTo>
                  <a:lnTo>
                    <a:pt x="74728" y="15670"/>
                  </a:lnTo>
                  <a:lnTo>
                    <a:pt x="74728" y="15838"/>
                  </a:lnTo>
                  <a:lnTo>
                    <a:pt x="74728" y="16005"/>
                  </a:lnTo>
                  <a:lnTo>
                    <a:pt x="74784" y="16172"/>
                  </a:lnTo>
                  <a:lnTo>
                    <a:pt x="74951" y="16451"/>
                  </a:lnTo>
                  <a:lnTo>
                    <a:pt x="75230" y="16618"/>
                  </a:lnTo>
                  <a:lnTo>
                    <a:pt x="75341" y="16674"/>
                  </a:lnTo>
                  <a:lnTo>
                    <a:pt x="75676" y="16674"/>
                  </a:lnTo>
                  <a:lnTo>
                    <a:pt x="75843" y="16618"/>
                  </a:lnTo>
                  <a:lnTo>
                    <a:pt x="76122" y="16451"/>
                  </a:lnTo>
                  <a:lnTo>
                    <a:pt x="76289" y="16172"/>
                  </a:lnTo>
                  <a:lnTo>
                    <a:pt x="76345" y="16005"/>
                  </a:lnTo>
                  <a:lnTo>
                    <a:pt x="76345" y="15838"/>
                  </a:lnTo>
                  <a:lnTo>
                    <a:pt x="76345" y="15670"/>
                  </a:lnTo>
                  <a:lnTo>
                    <a:pt x="76289" y="15559"/>
                  </a:lnTo>
                  <a:lnTo>
                    <a:pt x="76122" y="15280"/>
                  </a:lnTo>
                  <a:lnTo>
                    <a:pt x="75843" y="15113"/>
                  </a:lnTo>
                  <a:lnTo>
                    <a:pt x="75676" y="15057"/>
                  </a:lnTo>
                  <a:lnTo>
                    <a:pt x="75508" y="15001"/>
                  </a:lnTo>
                  <a:close/>
                  <a:moveTo>
                    <a:pt x="78966" y="15001"/>
                  </a:moveTo>
                  <a:lnTo>
                    <a:pt x="78799" y="15057"/>
                  </a:lnTo>
                  <a:lnTo>
                    <a:pt x="78631" y="15113"/>
                  </a:lnTo>
                  <a:lnTo>
                    <a:pt x="78353" y="15280"/>
                  </a:lnTo>
                  <a:lnTo>
                    <a:pt x="78185" y="15559"/>
                  </a:lnTo>
                  <a:lnTo>
                    <a:pt x="78130" y="15670"/>
                  </a:lnTo>
                  <a:lnTo>
                    <a:pt x="78130" y="15838"/>
                  </a:lnTo>
                  <a:lnTo>
                    <a:pt x="78130" y="16005"/>
                  </a:lnTo>
                  <a:lnTo>
                    <a:pt x="78185" y="16172"/>
                  </a:lnTo>
                  <a:lnTo>
                    <a:pt x="78353" y="16451"/>
                  </a:lnTo>
                  <a:lnTo>
                    <a:pt x="78631" y="16618"/>
                  </a:lnTo>
                  <a:lnTo>
                    <a:pt x="78799" y="16674"/>
                  </a:lnTo>
                  <a:lnTo>
                    <a:pt x="79133" y="16674"/>
                  </a:lnTo>
                  <a:lnTo>
                    <a:pt x="79301" y="16618"/>
                  </a:lnTo>
                  <a:lnTo>
                    <a:pt x="79524" y="16451"/>
                  </a:lnTo>
                  <a:lnTo>
                    <a:pt x="79691" y="16172"/>
                  </a:lnTo>
                  <a:lnTo>
                    <a:pt x="79747" y="16005"/>
                  </a:lnTo>
                  <a:lnTo>
                    <a:pt x="79803" y="15838"/>
                  </a:lnTo>
                  <a:lnTo>
                    <a:pt x="79747" y="15670"/>
                  </a:lnTo>
                  <a:lnTo>
                    <a:pt x="79691" y="15559"/>
                  </a:lnTo>
                  <a:lnTo>
                    <a:pt x="79524" y="15280"/>
                  </a:lnTo>
                  <a:lnTo>
                    <a:pt x="79301" y="15113"/>
                  </a:lnTo>
                  <a:lnTo>
                    <a:pt x="79133" y="15057"/>
                  </a:lnTo>
                  <a:lnTo>
                    <a:pt x="78966" y="15001"/>
                  </a:lnTo>
                  <a:close/>
                  <a:moveTo>
                    <a:pt x="89004" y="15001"/>
                  </a:moveTo>
                  <a:lnTo>
                    <a:pt x="88837" y="15057"/>
                  </a:lnTo>
                  <a:lnTo>
                    <a:pt x="88670" y="15113"/>
                  </a:lnTo>
                  <a:lnTo>
                    <a:pt x="88391" y="15280"/>
                  </a:lnTo>
                  <a:lnTo>
                    <a:pt x="88223" y="15559"/>
                  </a:lnTo>
                  <a:lnTo>
                    <a:pt x="88168" y="15670"/>
                  </a:lnTo>
                  <a:lnTo>
                    <a:pt x="88168" y="15838"/>
                  </a:lnTo>
                  <a:lnTo>
                    <a:pt x="88168" y="16005"/>
                  </a:lnTo>
                  <a:lnTo>
                    <a:pt x="88223" y="16172"/>
                  </a:lnTo>
                  <a:lnTo>
                    <a:pt x="88391" y="16451"/>
                  </a:lnTo>
                  <a:lnTo>
                    <a:pt x="88670" y="16618"/>
                  </a:lnTo>
                  <a:lnTo>
                    <a:pt x="88837" y="16674"/>
                  </a:lnTo>
                  <a:lnTo>
                    <a:pt x="89171" y="16674"/>
                  </a:lnTo>
                  <a:lnTo>
                    <a:pt x="89339" y="16618"/>
                  </a:lnTo>
                  <a:lnTo>
                    <a:pt x="89562" y="16451"/>
                  </a:lnTo>
                  <a:lnTo>
                    <a:pt x="89729" y="16172"/>
                  </a:lnTo>
                  <a:lnTo>
                    <a:pt x="89785" y="16005"/>
                  </a:lnTo>
                  <a:lnTo>
                    <a:pt x="89841" y="15838"/>
                  </a:lnTo>
                  <a:lnTo>
                    <a:pt x="89785" y="15670"/>
                  </a:lnTo>
                  <a:lnTo>
                    <a:pt x="89729" y="15559"/>
                  </a:lnTo>
                  <a:lnTo>
                    <a:pt x="89562" y="15280"/>
                  </a:lnTo>
                  <a:lnTo>
                    <a:pt x="89339" y="15113"/>
                  </a:lnTo>
                  <a:lnTo>
                    <a:pt x="89171" y="15057"/>
                  </a:lnTo>
                  <a:lnTo>
                    <a:pt x="89004" y="15001"/>
                  </a:lnTo>
                  <a:close/>
                  <a:moveTo>
                    <a:pt x="130997" y="15057"/>
                  </a:moveTo>
                  <a:lnTo>
                    <a:pt x="130829" y="15113"/>
                  </a:lnTo>
                  <a:lnTo>
                    <a:pt x="130551" y="15280"/>
                  </a:lnTo>
                  <a:lnTo>
                    <a:pt x="130383" y="15559"/>
                  </a:lnTo>
                  <a:lnTo>
                    <a:pt x="130327" y="15670"/>
                  </a:lnTo>
                  <a:lnTo>
                    <a:pt x="130327" y="15838"/>
                  </a:lnTo>
                  <a:lnTo>
                    <a:pt x="130327" y="16005"/>
                  </a:lnTo>
                  <a:lnTo>
                    <a:pt x="130383" y="16172"/>
                  </a:lnTo>
                  <a:lnTo>
                    <a:pt x="130551" y="16451"/>
                  </a:lnTo>
                  <a:lnTo>
                    <a:pt x="130829" y="16618"/>
                  </a:lnTo>
                  <a:lnTo>
                    <a:pt x="130997" y="16674"/>
                  </a:lnTo>
                  <a:lnTo>
                    <a:pt x="131331" y="16674"/>
                  </a:lnTo>
                  <a:lnTo>
                    <a:pt x="131499" y="16618"/>
                  </a:lnTo>
                  <a:lnTo>
                    <a:pt x="131722" y="16451"/>
                  </a:lnTo>
                  <a:lnTo>
                    <a:pt x="131889" y="16172"/>
                  </a:lnTo>
                  <a:lnTo>
                    <a:pt x="131945" y="16005"/>
                  </a:lnTo>
                  <a:lnTo>
                    <a:pt x="132000" y="15838"/>
                  </a:lnTo>
                  <a:lnTo>
                    <a:pt x="131945" y="15670"/>
                  </a:lnTo>
                  <a:lnTo>
                    <a:pt x="131889" y="15559"/>
                  </a:lnTo>
                  <a:lnTo>
                    <a:pt x="131722" y="15280"/>
                  </a:lnTo>
                  <a:lnTo>
                    <a:pt x="131499" y="15113"/>
                  </a:lnTo>
                  <a:lnTo>
                    <a:pt x="131331" y="15057"/>
                  </a:lnTo>
                  <a:close/>
                  <a:moveTo>
                    <a:pt x="134343" y="15057"/>
                  </a:moveTo>
                  <a:lnTo>
                    <a:pt x="134175" y="15113"/>
                  </a:lnTo>
                  <a:lnTo>
                    <a:pt x="133952" y="15280"/>
                  </a:lnTo>
                  <a:lnTo>
                    <a:pt x="133729" y="15559"/>
                  </a:lnTo>
                  <a:lnTo>
                    <a:pt x="133729" y="15670"/>
                  </a:lnTo>
                  <a:lnTo>
                    <a:pt x="133673" y="15838"/>
                  </a:lnTo>
                  <a:lnTo>
                    <a:pt x="133729" y="16005"/>
                  </a:lnTo>
                  <a:lnTo>
                    <a:pt x="133729" y="16172"/>
                  </a:lnTo>
                  <a:lnTo>
                    <a:pt x="133952" y="16451"/>
                  </a:lnTo>
                  <a:lnTo>
                    <a:pt x="134175" y="16618"/>
                  </a:lnTo>
                  <a:lnTo>
                    <a:pt x="134343" y="16674"/>
                  </a:lnTo>
                  <a:lnTo>
                    <a:pt x="134677" y="16674"/>
                  </a:lnTo>
                  <a:lnTo>
                    <a:pt x="134845" y="16618"/>
                  </a:lnTo>
                  <a:lnTo>
                    <a:pt x="135123" y="16451"/>
                  </a:lnTo>
                  <a:lnTo>
                    <a:pt x="135291" y="16172"/>
                  </a:lnTo>
                  <a:lnTo>
                    <a:pt x="135346" y="16005"/>
                  </a:lnTo>
                  <a:lnTo>
                    <a:pt x="135346" y="15838"/>
                  </a:lnTo>
                  <a:lnTo>
                    <a:pt x="135346" y="15670"/>
                  </a:lnTo>
                  <a:lnTo>
                    <a:pt x="135291" y="15559"/>
                  </a:lnTo>
                  <a:lnTo>
                    <a:pt x="135123" y="15280"/>
                  </a:lnTo>
                  <a:lnTo>
                    <a:pt x="134845" y="15113"/>
                  </a:lnTo>
                  <a:lnTo>
                    <a:pt x="134677" y="15057"/>
                  </a:lnTo>
                  <a:close/>
                  <a:moveTo>
                    <a:pt x="137744" y="15057"/>
                  </a:moveTo>
                  <a:lnTo>
                    <a:pt x="137577" y="15113"/>
                  </a:lnTo>
                  <a:lnTo>
                    <a:pt x="137298" y="15280"/>
                  </a:lnTo>
                  <a:lnTo>
                    <a:pt x="137131" y="15559"/>
                  </a:lnTo>
                  <a:lnTo>
                    <a:pt x="137075" y="15670"/>
                  </a:lnTo>
                  <a:lnTo>
                    <a:pt x="137075" y="15838"/>
                  </a:lnTo>
                  <a:lnTo>
                    <a:pt x="137075" y="16005"/>
                  </a:lnTo>
                  <a:lnTo>
                    <a:pt x="137131" y="16172"/>
                  </a:lnTo>
                  <a:lnTo>
                    <a:pt x="137298" y="16451"/>
                  </a:lnTo>
                  <a:lnTo>
                    <a:pt x="137577" y="16618"/>
                  </a:lnTo>
                  <a:lnTo>
                    <a:pt x="137744" y="16674"/>
                  </a:lnTo>
                  <a:lnTo>
                    <a:pt x="138023" y="16674"/>
                  </a:lnTo>
                  <a:lnTo>
                    <a:pt x="138191" y="16618"/>
                  </a:lnTo>
                  <a:lnTo>
                    <a:pt x="138469" y="16451"/>
                  </a:lnTo>
                  <a:lnTo>
                    <a:pt x="138637" y="16172"/>
                  </a:lnTo>
                  <a:lnTo>
                    <a:pt x="138692" y="16005"/>
                  </a:lnTo>
                  <a:lnTo>
                    <a:pt x="138692" y="15838"/>
                  </a:lnTo>
                  <a:lnTo>
                    <a:pt x="138692" y="15670"/>
                  </a:lnTo>
                  <a:lnTo>
                    <a:pt x="138637" y="15559"/>
                  </a:lnTo>
                  <a:lnTo>
                    <a:pt x="138469" y="15280"/>
                  </a:lnTo>
                  <a:lnTo>
                    <a:pt x="138191" y="15113"/>
                  </a:lnTo>
                  <a:lnTo>
                    <a:pt x="138023" y="15057"/>
                  </a:lnTo>
                  <a:close/>
                  <a:moveTo>
                    <a:pt x="141035" y="15057"/>
                  </a:moveTo>
                  <a:lnTo>
                    <a:pt x="140867" y="15113"/>
                  </a:lnTo>
                  <a:lnTo>
                    <a:pt x="140644" y="15280"/>
                  </a:lnTo>
                  <a:lnTo>
                    <a:pt x="140421" y="15559"/>
                  </a:lnTo>
                  <a:lnTo>
                    <a:pt x="140365" y="15670"/>
                  </a:lnTo>
                  <a:lnTo>
                    <a:pt x="140365" y="15838"/>
                  </a:lnTo>
                  <a:lnTo>
                    <a:pt x="140365" y="16005"/>
                  </a:lnTo>
                  <a:lnTo>
                    <a:pt x="140421" y="16172"/>
                  </a:lnTo>
                  <a:lnTo>
                    <a:pt x="140644" y="16451"/>
                  </a:lnTo>
                  <a:lnTo>
                    <a:pt x="140867" y="16618"/>
                  </a:lnTo>
                  <a:lnTo>
                    <a:pt x="141035" y="16674"/>
                  </a:lnTo>
                  <a:lnTo>
                    <a:pt x="141369" y="16674"/>
                  </a:lnTo>
                  <a:lnTo>
                    <a:pt x="141537" y="16618"/>
                  </a:lnTo>
                  <a:lnTo>
                    <a:pt x="141815" y="16451"/>
                  </a:lnTo>
                  <a:lnTo>
                    <a:pt x="141983" y="16172"/>
                  </a:lnTo>
                  <a:lnTo>
                    <a:pt x="142039" y="16005"/>
                  </a:lnTo>
                  <a:lnTo>
                    <a:pt x="142039" y="15838"/>
                  </a:lnTo>
                  <a:lnTo>
                    <a:pt x="142039" y="15670"/>
                  </a:lnTo>
                  <a:lnTo>
                    <a:pt x="141983" y="15559"/>
                  </a:lnTo>
                  <a:lnTo>
                    <a:pt x="141815" y="15280"/>
                  </a:lnTo>
                  <a:lnTo>
                    <a:pt x="141537" y="15113"/>
                  </a:lnTo>
                  <a:lnTo>
                    <a:pt x="141369" y="15057"/>
                  </a:lnTo>
                  <a:close/>
                  <a:moveTo>
                    <a:pt x="146165" y="15001"/>
                  </a:moveTo>
                  <a:lnTo>
                    <a:pt x="145998" y="15057"/>
                  </a:lnTo>
                  <a:lnTo>
                    <a:pt x="145831" y="15113"/>
                  </a:lnTo>
                  <a:lnTo>
                    <a:pt x="145552" y="15280"/>
                  </a:lnTo>
                  <a:lnTo>
                    <a:pt x="145385" y="15559"/>
                  </a:lnTo>
                  <a:lnTo>
                    <a:pt x="145329" y="15670"/>
                  </a:lnTo>
                  <a:lnTo>
                    <a:pt x="145329" y="15838"/>
                  </a:lnTo>
                  <a:lnTo>
                    <a:pt x="145329" y="16005"/>
                  </a:lnTo>
                  <a:lnTo>
                    <a:pt x="145385" y="16172"/>
                  </a:lnTo>
                  <a:lnTo>
                    <a:pt x="145552" y="16451"/>
                  </a:lnTo>
                  <a:lnTo>
                    <a:pt x="145831" y="16618"/>
                  </a:lnTo>
                  <a:lnTo>
                    <a:pt x="145998" y="16674"/>
                  </a:lnTo>
                  <a:lnTo>
                    <a:pt x="146333" y="16674"/>
                  </a:lnTo>
                  <a:lnTo>
                    <a:pt x="146444" y="16618"/>
                  </a:lnTo>
                  <a:lnTo>
                    <a:pt x="146723" y="16451"/>
                  </a:lnTo>
                  <a:lnTo>
                    <a:pt x="146890" y="16172"/>
                  </a:lnTo>
                  <a:lnTo>
                    <a:pt x="146946" y="16005"/>
                  </a:lnTo>
                  <a:lnTo>
                    <a:pt x="147002" y="15838"/>
                  </a:lnTo>
                  <a:lnTo>
                    <a:pt x="146946" y="15670"/>
                  </a:lnTo>
                  <a:lnTo>
                    <a:pt x="146890" y="15559"/>
                  </a:lnTo>
                  <a:lnTo>
                    <a:pt x="146723" y="15280"/>
                  </a:lnTo>
                  <a:lnTo>
                    <a:pt x="146444" y="15113"/>
                  </a:lnTo>
                  <a:lnTo>
                    <a:pt x="146333" y="15057"/>
                  </a:lnTo>
                  <a:lnTo>
                    <a:pt x="146165" y="15001"/>
                  </a:lnTo>
                  <a:close/>
                  <a:moveTo>
                    <a:pt x="154586" y="15001"/>
                  </a:moveTo>
                  <a:lnTo>
                    <a:pt x="154419" y="15057"/>
                  </a:lnTo>
                  <a:lnTo>
                    <a:pt x="154251" y="15113"/>
                  </a:lnTo>
                  <a:lnTo>
                    <a:pt x="154028" y="15280"/>
                  </a:lnTo>
                  <a:lnTo>
                    <a:pt x="153805" y="15559"/>
                  </a:lnTo>
                  <a:lnTo>
                    <a:pt x="153750" y="15670"/>
                  </a:lnTo>
                  <a:lnTo>
                    <a:pt x="153750" y="15838"/>
                  </a:lnTo>
                  <a:lnTo>
                    <a:pt x="153750" y="16005"/>
                  </a:lnTo>
                  <a:lnTo>
                    <a:pt x="153805" y="16172"/>
                  </a:lnTo>
                  <a:lnTo>
                    <a:pt x="154028" y="16451"/>
                  </a:lnTo>
                  <a:lnTo>
                    <a:pt x="154251" y="16618"/>
                  </a:lnTo>
                  <a:lnTo>
                    <a:pt x="154419" y="16674"/>
                  </a:lnTo>
                  <a:lnTo>
                    <a:pt x="154753" y="16674"/>
                  </a:lnTo>
                  <a:lnTo>
                    <a:pt x="154921" y="16618"/>
                  </a:lnTo>
                  <a:lnTo>
                    <a:pt x="155200" y="16451"/>
                  </a:lnTo>
                  <a:lnTo>
                    <a:pt x="155367" y="16172"/>
                  </a:lnTo>
                  <a:lnTo>
                    <a:pt x="155423" y="16005"/>
                  </a:lnTo>
                  <a:lnTo>
                    <a:pt x="155423" y="15838"/>
                  </a:lnTo>
                  <a:lnTo>
                    <a:pt x="155423" y="15670"/>
                  </a:lnTo>
                  <a:lnTo>
                    <a:pt x="155367" y="15559"/>
                  </a:lnTo>
                  <a:lnTo>
                    <a:pt x="155200" y="15280"/>
                  </a:lnTo>
                  <a:lnTo>
                    <a:pt x="154921" y="15113"/>
                  </a:lnTo>
                  <a:lnTo>
                    <a:pt x="154753" y="15057"/>
                  </a:lnTo>
                  <a:lnTo>
                    <a:pt x="154586" y="15001"/>
                  </a:lnTo>
                  <a:close/>
                  <a:moveTo>
                    <a:pt x="159605" y="15001"/>
                  </a:moveTo>
                  <a:lnTo>
                    <a:pt x="159438" y="15057"/>
                  </a:lnTo>
                  <a:lnTo>
                    <a:pt x="159326" y="15113"/>
                  </a:lnTo>
                  <a:lnTo>
                    <a:pt x="159047" y="15280"/>
                  </a:lnTo>
                  <a:lnTo>
                    <a:pt x="158880" y="15559"/>
                  </a:lnTo>
                  <a:lnTo>
                    <a:pt x="158824" y="15670"/>
                  </a:lnTo>
                  <a:lnTo>
                    <a:pt x="158824" y="15838"/>
                  </a:lnTo>
                  <a:lnTo>
                    <a:pt x="158824" y="16005"/>
                  </a:lnTo>
                  <a:lnTo>
                    <a:pt x="158880" y="16172"/>
                  </a:lnTo>
                  <a:lnTo>
                    <a:pt x="159047" y="16451"/>
                  </a:lnTo>
                  <a:lnTo>
                    <a:pt x="159326" y="16618"/>
                  </a:lnTo>
                  <a:lnTo>
                    <a:pt x="159438" y="16674"/>
                  </a:lnTo>
                  <a:lnTo>
                    <a:pt x="159772" y="16674"/>
                  </a:lnTo>
                  <a:lnTo>
                    <a:pt x="159940" y="16618"/>
                  </a:lnTo>
                  <a:lnTo>
                    <a:pt x="160219" y="16451"/>
                  </a:lnTo>
                  <a:lnTo>
                    <a:pt x="160386" y="16172"/>
                  </a:lnTo>
                  <a:lnTo>
                    <a:pt x="160442" y="16005"/>
                  </a:lnTo>
                  <a:lnTo>
                    <a:pt x="160442" y="15838"/>
                  </a:lnTo>
                  <a:lnTo>
                    <a:pt x="160442" y="15670"/>
                  </a:lnTo>
                  <a:lnTo>
                    <a:pt x="160386" y="15559"/>
                  </a:lnTo>
                  <a:lnTo>
                    <a:pt x="160219" y="15280"/>
                  </a:lnTo>
                  <a:lnTo>
                    <a:pt x="159940" y="15113"/>
                  </a:lnTo>
                  <a:lnTo>
                    <a:pt x="159772" y="15057"/>
                  </a:lnTo>
                  <a:lnTo>
                    <a:pt x="159605" y="15001"/>
                  </a:lnTo>
                  <a:close/>
                  <a:moveTo>
                    <a:pt x="162951" y="15001"/>
                  </a:moveTo>
                  <a:lnTo>
                    <a:pt x="162784" y="15057"/>
                  </a:lnTo>
                  <a:lnTo>
                    <a:pt x="162617" y="15113"/>
                  </a:lnTo>
                  <a:lnTo>
                    <a:pt x="162338" y="15280"/>
                  </a:lnTo>
                  <a:lnTo>
                    <a:pt x="162170" y="15559"/>
                  </a:lnTo>
                  <a:lnTo>
                    <a:pt x="162115" y="15670"/>
                  </a:lnTo>
                  <a:lnTo>
                    <a:pt x="162115" y="15838"/>
                  </a:lnTo>
                  <a:lnTo>
                    <a:pt x="162115" y="16005"/>
                  </a:lnTo>
                  <a:lnTo>
                    <a:pt x="162170" y="16172"/>
                  </a:lnTo>
                  <a:lnTo>
                    <a:pt x="162338" y="16451"/>
                  </a:lnTo>
                  <a:lnTo>
                    <a:pt x="162617" y="16618"/>
                  </a:lnTo>
                  <a:lnTo>
                    <a:pt x="162784" y="16674"/>
                  </a:lnTo>
                  <a:lnTo>
                    <a:pt x="163118" y="16674"/>
                  </a:lnTo>
                  <a:lnTo>
                    <a:pt x="163286" y="16618"/>
                  </a:lnTo>
                  <a:lnTo>
                    <a:pt x="163509" y="16451"/>
                  </a:lnTo>
                  <a:lnTo>
                    <a:pt x="163732" y="16172"/>
                  </a:lnTo>
                  <a:lnTo>
                    <a:pt x="163788" y="16005"/>
                  </a:lnTo>
                  <a:lnTo>
                    <a:pt x="163788" y="15838"/>
                  </a:lnTo>
                  <a:lnTo>
                    <a:pt x="163788" y="15670"/>
                  </a:lnTo>
                  <a:lnTo>
                    <a:pt x="163732" y="15559"/>
                  </a:lnTo>
                  <a:lnTo>
                    <a:pt x="163509" y="15280"/>
                  </a:lnTo>
                  <a:lnTo>
                    <a:pt x="163286" y="15113"/>
                  </a:lnTo>
                  <a:lnTo>
                    <a:pt x="163118" y="15057"/>
                  </a:lnTo>
                  <a:lnTo>
                    <a:pt x="162951" y="15001"/>
                  </a:lnTo>
                  <a:close/>
                  <a:moveTo>
                    <a:pt x="168026" y="15001"/>
                  </a:moveTo>
                  <a:lnTo>
                    <a:pt x="167859" y="15057"/>
                  </a:lnTo>
                  <a:lnTo>
                    <a:pt x="167691" y="15113"/>
                  </a:lnTo>
                  <a:lnTo>
                    <a:pt x="167412" y="15280"/>
                  </a:lnTo>
                  <a:lnTo>
                    <a:pt x="167245" y="15559"/>
                  </a:lnTo>
                  <a:lnTo>
                    <a:pt x="167189" y="15670"/>
                  </a:lnTo>
                  <a:lnTo>
                    <a:pt x="167189" y="15838"/>
                  </a:lnTo>
                  <a:lnTo>
                    <a:pt x="167189" y="16005"/>
                  </a:lnTo>
                  <a:lnTo>
                    <a:pt x="167245" y="16172"/>
                  </a:lnTo>
                  <a:lnTo>
                    <a:pt x="167412" y="16451"/>
                  </a:lnTo>
                  <a:lnTo>
                    <a:pt x="167691" y="16618"/>
                  </a:lnTo>
                  <a:lnTo>
                    <a:pt x="167859" y="16674"/>
                  </a:lnTo>
                  <a:lnTo>
                    <a:pt x="168193" y="16674"/>
                  </a:lnTo>
                  <a:lnTo>
                    <a:pt x="168361" y="16618"/>
                  </a:lnTo>
                  <a:lnTo>
                    <a:pt x="168584" y="16451"/>
                  </a:lnTo>
                  <a:lnTo>
                    <a:pt x="168751" y="16172"/>
                  </a:lnTo>
                  <a:lnTo>
                    <a:pt x="168807" y="16005"/>
                  </a:lnTo>
                  <a:lnTo>
                    <a:pt x="168862" y="15838"/>
                  </a:lnTo>
                  <a:lnTo>
                    <a:pt x="168807" y="15670"/>
                  </a:lnTo>
                  <a:lnTo>
                    <a:pt x="168751" y="15559"/>
                  </a:lnTo>
                  <a:lnTo>
                    <a:pt x="168584" y="15280"/>
                  </a:lnTo>
                  <a:lnTo>
                    <a:pt x="168361" y="15113"/>
                  </a:lnTo>
                  <a:lnTo>
                    <a:pt x="168193" y="15057"/>
                  </a:lnTo>
                  <a:lnTo>
                    <a:pt x="168026" y="15001"/>
                  </a:lnTo>
                  <a:close/>
                  <a:moveTo>
                    <a:pt x="171316" y="15001"/>
                  </a:moveTo>
                  <a:lnTo>
                    <a:pt x="171149" y="15057"/>
                  </a:lnTo>
                  <a:lnTo>
                    <a:pt x="171037" y="15113"/>
                  </a:lnTo>
                  <a:lnTo>
                    <a:pt x="170758" y="15280"/>
                  </a:lnTo>
                  <a:lnTo>
                    <a:pt x="170591" y="15559"/>
                  </a:lnTo>
                  <a:lnTo>
                    <a:pt x="170535" y="15670"/>
                  </a:lnTo>
                  <a:lnTo>
                    <a:pt x="170480" y="15838"/>
                  </a:lnTo>
                  <a:lnTo>
                    <a:pt x="170535" y="16005"/>
                  </a:lnTo>
                  <a:lnTo>
                    <a:pt x="170591" y="16172"/>
                  </a:lnTo>
                  <a:lnTo>
                    <a:pt x="170758" y="16451"/>
                  </a:lnTo>
                  <a:lnTo>
                    <a:pt x="171037" y="16618"/>
                  </a:lnTo>
                  <a:lnTo>
                    <a:pt x="171149" y="16674"/>
                  </a:lnTo>
                  <a:lnTo>
                    <a:pt x="171483" y="16674"/>
                  </a:lnTo>
                  <a:lnTo>
                    <a:pt x="171651" y="16618"/>
                  </a:lnTo>
                  <a:lnTo>
                    <a:pt x="171930" y="16451"/>
                  </a:lnTo>
                  <a:lnTo>
                    <a:pt x="172097" y="16172"/>
                  </a:lnTo>
                  <a:lnTo>
                    <a:pt x="172153" y="16005"/>
                  </a:lnTo>
                  <a:lnTo>
                    <a:pt x="172153" y="15838"/>
                  </a:lnTo>
                  <a:lnTo>
                    <a:pt x="172153" y="15670"/>
                  </a:lnTo>
                  <a:lnTo>
                    <a:pt x="172097" y="15559"/>
                  </a:lnTo>
                  <a:lnTo>
                    <a:pt x="171930" y="15280"/>
                  </a:lnTo>
                  <a:lnTo>
                    <a:pt x="171651" y="15113"/>
                  </a:lnTo>
                  <a:lnTo>
                    <a:pt x="171483" y="15057"/>
                  </a:lnTo>
                  <a:lnTo>
                    <a:pt x="171316" y="15001"/>
                  </a:lnTo>
                  <a:close/>
                  <a:moveTo>
                    <a:pt x="174774" y="15001"/>
                  </a:moveTo>
                  <a:lnTo>
                    <a:pt x="174606" y="15057"/>
                  </a:lnTo>
                  <a:lnTo>
                    <a:pt x="174439" y="15113"/>
                  </a:lnTo>
                  <a:lnTo>
                    <a:pt x="174160" y="15280"/>
                  </a:lnTo>
                  <a:lnTo>
                    <a:pt x="173993" y="15559"/>
                  </a:lnTo>
                  <a:lnTo>
                    <a:pt x="173937" y="15670"/>
                  </a:lnTo>
                  <a:lnTo>
                    <a:pt x="173937" y="15838"/>
                  </a:lnTo>
                  <a:lnTo>
                    <a:pt x="173937" y="16005"/>
                  </a:lnTo>
                  <a:lnTo>
                    <a:pt x="173993" y="16172"/>
                  </a:lnTo>
                  <a:lnTo>
                    <a:pt x="174160" y="16451"/>
                  </a:lnTo>
                  <a:lnTo>
                    <a:pt x="174439" y="16618"/>
                  </a:lnTo>
                  <a:lnTo>
                    <a:pt x="174606" y="16674"/>
                  </a:lnTo>
                  <a:lnTo>
                    <a:pt x="174941" y="16674"/>
                  </a:lnTo>
                  <a:lnTo>
                    <a:pt x="175053" y="16618"/>
                  </a:lnTo>
                  <a:lnTo>
                    <a:pt x="175331" y="16451"/>
                  </a:lnTo>
                  <a:lnTo>
                    <a:pt x="175499" y="16172"/>
                  </a:lnTo>
                  <a:lnTo>
                    <a:pt x="175554" y="16005"/>
                  </a:lnTo>
                  <a:lnTo>
                    <a:pt x="175610" y="15838"/>
                  </a:lnTo>
                  <a:lnTo>
                    <a:pt x="175554" y="15670"/>
                  </a:lnTo>
                  <a:lnTo>
                    <a:pt x="175499" y="15559"/>
                  </a:lnTo>
                  <a:lnTo>
                    <a:pt x="175331" y="15280"/>
                  </a:lnTo>
                  <a:lnTo>
                    <a:pt x="175053" y="15113"/>
                  </a:lnTo>
                  <a:lnTo>
                    <a:pt x="174941" y="15057"/>
                  </a:lnTo>
                  <a:lnTo>
                    <a:pt x="174774" y="15001"/>
                  </a:lnTo>
                  <a:close/>
                  <a:moveTo>
                    <a:pt x="184812" y="15001"/>
                  </a:moveTo>
                  <a:lnTo>
                    <a:pt x="184644" y="15057"/>
                  </a:lnTo>
                  <a:lnTo>
                    <a:pt x="184477" y="15113"/>
                  </a:lnTo>
                  <a:lnTo>
                    <a:pt x="184198" y="15280"/>
                  </a:lnTo>
                  <a:lnTo>
                    <a:pt x="184031" y="15559"/>
                  </a:lnTo>
                  <a:lnTo>
                    <a:pt x="183975" y="15670"/>
                  </a:lnTo>
                  <a:lnTo>
                    <a:pt x="183975" y="15838"/>
                  </a:lnTo>
                  <a:lnTo>
                    <a:pt x="183975" y="16005"/>
                  </a:lnTo>
                  <a:lnTo>
                    <a:pt x="184031" y="16172"/>
                  </a:lnTo>
                  <a:lnTo>
                    <a:pt x="184198" y="16451"/>
                  </a:lnTo>
                  <a:lnTo>
                    <a:pt x="184477" y="16618"/>
                  </a:lnTo>
                  <a:lnTo>
                    <a:pt x="184644" y="16674"/>
                  </a:lnTo>
                  <a:lnTo>
                    <a:pt x="184979" y="16674"/>
                  </a:lnTo>
                  <a:lnTo>
                    <a:pt x="185091" y="16618"/>
                  </a:lnTo>
                  <a:lnTo>
                    <a:pt x="185369" y="16451"/>
                  </a:lnTo>
                  <a:lnTo>
                    <a:pt x="185537" y="16172"/>
                  </a:lnTo>
                  <a:lnTo>
                    <a:pt x="185593" y="16005"/>
                  </a:lnTo>
                  <a:lnTo>
                    <a:pt x="185648" y="15838"/>
                  </a:lnTo>
                  <a:lnTo>
                    <a:pt x="185593" y="15670"/>
                  </a:lnTo>
                  <a:lnTo>
                    <a:pt x="185537" y="15559"/>
                  </a:lnTo>
                  <a:lnTo>
                    <a:pt x="185369" y="15280"/>
                  </a:lnTo>
                  <a:lnTo>
                    <a:pt x="185091" y="15113"/>
                  </a:lnTo>
                  <a:lnTo>
                    <a:pt x="184979" y="15057"/>
                  </a:lnTo>
                  <a:lnTo>
                    <a:pt x="184812" y="15001"/>
                  </a:lnTo>
                  <a:close/>
                  <a:moveTo>
                    <a:pt x="226804" y="15057"/>
                  </a:moveTo>
                  <a:lnTo>
                    <a:pt x="226637" y="15113"/>
                  </a:lnTo>
                  <a:lnTo>
                    <a:pt x="226358" y="15280"/>
                  </a:lnTo>
                  <a:lnTo>
                    <a:pt x="226191" y="15559"/>
                  </a:lnTo>
                  <a:lnTo>
                    <a:pt x="226135" y="15670"/>
                  </a:lnTo>
                  <a:lnTo>
                    <a:pt x="226135" y="15838"/>
                  </a:lnTo>
                  <a:lnTo>
                    <a:pt x="226135" y="16005"/>
                  </a:lnTo>
                  <a:lnTo>
                    <a:pt x="226191" y="16172"/>
                  </a:lnTo>
                  <a:lnTo>
                    <a:pt x="226358" y="16451"/>
                  </a:lnTo>
                  <a:lnTo>
                    <a:pt x="226637" y="16618"/>
                  </a:lnTo>
                  <a:lnTo>
                    <a:pt x="226804" y="16674"/>
                  </a:lnTo>
                  <a:lnTo>
                    <a:pt x="227139" y="16674"/>
                  </a:lnTo>
                  <a:lnTo>
                    <a:pt x="227250" y="16618"/>
                  </a:lnTo>
                  <a:lnTo>
                    <a:pt x="227529" y="16451"/>
                  </a:lnTo>
                  <a:lnTo>
                    <a:pt x="227697" y="16172"/>
                  </a:lnTo>
                  <a:lnTo>
                    <a:pt x="227752" y="16005"/>
                  </a:lnTo>
                  <a:lnTo>
                    <a:pt x="227808" y="15838"/>
                  </a:lnTo>
                  <a:lnTo>
                    <a:pt x="227752" y="15670"/>
                  </a:lnTo>
                  <a:lnTo>
                    <a:pt x="227697" y="15559"/>
                  </a:lnTo>
                  <a:lnTo>
                    <a:pt x="227529" y="15280"/>
                  </a:lnTo>
                  <a:lnTo>
                    <a:pt x="227250" y="15113"/>
                  </a:lnTo>
                  <a:lnTo>
                    <a:pt x="227139" y="15057"/>
                  </a:lnTo>
                  <a:close/>
                  <a:moveTo>
                    <a:pt x="230150" y="15057"/>
                  </a:moveTo>
                  <a:lnTo>
                    <a:pt x="229983" y="15113"/>
                  </a:lnTo>
                  <a:lnTo>
                    <a:pt x="229760" y="15280"/>
                  </a:lnTo>
                  <a:lnTo>
                    <a:pt x="229537" y="15559"/>
                  </a:lnTo>
                  <a:lnTo>
                    <a:pt x="229481" y="15670"/>
                  </a:lnTo>
                  <a:lnTo>
                    <a:pt x="229481" y="15838"/>
                  </a:lnTo>
                  <a:lnTo>
                    <a:pt x="229481" y="16005"/>
                  </a:lnTo>
                  <a:lnTo>
                    <a:pt x="229537" y="16172"/>
                  </a:lnTo>
                  <a:lnTo>
                    <a:pt x="229760" y="16451"/>
                  </a:lnTo>
                  <a:lnTo>
                    <a:pt x="229983" y="16618"/>
                  </a:lnTo>
                  <a:lnTo>
                    <a:pt x="230150" y="16674"/>
                  </a:lnTo>
                  <a:lnTo>
                    <a:pt x="230485" y="16674"/>
                  </a:lnTo>
                  <a:lnTo>
                    <a:pt x="230652" y="16618"/>
                  </a:lnTo>
                  <a:lnTo>
                    <a:pt x="230931" y="16451"/>
                  </a:lnTo>
                  <a:lnTo>
                    <a:pt x="231098" y="16172"/>
                  </a:lnTo>
                  <a:lnTo>
                    <a:pt x="231154" y="16005"/>
                  </a:lnTo>
                  <a:lnTo>
                    <a:pt x="231154" y="15838"/>
                  </a:lnTo>
                  <a:lnTo>
                    <a:pt x="231154" y="15670"/>
                  </a:lnTo>
                  <a:lnTo>
                    <a:pt x="231098" y="15559"/>
                  </a:lnTo>
                  <a:lnTo>
                    <a:pt x="230931" y="15280"/>
                  </a:lnTo>
                  <a:lnTo>
                    <a:pt x="230652" y="15113"/>
                  </a:lnTo>
                  <a:lnTo>
                    <a:pt x="230485" y="15057"/>
                  </a:lnTo>
                  <a:close/>
                  <a:moveTo>
                    <a:pt x="233496" y="15057"/>
                  </a:moveTo>
                  <a:lnTo>
                    <a:pt x="233385" y="15113"/>
                  </a:lnTo>
                  <a:lnTo>
                    <a:pt x="233106" y="15280"/>
                  </a:lnTo>
                  <a:lnTo>
                    <a:pt x="232939" y="15559"/>
                  </a:lnTo>
                  <a:lnTo>
                    <a:pt x="232883" y="15670"/>
                  </a:lnTo>
                  <a:lnTo>
                    <a:pt x="232883" y="15838"/>
                  </a:lnTo>
                  <a:lnTo>
                    <a:pt x="232883" y="16005"/>
                  </a:lnTo>
                  <a:lnTo>
                    <a:pt x="232939" y="16172"/>
                  </a:lnTo>
                  <a:lnTo>
                    <a:pt x="233106" y="16451"/>
                  </a:lnTo>
                  <a:lnTo>
                    <a:pt x="233385" y="16618"/>
                  </a:lnTo>
                  <a:lnTo>
                    <a:pt x="233496" y="16674"/>
                  </a:lnTo>
                  <a:lnTo>
                    <a:pt x="233831" y="16674"/>
                  </a:lnTo>
                  <a:lnTo>
                    <a:pt x="233998" y="16618"/>
                  </a:lnTo>
                  <a:lnTo>
                    <a:pt x="234277" y="16451"/>
                  </a:lnTo>
                  <a:lnTo>
                    <a:pt x="234444" y="16172"/>
                  </a:lnTo>
                  <a:lnTo>
                    <a:pt x="234500" y="16005"/>
                  </a:lnTo>
                  <a:lnTo>
                    <a:pt x="234500" y="15838"/>
                  </a:lnTo>
                  <a:lnTo>
                    <a:pt x="234500" y="15670"/>
                  </a:lnTo>
                  <a:lnTo>
                    <a:pt x="234444" y="15559"/>
                  </a:lnTo>
                  <a:lnTo>
                    <a:pt x="234277" y="15280"/>
                  </a:lnTo>
                  <a:lnTo>
                    <a:pt x="233998" y="15113"/>
                  </a:lnTo>
                  <a:lnTo>
                    <a:pt x="233831" y="15057"/>
                  </a:lnTo>
                  <a:close/>
                  <a:moveTo>
                    <a:pt x="236842" y="15057"/>
                  </a:moveTo>
                  <a:lnTo>
                    <a:pt x="236675" y="15113"/>
                  </a:lnTo>
                  <a:lnTo>
                    <a:pt x="236396" y="15280"/>
                  </a:lnTo>
                  <a:lnTo>
                    <a:pt x="236229" y="15559"/>
                  </a:lnTo>
                  <a:lnTo>
                    <a:pt x="236173" y="15670"/>
                  </a:lnTo>
                  <a:lnTo>
                    <a:pt x="236173" y="15838"/>
                  </a:lnTo>
                  <a:lnTo>
                    <a:pt x="236173" y="16005"/>
                  </a:lnTo>
                  <a:lnTo>
                    <a:pt x="236229" y="16172"/>
                  </a:lnTo>
                  <a:lnTo>
                    <a:pt x="236396" y="16451"/>
                  </a:lnTo>
                  <a:lnTo>
                    <a:pt x="236675" y="16618"/>
                  </a:lnTo>
                  <a:lnTo>
                    <a:pt x="236842" y="16674"/>
                  </a:lnTo>
                  <a:lnTo>
                    <a:pt x="237177" y="16674"/>
                  </a:lnTo>
                  <a:lnTo>
                    <a:pt x="237344" y="16618"/>
                  </a:lnTo>
                  <a:lnTo>
                    <a:pt x="237567" y="16451"/>
                  </a:lnTo>
                  <a:lnTo>
                    <a:pt x="237790" y="16172"/>
                  </a:lnTo>
                  <a:lnTo>
                    <a:pt x="237790" y="16005"/>
                  </a:lnTo>
                  <a:lnTo>
                    <a:pt x="237846" y="15838"/>
                  </a:lnTo>
                  <a:lnTo>
                    <a:pt x="237790" y="15670"/>
                  </a:lnTo>
                  <a:lnTo>
                    <a:pt x="237790" y="15559"/>
                  </a:lnTo>
                  <a:lnTo>
                    <a:pt x="237567" y="15280"/>
                  </a:lnTo>
                  <a:lnTo>
                    <a:pt x="237344" y="15113"/>
                  </a:lnTo>
                  <a:lnTo>
                    <a:pt x="237177" y="15057"/>
                  </a:lnTo>
                  <a:close/>
                  <a:moveTo>
                    <a:pt x="241973" y="15001"/>
                  </a:moveTo>
                  <a:lnTo>
                    <a:pt x="241806" y="15057"/>
                  </a:lnTo>
                  <a:lnTo>
                    <a:pt x="241638" y="15113"/>
                  </a:lnTo>
                  <a:lnTo>
                    <a:pt x="241359" y="15280"/>
                  </a:lnTo>
                  <a:lnTo>
                    <a:pt x="241192" y="15559"/>
                  </a:lnTo>
                  <a:lnTo>
                    <a:pt x="241136" y="15670"/>
                  </a:lnTo>
                  <a:lnTo>
                    <a:pt x="241136" y="15838"/>
                  </a:lnTo>
                  <a:lnTo>
                    <a:pt x="241136" y="16005"/>
                  </a:lnTo>
                  <a:lnTo>
                    <a:pt x="241192" y="16172"/>
                  </a:lnTo>
                  <a:lnTo>
                    <a:pt x="241359" y="16451"/>
                  </a:lnTo>
                  <a:lnTo>
                    <a:pt x="241638" y="16618"/>
                  </a:lnTo>
                  <a:lnTo>
                    <a:pt x="241806" y="16674"/>
                  </a:lnTo>
                  <a:lnTo>
                    <a:pt x="242140" y="16674"/>
                  </a:lnTo>
                  <a:lnTo>
                    <a:pt x="242308" y="16618"/>
                  </a:lnTo>
                  <a:lnTo>
                    <a:pt x="242531" y="16451"/>
                  </a:lnTo>
                  <a:lnTo>
                    <a:pt x="242754" y="16172"/>
                  </a:lnTo>
                  <a:lnTo>
                    <a:pt x="242754" y="16005"/>
                  </a:lnTo>
                  <a:lnTo>
                    <a:pt x="242809" y="15838"/>
                  </a:lnTo>
                  <a:lnTo>
                    <a:pt x="242754" y="15670"/>
                  </a:lnTo>
                  <a:lnTo>
                    <a:pt x="242754" y="15559"/>
                  </a:lnTo>
                  <a:lnTo>
                    <a:pt x="242531" y="15280"/>
                  </a:lnTo>
                  <a:lnTo>
                    <a:pt x="242308" y="15113"/>
                  </a:lnTo>
                  <a:lnTo>
                    <a:pt x="242140" y="15057"/>
                  </a:lnTo>
                  <a:lnTo>
                    <a:pt x="241973" y="15001"/>
                  </a:lnTo>
                  <a:close/>
                  <a:moveTo>
                    <a:pt x="250394" y="15001"/>
                  </a:moveTo>
                  <a:lnTo>
                    <a:pt x="250226" y="15057"/>
                  </a:lnTo>
                  <a:lnTo>
                    <a:pt x="250059" y="15113"/>
                  </a:lnTo>
                  <a:lnTo>
                    <a:pt x="249836" y="15280"/>
                  </a:lnTo>
                  <a:lnTo>
                    <a:pt x="249669" y="15559"/>
                  </a:lnTo>
                  <a:lnTo>
                    <a:pt x="249613" y="15670"/>
                  </a:lnTo>
                  <a:lnTo>
                    <a:pt x="249557" y="15838"/>
                  </a:lnTo>
                  <a:lnTo>
                    <a:pt x="249613" y="16005"/>
                  </a:lnTo>
                  <a:lnTo>
                    <a:pt x="249669" y="16172"/>
                  </a:lnTo>
                  <a:lnTo>
                    <a:pt x="249836" y="16451"/>
                  </a:lnTo>
                  <a:lnTo>
                    <a:pt x="250059" y="16618"/>
                  </a:lnTo>
                  <a:lnTo>
                    <a:pt x="250226" y="16674"/>
                  </a:lnTo>
                  <a:lnTo>
                    <a:pt x="250561" y="16674"/>
                  </a:lnTo>
                  <a:lnTo>
                    <a:pt x="250728" y="16618"/>
                  </a:lnTo>
                  <a:lnTo>
                    <a:pt x="251007" y="16451"/>
                  </a:lnTo>
                  <a:lnTo>
                    <a:pt x="251174" y="16172"/>
                  </a:lnTo>
                  <a:lnTo>
                    <a:pt x="251230" y="16005"/>
                  </a:lnTo>
                  <a:lnTo>
                    <a:pt x="251230" y="15838"/>
                  </a:lnTo>
                  <a:lnTo>
                    <a:pt x="251230" y="15670"/>
                  </a:lnTo>
                  <a:lnTo>
                    <a:pt x="251174" y="15559"/>
                  </a:lnTo>
                  <a:lnTo>
                    <a:pt x="251007" y="15280"/>
                  </a:lnTo>
                  <a:lnTo>
                    <a:pt x="250728" y="15113"/>
                  </a:lnTo>
                  <a:lnTo>
                    <a:pt x="250561" y="15057"/>
                  </a:lnTo>
                  <a:lnTo>
                    <a:pt x="250394" y="15001"/>
                  </a:lnTo>
                  <a:close/>
                  <a:moveTo>
                    <a:pt x="255469" y="15001"/>
                  </a:moveTo>
                  <a:lnTo>
                    <a:pt x="255301" y="15057"/>
                  </a:lnTo>
                  <a:lnTo>
                    <a:pt x="255134" y="15113"/>
                  </a:lnTo>
                  <a:lnTo>
                    <a:pt x="254855" y="15280"/>
                  </a:lnTo>
                  <a:lnTo>
                    <a:pt x="254688" y="15559"/>
                  </a:lnTo>
                  <a:lnTo>
                    <a:pt x="254632" y="15670"/>
                  </a:lnTo>
                  <a:lnTo>
                    <a:pt x="254632" y="15838"/>
                  </a:lnTo>
                  <a:lnTo>
                    <a:pt x="254632" y="16005"/>
                  </a:lnTo>
                  <a:lnTo>
                    <a:pt x="254688" y="16172"/>
                  </a:lnTo>
                  <a:lnTo>
                    <a:pt x="254855" y="16451"/>
                  </a:lnTo>
                  <a:lnTo>
                    <a:pt x="255134" y="16618"/>
                  </a:lnTo>
                  <a:lnTo>
                    <a:pt x="255301" y="16674"/>
                  </a:lnTo>
                  <a:lnTo>
                    <a:pt x="255636" y="16674"/>
                  </a:lnTo>
                  <a:lnTo>
                    <a:pt x="255747" y="16618"/>
                  </a:lnTo>
                  <a:lnTo>
                    <a:pt x="256026" y="16451"/>
                  </a:lnTo>
                  <a:lnTo>
                    <a:pt x="256194" y="16172"/>
                  </a:lnTo>
                  <a:lnTo>
                    <a:pt x="256249" y="16005"/>
                  </a:lnTo>
                  <a:lnTo>
                    <a:pt x="256305" y="15838"/>
                  </a:lnTo>
                  <a:lnTo>
                    <a:pt x="256249" y="15670"/>
                  </a:lnTo>
                  <a:lnTo>
                    <a:pt x="256194" y="15559"/>
                  </a:lnTo>
                  <a:lnTo>
                    <a:pt x="256026" y="15280"/>
                  </a:lnTo>
                  <a:lnTo>
                    <a:pt x="255747" y="15113"/>
                  </a:lnTo>
                  <a:lnTo>
                    <a:pt x="255636" y="15057"/>
                  </a:lnTo>
                  <a:lnTo>
                    <a:pt x="255469" y="15001"/>
                  </a:lnTo>
                  <a:close/>
                  <a:moveTo>
                    <a:pt x="258759" y="15001"/>
                  </a:moveTo>
                  <a:lnTo>
                    <a:pt x="258591" y="15057"/>
                  </a:lnTo>
                  <a:lnTo>
                    <a:pt x="258424" y="15113"/>
                  </a:lnTo>
                  <a:lnTo>
                    <a:pt x="258201" y="15280"/>
                  </a:lnTo>
                  <a:lnTo>
                    <a:pt x="257978" y="15559"/>
                  </a:lnTo>
                  <a:lnTo>
                    <a:pt x="257978" y="15670"/>
                  </a:lnTo>
                  <a:lnTo>
                    <a:pt x="257922" y="15838"/>
                  </a:lnTo>
                  <a:lnTo>
                    <a:pt x="257978" y="16005"/>
                  </a:lnTo>
                  <a:lnTo>
                    <a:pt x="257978" y="16172"/>
                  </a:lnTo>
                  <a:lnTo>
                    <a:pt x="258201" y="16451"/>
                  </a:lnTo>
                  <a:lnTo>
                    <a:pt x="258424" y="16618"/>
                  </a:lnTo>
                  <a:lnTo>
                    <a:pt x="258591" y="16674"/>
                  </a:lnTo>
                  <a:lnTo>
                    <a:pt x="258926" y="16674"/>
                  </a:lnTo>
                  <a:lnTo>
                    <a:pt x="259093" y="16618"/>
                  </a:lnTo>
                  <a:lnTo>
                    <a:pt x="259372" y="16451"/>
                  </a:lnTo>
                  <a:lnTo>
                    <a:pt x="259540" y="16172"/>
                  </a:lnTo>
                  <a:lnTo>
                    <a:pt x="259595" y="16005"/>
                  </a:lnTo>
                  <a:lnTo>
                    <a:pt x="259595" y="15838"/>
                  </a:lnTo>
                  <a:lnTo>
                    <a:pt x="259595" y="15670"/>
                  </a:lnTo>
                  <a:lnTo>
                    <a:pt x="259540" y="15559"/>
                  </a:lnTo>
                  <a:lnTo>
                    <a:pt x="259372" y="15280"/>
                  </a:lnTo>
                  <a:lnTo>
                    <a:pt x="259093" y="15113"/>
                  </a:lnTo>
                  <a:lnTo>
                    <a:pt x="258926" y="15057"/>
                  </a:lnTo>
                  <a:lnTo>
                    <a:pt x="258759" y="15001"/>
                  </a:lnTo>
                  <a:close/>
                  <a:moveTo>
                    <a:pt x="263834" y="15001"/>
                  </a:moveTo>
                  <a:lnTo>
                    <a:pt x="263666" y="15057"/>
                  </a:lnTo>
                  <a:lnTo>
                    <a:pt x="263499" y="15113"/>
                  </a:lnTo>
                  <a:lnTo>
                    <a:pt x="263220" y="15280"/>
                  </a:lnTo>
                  <a:lnTo>
                    <a:pt x="263053" y="15559"/>
                  </a:lnTo>
                  <a:lnTo>
                    <a:pt x="262997" y="15670"/>
                  </a:lnTo>
                  <a:lnTo>
                    <a:pt x="262997" y="15838"/>
                  </a:lnTo>
                  <a:lnTo>
                    <a:pt x="262997" y="16005"/>
                  </a:lnTo>
                  <a:lnTo>
                    <a:pt x="263053" y="16172"/>
                  </a:lnTo>
                  <a:lnTo>
                    <a:pt x="263220" y="16451"/>
                  </a:lnTo>
                  <a:lnTo>
                    <a:pt x="263499" y="16618"/>
                  </a:lnTo>
                  <a:lnTo>
                    <a:pt x="263666" y="16674"/>
                  </a:lnTo>
                  <a:lnTo>
                    <a:pt x="264001" y="16674"/>
                  </a:lnTo>
                  <a:lnTo>
                    <a:pt x="264168" y="16618"/>
                  </a:lnTo>
                  <a:lnTo>
                    <a:pt x="264391" y="16451"/>
                  </a:lnTo>
                  <a:lnTo>
                    <a:pt x="264614" y="16172"/>
                  </a:lnTo>
                  <a:lnTo>
                    <a:pt x="264670" y="16005"/>
                  </a:lnTo>
                  <a:lnTo>
                    <a:pt x="264670" y="15838"/>
                  </a:lnTo>
                  <a:lnTo>
                    <a:pt x="264670" y="15670"/>
                  </a:lnTo>
                  <a:lnTo>
                    <a:pt x="264614" y="15559"/>
                  </a:lnTo>
                  <a:lnTo>
                    <a:pt x="264391" y="15280"/>
                  </a:lnTo>
                  <a:lnTo>
                    <a:pt x="264168" y="15113"/>
                  </a:lnTo>
                  <a:lnTo>
                    <a:pt x="264001" y="15057"/>
                  </a:lnTo>
                  <a:lnTo>
                    <a:pt x="263834" y="15001"/>
                  </a:lnTo>
                  <a:close/>
                  <a:moveTo>
                    <a:pt x="267124" y="15001"/>
                  </a:moveTo>
                  <a:lnTo>
                    <a:pt x="266957" y="15057"/>
                  </a:lnTo>
                  <a:lnTo>
                    <a:pt x="266845" y="15113"/>
                  </a:lnTo>
                  <a:lnTo>
                    <a:pt x="266566" y="15280"/>
                  </a:lnTo>
                  <a:lnTo>
                    <a:pt x="266399" y="15559"/>
                  </a:lnTo>
                  <a:lnTo>
                    <a:pt x="266343" y="15670"/>
                  </a:lnTo>
                  <a:lnTo>
                    <a:pt x="266343" y="15838"/>
                  </a:lnTo>
                  <a:lnTo>
                    <a:pt x="266343" y="16005"/>
                  </a:lnTo>
                  <a:lnTo>
                    <a:pt x="266399" y="16172"/>
                  </a:lnTo>
                  <a:lnTo>
                    <a:pt x="266566" y="16451"/>
                  </a:lnTo>
                  <a:lnTo>
                    <a:pt x="266845" y="16618"/>
                  </a:lnTo>
                  <a:lnTo>
                    <a:pt x="266957" y="16674"/>
                  </a:lnTo>
                  <a:lnTo>
                    <a:pt x="267291" y="16674"/>
                  </a:lnTo>
                  <a:lnTo>
                    <a:pt x="267458" y="16618"/>
                  </a:lnTo>
                  <a:lnTo>
                    <a:pt x="267737" y="16451"/>
                  </a:lnTo>
                  <a:lnTo>
                    <a:pt x="267905" y="16172"/>
                  </a:lnTo>
                  <a:lnTo>
                    <a:pt x="267960" y="16005"/>
                  </a:lnTo>
                  <a:lnTo>
                    <a:pt x="267960" y="15838"/>
                  </a:lnTo>
                  <a:lnTo>
                    <a:pt x="267960" y="15670"/>
                  </a:lnTo>
                  <a:lnTo>
                    <a:pt x="267905" y="15559"/>
                  </a:lnTo>
                  <a:lnTo>
                    <a:pt x="267737" y="15280"/>
                  </a:lnTo>
                  <a:lnTo>
                    <a:pt x="267458" y="15113"/>
                  </a:lnTo>
                  <a:lnTo>
                    <a:pt x="267291" y="15057"/>
                  </a:lnTo>
                  <a:lnTo>
                    <a:pt x="267124" y="15001"/>
                  </a:lnTo>
                  <a:close/>
                  <a:moveTo>
                    <a:pt x="270581" y="15001"/>
                  </a:moveTo>
                  <a:lnTo>
                    <a:pt x="270414" y="15057"/>
                  </a:lnTo>
                  <a:lnTo>
                    <a:pt x="270247" y="15113"/>
                  </a:lnTo>
                  <a:lnTo>
                    <a:pt x="269968" y="15280"/>
                  </a:lnTo>
                  <a:lnTo>
                    <a:pt x="269801" y="15559"/>
                  </a:lnTo>
                  <a:lnTo>
                    <a:pt x="269745" y="15670"/>
                  </a:lnTo>
                  <a:lnTo>
                    <a:pt x="269745" y="15838"/>
                  </a:lnTo>
                  <a:lnTo>
                    <a:pt x="269745" y="16005"/>
                  </a:lnTo>
                  <a:lnTo>
                    <a:pt x="269801" y="16172"/>
                  </a:lnTo>
                  <a:lnTo>
                    <a:pt x="269968" y="16451"/>
                  </a:lnTo>
                  <a:lnTo>
                    <a:pt x="270247" y="16618"/>
                  </a:lnTo>
                  <a:lnTo>
                    <a:pt x="270414" y="16674"/>
                  </a:lnTo>
                  <a:lnTo>
                    <a:pt x="270749" y="16674"/>
                  </a:lnTo>
                  <a:lnTo>
                    <a:pt x="270916" y="16618"/>
                  </a:lnTo>
                  <a:lnTo>
                    <a:pt x="271139" y="16451"/>
                  </a:lnTo>
                  <a:lnTo>
                    <a:pt x="271362" y="16172"/>
                  </a:lnTo>
                  <a:lnTo>
                    <a:pt x="271362" y="16005"/>
                  </a:lnTo>
                  <a:lnTo>
                    <a:pt x="271418" y="15838"/>
                  </a:lnTo>
                  <a:lnTo>
                    <a:pt x="271362" y="15670"/>
                  </a:lnTo>
                  <a:lnTo>
                    <a:pt x="271362" y="15559"/>
                  </a:lnTo>
                  <a:lnTo>
                    <a:pt x="271139" y="15280"/>
                  </a:lnTo>
                  <a:lnTo>
                    <a:pt x="270916" y="15113"/>
                  </a:lnTo>
                  <a:lnTo>
                    <a:pt x="270749" y="15057"/>
                  </a:lnTo>
                  <a:lnTo>
                    <a:pt x="270581" y="15001"/>
                  </a:lnTo>
                  <a:close/>
                  <a:moveTo>
                    <a:pt x="280619" y="15001"/>
                  </a:moveTo>
                  <a:lnTo>
                    <a:pt x="280452" y="15057"/>
                  </a:lnTo>
                  <a:lnTo>
                    <a:pt x="280285" y="15113"/>
                  </a:lnTo>
                  <a:lnTo>
                    <a:pt x="280006" y="15280"/>
                  </a:lnTo>
                  <a:lnTo>
                    <a:pt x="279839" y="15559"/>
                  </a:lnTo>
                  <a:lnTo>
                    <a:pt x="279783" y="15670"/>
                  </a:lnTo>
                  <a:lnTo>
                    <a:pt x="279783" y="15838"/>
                  </a:lnTo>
                  <a:lnTo>
                    <a:pt x="279783" y="16005"/>
                  </a:lnTo>
                  <a:lnTo>
                    <a:pt x="279839" y="16172"/>
                  </a:lnTo>
                  <a:lnTo>
                    <a:pt x="280006" y="16451"/>
                  </a:lnTo>
                  <a:lnTo>
                    <a:pt x="280285" y="16618"/>
                  </a:lnTo>
                  <a:lnTo>
                    <a:pt x="280452" y="16674"/>
                  </a:lnTo>
                  <a:lnTo>
                    <a:pt x="280787" y="16674"/>
                  </a:lnTo>
                  <a:lnTo>
                    <a:pt x="280954" y="16618"/>
                  </a:lnTo>
                  <a:lnTo>
                    <a:pt x="281177" y="16451"/>
                  </a:lnTo>
                  <a:lnTo>
                    <a:pt x="281400" y="16172"/>
                  </a:lnTo>
                  <a:lnTo>
                    <a:pt x="281400" y="16005"/>
                  </a:lnTo>
                  <a:lnTo>
                    <a:pt x="281456" y="15838"/>
                  </a:lnTo>
                  <a:lnTo>
                    <a:pt x="281400" y="15670"/>
                  </a:lnTo>
                  <a:lnTo>
                    <a:pt x="281400" y="15559"/>
                  </a:lnTo>
                  <a:lnTo>
                    <a:pt x="281177" y="15280"/>
                  </a:lnTo>
                  <a:lnTo>
                    <a:pt x="280954" y="15113"/>
                  </a:lnTo>
                  <a:lnTo>
                    <a:pt x="280787" y="15057"/>
                  </a:lnTo>
                  <a:lnTo>
                    <a:pt x="280619" y="15001"/>
                  </a:lnTo>
                  <a:close/>
                </a:path>
              </a:pathLst>
            </a:custGeom>
            <a:solidFill>
              <a:srgbClr val="3230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117"/>
            <p:cNvSpPr/>
            <p:nvPr/>
          </p:nvSpPr>
          <p:spPr>
            <a:xfrm>
              <a:off x="18861" y="217501"/>
              <a:ext cx="9187662" cy="542679"/>
            </a:xfrm>
            <a:custGeom>
              <a:rect b="b" l="l" r="r" t="t"/>
              <a:pathLst>
                <a:path extrusionOk="0" h="16730" w="283242">
                  <a:moveTo>
                    <a:pt x="14333" y="0"/>
                  </a:moveTo>
                  <a:lnTo>
                    <a:pt x="14333" y="1673"/>
                  </a:lnTo>
                  <a:lnTo>
                    <a:pt x="17734" y="1673"/>
                  </a:lnTo>
                  <a:lnTo>
                    <a:pt x="17734" y="0"/>
                  </a:lnTo>
                  <a:close/>
                  <a:moveTo>
                    <a:pt x="24371" y="0"/>
                  </a:moveTo>
                  <a:lnTo>
                    <a:pt x="24371" y="1673"/>
                  </a:lnTo>
                  <a:lnTo>
                    <a:pt x="27772" y="1673"/>
                  </a:lnTo>
                  <a:lnTo>
                    <a:pt x="27772" y="0"/>
                  </a:lnTo>
                  <a:close/>
                  <a:moveTo>
                    <a:pt x="34409" y="0"/>
                  </a:moveTo>
                  <a:lnTo>
                    <a:pt x="34409" y="1673"/>
                  </a:lnTo>
                  <a:lnTo>
                    <a:pt x="37811" y="1673"/>
                  </a:lnTo>
                  <a:lnTo>
                    <a:pt x="37811" y="0"/>
                  </a:lnTo>
                  <a:close/>
                  <a:moveTo>
                    <a:pt x="51250" y="0"/>
                  </a:moveTo>
                  <a:lnTo>
                    <a:pt x="51250" y="1673"/>
                  </a:lnTo>
                  <a:lnTo>
                    <a:pt x="54652" y="1673"/>
                  </a:lnTo>
                  <a:lnTo>
                    <a:pt x="54652" y="0"/>
                  </a:lnTo>
                  <a:close/>
                  <a:moveTo>
                    <a:pt x="76457" y="0"/>
                  </a:moveTo>
                  <a:lnTo>
                    <a:pt x="76457" y="1673"/>
                  </a:lnTo>
                  <a:lnTo>
                    <a:pt x="79859" y="1673"/>
                  </a:lnTo>
                  <a:lnTo>
                    <a:pt x="79859" y="0"/>
                  </a:lnTo>
                  <a:close/>
                  <a:moveTo>
                    <a:pt x="88224" y="0"/>
                  </a:moveTo>
                  <a:lnTo>
                    <a:pt x="88224" y="1673"/>
                  </a:lnTo>
                  <a:lnTo>
                    <a:pt x="91626" y="1673"/>
                  </a:lnTo>
                  <a:lnTo>
                    <a:pt x="91626" y="0"/>
                  </a:lnTo>
                  <a:close/>
                  <a:moveTo>
                    <a:pt x="110140" y="0"/>
                  </a:moveTo>
                  <a:lnTo>
                    <a:pt x="110140" y="1673"/>
                  </a:lnTo>
                  <a:lnTo>
                    <a:pt x="113542" y="1673"/>
                  </a:lnTo>
                  <a:lnTo>
                    <a:pt x="113542" y="0"/>
                  </a:lnTo>
                  <a:close/>
                  <a:moveTo>
                    <a:pt x="120178" y="0"/>
                  </a:moveTo>
                  <a:lnTo>
                    <a:pt x="120178" y="1673"/>
                  </a:lnTo>
                  <a:lnTo>
                    <a:pt x="123580" y="1673"/>
                  </a:lnTo>
                  <a:lnTo>
                    <a:pt x="123580" y="0"/>
                  </a:lnTo>
                  <a:close/>
                  <a:moveTo>
                    <a:pt x="130216" y="0"/>
                  </a:moveTo>
                  <a:lnTo>
                    <a:pt x="130216" y="1673"/>
                  </a:lnTo>
                  <a:lnTo>
                    <a:pt x="133618" y="1673"/>
                  </a:lnTo>
                  <a:lnTo>
                    <a:pt x="133618" y="0"/>
                  </a:lnTo>
                  <a:close/>
                  <a:moveTo>
                    <a:pt x="147002" y="0"/>
                  </a:moveTo>
                  <a:lnTo>
                    <a:pt x="147002" y="1673"/>
                  </a:lnTo>
                  <a:lnTo>
                    <a:pt x="150404" y="1673"/>
                  </a:lnTo>
                  <a:lnTo>
                    <a:pt x="150404" y="0"/>
                  </a:lnTo>
                  <a:close/>
                  <a:moveTo>
                    <a:pt x="172265" y="0"/>
                  </a:moveTo>
                  <a:lnTo>
                    <a:pt x="172265" y="1673"/>
                  </a:lnTo>
                  <a:lnTo>
                    <a:pt x="175667" y="1673"/>
                  </a:lnTo>
                  <a:lnTo>
                    <a:pt x="175667" y="0"/>
                  </a:lnTo>
                  <a:close/>
                  <a:moveTo>
                    <a:pt x="184032" y="0"/>
                  </a:moveTo>
                  <a:lnTo>
                    <a:pt x="184032" y="1673"/>
                  </a:lnTo>
                  <a:lnTo>
                    <a:pt x="187433" y="1673"/>
                  </a:lnTo>
                  <a:lnTo>
                    <a:pt x="187433" y="0"/>
                  </a:lnTo>
                  <a:close/>
                  <a:moveTo>
                    <a:pt x="205948" y="0"/>
                  </a:moveTo>
                  <a:lnTo>
                    <a:pt x="205948" y="1673"/>
                  </a:lnTo>
                  <a:lnTo>
                    <a:pt x="209350" y="1673"/>
                  </a:lnTo>
                  <a:lnTo>
                    <a:pt x="209350" y="0"/>
                  </a:lnTo>
                  <a:close/>
                  <a:moveTo>
                    <a:pt x="215986" y="0"/>
                  </a:moveTo>
                  <a:lnTo>
                    <a:pt x="215986" y="1673"/>
                  </a:lnTo>
                  <a:lnTo>
                    <a:pt x="219388" y="1673"/>
                  </a:lnTo>
                  <a:lnTo>
                    <a:pt x="219388" y="0"/>
                  </a:lnTo>
                  <a:close/>
                  <a:moveTo>
                    <a:pt x="226024" y="0"/>
                  </a:moveTo>
                  <a:lnTo>
                    <a:pt x="226024" y="1673"/>
                  </a:lnTo>
                  <a:lnTo>
                    <a:pt x="229426" y="1673"/>
                  </a:lnTo>
                  <a:lnTo>
                    <a:pt x="229426" y="0"/>
                  </a:lnTo>
                  <a:close/>
                  <a:moveTo>
                    <a:pt x="242866" y="0"/>
                  </a:moveTo>
                  <a:lnTo>
                    <a:pt x="242866" y="1673"/>
                  </a:lnTo>
                  <a:lnTo>
                    <a:pt x="246268" y="1673"/>
                  </a:lnTo>
                  <a:lnTo>
                    <a:pt x="246268" y="0"/>
                  </a:lnTo>
                  <a:close/>
                  <a:moveTo>
                    <a:pt x="268072" y="0"/>
                  </a:moveTo>
                  <a:lnTo>
                    <a:pt x="268072" y="1673"/>
                  </a:lnTo>
                  <a:lnTo>
                    <a:pt x="271474" y="1673"/>
                  </a:lnTo>
                  <a:lnTo>
                    <a:pt x="271474" y="0"/>
                  </a:lnTo>
                  <a:close/>
                  <a:moveTo>
                    <a:pt x="279839" y="0"/>
                  </a:moveTo>
                  <a:lnTo>
                    <a:pt x="279839" y="1673"/>
                  </a:lnTo>
                  <a:lnTo>
                    <a:pt x="283241" y="1673"/>
                  </a:lnTo>
                  <a:lnTo>
                    <a:pt x="283241" y="0"/>
                  </a:lnTo>
                  <a:close/>
                  <a:moveTo>
                    <a:pt x="2510" y="3346"/>
                  </a:moveTo>
                  <a:lnTo>
                    <a:pt x="2510" y="5075"/>
                  </a:lnTo>
                  <a:lnTo>
                    <a:pt x="5912" y="5075"/>
                  </a:lnTo>
                  <a:lnTo>
                    <a:pt x="5912" y="3346"/>
                  </a:lnTo>
                  <a:close/>
                  <a:moveTo>
                    <a:pt x="31118" y="3346"/>
                  </a:moveTo>
                  <a:lnTo>
                    <a:pt x="31118" y="5075"/>
                  </a:lnTo>
                  <a:lnTo>
                    <a:pt x="34520" y="5075"/>
                  </a:lnTo>
                  <a:lnTo>
                    <a:pt x="34520" y="3346"/>
                  </a:lnTo>
                  <a:close/>
                  <a:moveTo>
                    <a:pt x="47849" y="3346"/>
                  </a:moveTo>
                  <a:lnTo>
                    <a:pt x="47849" y="5075"/>
                  </a:lnTo>
                  <a:lnTo>
                    <a:pt x="51250" y="5075"/>
                  </a:lnTo>
                  <a:lnTo>
                    <a:pt x="51250" y="3346"/>
                  </a:lnTo>
                  <a:close/>
                  <a:moveTo>
                    <a:pt x="54652" y="3346"/>
                  </a:moveTo>
                  <a:lnTo>
                    <a:pt x="54652" y="5075"/>
                  </a:lnTo>
                  <a:lnTo>
                    <a:pt x="58054" y="5075"/>
                  </a:lnTo>
                  <a:lnTo>
                    <a:pt x="58054" y="3346"/>
                  </a:lnTo>
                  <a:close/>
                  <a:moveTo>
                    <a:pt x="59671" y="3346"/>
                  </a:moveTo>
                  <a:lnTo>
                    <a:pt x="59671" y="5075"/>
                  </a:lnTo>
                  <a:lnTo>
                    <a:pt x="63073" y="5075"/>
                  </a:lnTo>
                  <a:lnTo>
                    <a:pt x="63073" y="3346"/>
                  </a:lnTo>
                  <a:close/>
                  <a:moveTo>
                    <a:pt x="64690" y="3346"/>
                  </a:moveTo>
                  <a:lnTo>
                    <a:pt x="64690" y="5075"/>
                  </a:lnTo>
                  <a:lnTo>
                    <a:pt x="68092" y="5075"/>
                  </a:lnTo>
                  <a:lnTo>
                    <a:pt x="68092" y="3346"/>
                  </a:lnTo>
                  <a:close/>
                  <a:moveTo>
                    <a:pt x="73055" y="3346"/>
                  </a:moveTo>
                  <a:lnTo>
                    <a:pt x="73055" y="5075"/>
                  </a:lnTo>
                  <a:lnTo>
                    <a:pt x="76457" y="5075"/>
                  </a:lnTo>
                  <a:lnTo>
                    <a:pt x="76457" y="3346"/>
                  </a:lnTo>
                  <a:close/>
                  <a:moveTo>
                    <a:pt x="98318" y="3346"/>
                  </a:moveTo>
                  <a:lnTo>
                    <a:pt x="98318" y="5075"/>
                  </a:lnTo>
                  <a:lnTo>
                    <a:pt x="101719" y="5075"/>
                  </a:lnTo>
                  <a:lnTo>
                    <a:pt x="101719" y="3346"/>
                  </a:lnTo>
                  <a:close/>
                  <a:moveTo>
                    <a:pt x="126926" y="3346"/>
                  </a:moveTo>
                  <a:lnTo>
                    <a:pt x="126926" y="5075"/>
                  </a:lnTo>
                  <a:lnTo>
                    <a:pt x="130328" y="5075"/>
                  </a:lnTo>
                  <a:lnTo>
                    <a:pt x="130328" y="3346"/>
                  </a:lnTo>
                  <a:close/>
                  <a:moveTo>
                    <a:pt x="143656" y="3346"/>
                  </a:moveTo>
                  <a:lnTo>
                    <a:pt x="143656" y="5075"/>
                  </a:lnTo>
                  <a:lnTo>
                    <a:pt x="147058" y="5075"/>
                  </a:lnTo>
                  <a:lnTo>
                    <a:pt x="147058" y="3346"/>
                  </a:lnTo>
                  <a:close/>
                  <a:moveTo>
                    <a:pt x="150404" y="3346"/>
                  </a:moveTo>
                  <a:lnTo>
                    <a:pt x="150404" y="5075"/>
                  </a:lnTo>
                  <a:lnTo>
                    <a:pt x="153806" y="5075"/>
                  </a:lnTo>
                  <a:lnTo>
                    <a:pt x="153806" y="3346"/>
                  </a:lnTo>
                  <a:close/>
                  <a:moveTo>
                    <a:pt x="155423" y="3346"/>
                  </a:moveTo>
                  <a:lnTo>
                    <a:pt x="155423" y="5075"/>
                  </a:lnTo>
                  <a:lnTo>
                    <a:pt x="158825" y="5075"/>
                  </a:lnTo>
                  <a:lnTo>
                    <a:pt x="158825" y="3346"/>
                  </a:lnTo>
                  <a:close/>
                  <a:moveTo>
                    <a:pt x="160498" y="3346"/>
                  </a:moveTo>
                  <a:lnTo>
                    <a:pt x="160498" y="5075"/>
                  </a:lnTo>
                  <a:lnTo>
                    <a:pt x="163900" y="5075"/>
                  </a:lnTo>
                  <a:lnTo>
                    <a:pt x="163900" y="3346"/>
                  </a:lnTo>
                  <a:close/>
                  <a:moveTo>
                    <a:pt x="168863" y="3346"/>
                  </a:moveTo>
                  <a:lnTo>
                    <a:pt x="168863" y="5075"/>
                  </a:lnTo>
                  <a:lnTo>
                    <a:pt x="172265" y="5075"/>
                  </a:lnTo>
                  <a:lnTo>
                    <a:pt x="172265" y="3346"/>
                  </a:lnTo>
                  <a:close/>
                  <a:moveTo>
                    <a:pt x="194125" y="3346"/>
                  </a:moveTo>
                  <a:lnTo>
                    <a:pt x="194125" y="5075"/>
                  </a:lnTo>
                  <a:lnTo>
                    <a:pt x="197527" y="5075"/>
                  </a:lnTo>
                  <a:lnTo>
                    <a:pt x="197527" y="3346"/>
                  </a:lnTo>
                  <a:close/>
                  <a:moveTo>
                    <a:pt x="222734" y="3346"/>
                  </a:moveTo>
                  <a:lnTo>
                    <a:pt x="222734" y="5075"/>
                  </a:lnTo>
                  <a:lnTo>
                    <a:pt x="226136" y="5075"/>
                  </a:lnTo>
                  <a:lnTo>
                    <a:pt x="226136" y="3346"/>
                  </a:lnTo>
                  <a:close/>
                  <a:moveTo>
                    <a:pt x="239464" y="3346"/>
                  </a:moveTo>
                  <a:lnTo>
                    <a:pt x="239464" y="5075"/>
                  </a:lnTo>
                  <a:lnTo>
                    <a:pt x="242866" y="5075"/>
                  </a:lnTo>
                  <a:lnTo>
                    <a:pt x="242866" y="3346"/>
                  </a:lnTo>
                  <a:close/>
                  <a:moveTo>
                    <a:pt x="246268" y="3346"/>
                  </a:moveTo>
                  <a:lnTo>
                    <a:pt x="246268" y="5075"/>
                  </a:lnTo>
                  <a:lnTo>
                    <a:pt x="249669" y="5075"/>
                  </a:lnTo>
                  <a:lnTo>
                    <a:pt x="249669" y="3346"/>
                  </a:lnTo>
                  <a:close/>
                  <a:moveTo>
                    <a:pt x="251287" y="3346"/>
                  </a:moveTo>
                  <a:lnTo>
                    <a:pt x="251287" y="5075"/>
                  </a:lnTo>
                  <a:lnTo>
                    <a:pt x="254688" y="5075"/>
                  </a:lnTo>
                  <a:lnTo>
                    <a:pt x="254688" y="3346"/>
                  </a:lnTo>
                  <a:close/>
                  <a:moveTo>
                    <a:pt x="256306" y="3346"/>
                  </a:moveTo>
                  <a:lnTo>
                    <a:pt x="256306" y="5075"/>
                  </a:lnTo>
                  <a:lnTo>
                    <a:pt x="259707" y="5075"/>
                  </a:lnTo>
                  <a:lnTo>
                    <a:pt x="259707" y="3346"/>
                  </a:lnTo>
                  <a:close/>
                  <a:moveTo>
                    <a:pt x="264671" y="3346"/>
                  </a:moveTo>
                  <a:lnTo>
                    <a:pt x="264671" y="5075"/>
                  </a:lnTo>
                  <a:lnTo>
                    <a:pt x="268072" y="5075"/>
                  </a:lnTo>
                  <a:lnTo>
                    <a:pt x="268072" y="3346"/>
                  </a:lnTo>
                  <a:close/>
                  <a:moveTo>
                    <a:pt x="3347" y="11655"/>
                  </a:moveTo>
                  <a:lnTo>
                    <a:pt x="3347" y="13384"/>
                  </a:lnTo>
                  <a:lnTo>
                    <a:pt x="6748" y="13384"/>
                  </a:lnTo>
                  <a:lnTo>
                    <a:pt x="6748" y="11655"/>
                  </a:lnTo>
                  <a:close/>
                  <a:moveTo>
                    <a:pt x="28609" y="11655"/>
                  </a:moveTo>
                  <a:lnTo>
                    <a:pt x="28609" y="13384"/>
                  </a:lnTo>
                  <a:lnTo>
                    <a:pt x="32011" y="13384"/>
                  </a:lnTo>
                  <a:lnTo>
                    <a:pt x="32011" y="11655"/>
                  </a:lnTo>
                  <a:close/>
                  <a:moveTo>
                    <a:pt x="40376" y="11655"/>
                  </a:moveTo>
                  <a:lnTo>
                    <a:pt x="40376" y="13384"/>
                  </a:lnTo>
                  <a:lnTo>
                    <a:pt x="43778" y="13384"/>
                  </a:lnTo>
                  <a:lnTo>
                    <a:pt x="43778" y="11655"/>
                  </a:lnTo>
                  <a:close/>
                  <a:moveTo>
                    <a:pt x="62181" y="11655"/>
                  </a:moveTo>
                  <a:lnTo>
                    <a:pt x="62181" y="13384"/>
                  </a:lnTo>
                  <a:lnTo>
                    <a:pt x="65582" y="13384"/>
                  </a:lnTo>
                  <a:lnTo>
                    <a:pt x="65582" y="11655"/>
                  </a:lnTo>
                  <a:close/>
                  <a:moveTo>
                    <a:pt x="72219" y="11655"/>
                  </a:moveTo>
                  <a:lnTo>
                    <a:pt x="72219" y="13384"/>
                  </a:lnTo>
                  <a:lnTo>
                    <a:pt x="75621" y="13384"/>
                  </a:lnTo>
                  <a:lnTo>
                    <a:pt x="75621" y="11655"/>
                  </a:lnTo>
                  <a:close/>
                  <a:moveTo>
                    <a:pt x="82257" y="11655"/>
                  </a:moveTo>
                  <a:lnTo>
                    <a:pt x="82257" y="13384"/>
                  </a:lnTo>
                  <a:lnTo>
                    <a:pt x="85659" y="13384"/>
                  </a:lnTo>
                  <a:lnTo>
                    <a:pt x="85659" y="11655"/>
                  </a:lnTo>
                  <a:close/>
                  <a:moveTo>
                    <a:pt x="99210" y="11655"/>
                  </a:moveTo>
                  <a:lnTo>
                    <a:pt x="99210" y="13384"/>
                  </a:lnTo>
                  <a:lnTo>
                    <a:pt x="102612" y="13384"/>
                  </a:lnTo>
                  <a:lnTo>
                    <a:pt x="102612" y="11655"/>
                  </a:lnTo>
                  <a:close/>
                  <a:moveTo>
                    <a:pt x="124417" y="11655"/>
                  </a:moveTo>
                  <a:lnTo>
                    <a:pt x="124417" y="13384"/>
                  </a:lnTo>
                  <a:lnTo>
                    <a:pt x="127818" y="13384"/>
                  </a:lnTo>
                  <a:lnTo>
                    <a:pt x="127818" y="11655"/>
                  </a:lnTo>
                  <a:close/>
                  <a:moveTo>
                    <a:pt x="136183" y="11655"/>
                  </a:moveTo>
                  <a:lnTo>
                    <a:pt x="136183" y="13384"/>
                  </a:lnTo>
                  <a:lnTo>
                    <a:pt x="139585" y="13384"/>
                  </a:lnTo>
                  <a:lnTo>
                    <a:pt x="139585" y="11655"/>
                  </a:lnTo>
                  <a:close/>
                  <a:moveTo>
                    <a:pt x="157988" y="11655"/>
                  </a:moveTo>
                  <a:lnTo>
                    <a:pt x="157988" y="13384"/>
                  </a:lnTo>
                  <a:lnTo>
                    <a:pt x="161390" y="13384"/>
                  </a:lnTo>
                  <a:lnTo>
                    <a:pt x="161390" y="11655"/>
                  </a:lnTo>
                  <a:close/>
                  <a:moveTo>
                    <a:pt x="168026" y="11655"/>
                  </a:moveTo>
                  <a:lnTo>
                    <a:pt x="168026" y="13384"/>
                  </a:lnTo>
                  <a:lnTo>
                    <a:pt x="171428" y="13384"/>
                  </a:lnTo>
                  <a:lnTo>
                    <a:pt x="171428" y="11655"/>
                  </a:lnTo>
                  <a:close/>
                  <a:moveTo>
                    <a:pt x="178064" y="11655"/>
                  </a:moveTo>
                  <a:lnTo>
                    <a:pt x="178064" y="13384"/>
                  </a:lnTo>
                  <a:lnTo>
                    <a:pt x="181466" y="13384"/>
                  </a:lnTo>
                  <a:lnTo>
                    <a:pt x="181466" y="11655"/>
                  </a:lnTo>
                  <a:close/>
                  <a:moveTo>
                    <a:pt x="194962" y="11655"/>
                  </a:moveTo>
                  <a:lnTo>
                    <a:pt x="194962" y="13384"/>
                  </a:lnTo>
                  <a:lnTo>
                    <a:pt x="198364" y="13384"/>
                  </a:lnTo>
                  <a:lnTo>
                    <a:pt x="198364" y="11655"/>
                  </a:lnTo>
                  <a:close/>
                  <a:moveTo>
                    <a:pt x="220224" y="11655"/>
                  </a:moveTo>
                  <a:lnTo>
                    <a:pt x="220224" y="13384"/>
                  </a:lnTo>
                  <a:lnTo>
                    <a:pt x="223626" y="13384"/>
                  </a:lnTo>
                  <a:lnTo>
                    <a:pt x="223626" y="11655"/>
                  </a:lnTo>
                  <a:close/>
                  <a:moveTo>
                    <a:pt x="231991" y="11655"/>
                  </a:moveTo>
                  <a:lnTo>
                    <a:pt x="231991" y="13384"/>
                  </a:lnTo>
                  <a:lnTo>
                    <a:pt x="235393" y="13384"/>
                  </a:lnTo>
                  <a:lnTo>
                    <a:pt x="235393" y="11655"/>
                  </a:lnTo>
                  <a:close/>
                  <a:moveTo>
                    <a:pt x="253796" y="11655"/>
                  </a:moveTo>
                  <a:lnTo>
                    <a:pt x="253796" y="13384"/>
                  </a:lnTo>
                  <a:lnTo>
                    <a:pt x="257198" y="13384"/>
                  </a:lnTo>
                  <a:lnTo>
                    <a:pt x="257198" y="11655"/>
                  </a:lnTo>
                  <a:close/>
                  <a:moveTo>
                    <a:pt x="263834" y="11655"/>
                  </a:moveTo>
                  <a:lnTo>
                    <a:pt x="263834" y="13384"/>
                  </a:lnTo>
                  <a:lnTo>
                    <a:pt x="267236" y="13384"/>
                  </a:lnTo>
                  <a:lnTo>
                    <a:pt x="267236" y="11655"/>
                  </a:lnTo>
                  <a:close/>
                  <a:moveTo>
                    <a:pt x="273872" y="11655"/>
                  </a:moveTo>
                  <a:lnTo>
                    <a:pt x="273872" y="13384"/>
                  </a:lnTo>
                  <a:lnTo>
                    <a:pt x="277274" y="13384"/>
                  </a:lnTo>
                  <a:lnTo>
                    <a:pt x="277274" y="11655"/>
                  </a:lnTo>
                  <a:close/>
                  <a:moveTo>
                    <a:pt x="1" y="15001"/>
                  </a:moveTo>
                  <a:lnTo>
                    <a:pt x="1" y="16730"/>
                  </a:lnTo>
                  <a:lnTo>
                    <a:pt x="3402" y="16730"/>
                  </a:lnTo>
                  <a:lnTo>
                    <a:pt x="3402" y="15001"/>
                  </a:lnTo>
                  <a:close/>
                  <a:moveTo>
                    <a:pt x="6748" y="15001"/>
                  </a:moveTo>
                  <a:lnTo>
                    <a:pt x="6748" y="16730"/>
                  </a:lnTo>
                  <a:lnTo>
                    <a:pt x="10150" y="16730"/>
                  </a:lnTo>
                  <a:lnTo>
                    <a:pt x="10150" y="15001"/>
                  </a:lnTo>
                  <a:close/>
                  <a:moveTo>
                    <a:pt x="11767" y="15001"/>
                  </a:moveTo>
                  <a:lnTo>
                    <a:pt x="11767" y="16730"/>
                  </a:lnTo>
                  <a:lnTo>
                    <a:pt x="15169" y="16730"/>
                  </a:lnTo>
                  <a:lnTo>
                    <a:pt x="15169" y="15001"/>
                  </a:lnTo>
                  <a:close/>
                  <a:moveTo>
                    <a:pt x="16786" y="15001"/>
                  </a:moveTo>
                  <a:lnTo>
                    <a:pt x="16786" y="16730"/>
                  </a:lnTo>
                  <a:lnTo>
                    <a:pt x="20188" y="16730"/>
                  </a:lnTo>
                  <a:lnTo>
                    <a:pt x="20188" y="15001"/>
                  </a:lnTo>
                  <a:close/>
                  <a:moveTo>
                    <a:pt x="25207" y="15001"/>
                  </a:moveTo>
                  <a:lnTo>
                    <a:pt x="25207" y="16730"/>
                  </a:lnTo>
                  <a:lnTo>
                    <a:pt x="28609" y="16730"/>
                  </a:lnTo>
                  <a:lnTo>
                    <a:pt x="28609" y="15001"/>
                  </a:lnTo>
                  <a:close/>
                  <a:moveTo>
                    <a:pt x="50358" y="15001"/>
                  </a:moveTo>
                  <a:lnTo>
                    <a:pt x="50358" y="16730"/>
                  </a:lnTo>
                  <a:lnTo>
                    <a:pt x="53760" y="16730"/>
                  </a:lnTo>
                  <a:lnTo>
                    <a:pt x="53760" y="15001"/>
                  </a:lnTo>
                  <a:close/>
                  <a:moveTo>
                    <a:pt x="78967" y="15001"/>
                  </a:moveTo>
                  <a:lnTo>
                    <a:pt x="78967" y="16730"/>
                  </a:lnTo>
                  <a:lnTo>
                    <a:pt x="82368" y="16730"/>
                  </a:lnTo>
                  <a:lnTo>
                    <a:pt x="82368" y="15001"/>
                  </a:lnTo>
                  <a:close/>
                  <a:moveTo>
                    <a:pt x="95808" y="15001"/>
                  </a:moveTo>
                  <a:lnTo>
                    <a:pt x="95808" y="16730"/>
                  </a:lnTo>
                  <a:lnTo>
                    <a:pt x="99210" y="16730"/>
                  </a:lnTo>
                  <a:lnTo>
                    <a:pt x="99210" y="15001"/>
                  </a:lnTo>
                  <a:close/>
                  <a:moveTo>
                    <a:pt x="102612" y="15001"/>
                  </a:moveTo>
                  <a:lnTo>
                    <a:pt x="102612" y="16730"/>
                  </a:lnTo>
                  <a:lnTo>
                    <a:pt x="105958" y="16730"/>
                  </a:lnTo>
                  <a:lnTo>
                    <a:pt x="105958" y="15001"/>
                  </a:lnTo>
                  <a:close/>
                  <a:moveTo>
                    <a:pt x="107631" y="15001"/>
                  </a:moveTo>
                  <a:lnTo>
                    <a:pt x="107631" y="16730"/>
                  </a:lnTo>
                  <a:lnTo>
                    <a:pt x="110977" y="16730"/>
                  </a:lnTo>
                  <a:lnTo>
                    <a:pt x="110977" y="15001"/>
                  </a:lnTo>
                  <a:close/>
                  <a:moveTo>
                    <a:pt x="112650" y="15001"/>
                  </a:moveTo>
                  <a:lnTo>
                    <a:pt x="112650" y="16730"/>
                  </a:lnTo>
                  <a:lnTo>
                    <a:pt x="116052" y="16730"/>
                  </a:lnTo>
                  <a:lnTo>
                    <a:pt x="116052" y="15001"/>
                  </a:lnTo>
                  <a:close/>
                  <a:moveTo>
                    <a:pt x="121015" y="15001"/>
                  </a:moveTo>
                  <a:lnTo>
                    <a:pt x="121015" y="16730"/>
                  </a:lnTo>
                  <a:lnTo>
                    <a:pt x="124417" y="16730"/>
                  </a:lnTo>
                  <a:lnTo>
                    <a:pt x="124417" y="15001"/>
                  </a:lnTo>
                  <a:close/>
                  <a:moveTo>
                    <a:pt x="146166" y="15001"/>
                  </a:moveTo>
                  <a:lnTo>
                    <a:pt x="146166" y="16730"/>
                  </a:lnTo>
                  <a:lnTo>
                    <a:pt x="149568" y="16730"/>
                  </a:lnTo>
                  <a:lnTo>
                    <a:pt x="149568" y="15001"/>
                  </a:lnTo>
                  <a:close/>
                  <a:moveTo>
                    <a:pt x="174774" y="15001"/>
                  </a:moveTo>
                  <a:lnTo>
                    <a:pt x="174774" y="16730"/>
                  </a:lnTo>
                  <a:lnTo>
                    <a:pt x="178176" y="16730"/>
                  </a:lnTo>
                  <a:lnTo>
                    <a:pt x="178176" y="15001"/>
                  </a:lnTo>
                  <a:close/>
                  <a:moveTo>
                    <a:pt x="191616" y="15001"/>
                  </a:moveTo>
                  <a:lnTo>
                    <a:pt x="191616" y="16730"/>
                  </a:lnTo>
                  <a:lnTo>
                    <a:pt x="195018" y="16730"/>
                  </a:lnTo>
                  <a:lnTo>
                    <a:pt x="195018" y="15001"/>
                  </a:lnTo>
                  <a:close/>
                  <a:moveTo>
                    <a:pt x="198364" y="15001"/>
                  </a:moveTo>
                  <a:lnTo>
                    <a:pt x="198364" y="16730"/>
                  </a:lnTo>
                  <a:lnTo>
                    <a:pt x="201765" y="16730"/>
                  </a:lnTo>
                  <a:lnTo>
                    <a:pt x="201765" y="15001"/>
                  </a:lnTo>
                  <a:close/>
                  <a:moveTo>
                    <a:pt x="203383" y="15001"/>
                  </a:moveTo>
                  <a:lnTo>
                    <a:pt x="203383" y="16730"/>
                  </a:lnTo>
                  <a:lnTo>
                    <a:pt x="206784" y="16730"/>
                  </a:lnTo>
                  <a:lnTo>
                    <a:pt x="206784" y="15001"/>
                  </a:lnTo>
                  <a:close/>
                  <a:moveTo>
                    <a:pt x="208402" y="15001"/>
                  </a:moveTo>
                  <a:lnTo>
                    <a:pt x="208402" y="16730"/>
                  </a:lnTo>
                  <a:lnTo>
                    <a:pt x="211804" y="16730"/>
                  </a:lnTo>
                  <a:lnTo>
                    <a:pt x="211804" y="15001"/>
                  </a:lnTo>
                  <a:close/>
                  <a:moveTo>
                    <a:pt x="216823" y="15001"/>
                  </a:moveTo>
                  <a:lnTo>
                    <a:pt x="216823" y="16730"/>
                  </a:lnTo>
                  <a:lnTo>
                    <a:pt x="220224" y="16730"/>
                  </a:lnTo>
                  <a:lnTo>
                    <a:pt x="220224" y="15001"/>
                  </a:lnTo>
                  <a:close/>
                  <a:moveTo>
                    <a:pt x="241973" y="15001"/>
                  </a:moveTo>
                  <a:lnTo>
                    <a:pt x="241973" y="16730"/>
                  </a:lnTo>
                  <a:lnTo>
                    <a:pt x="245375" y="16730"/>
                  </a:lnTo>
                  <a:lnTo>
                    <a:pt x="245375" y="15001"/>
                  </a:lnTo>
                  <a:close/>
                  <a:moveTo>
                    <a:pt x="270582" y="15001"/>
                  </a:moveTo>
                  <a:lnTo>
                    <a:pt x="270582" y="16730"/>
                  </a:lnTo>
                  <a:lnTo>
                    <a:pt x="273984" y="16730"/>
                  </a:lnTo>
                  <a:lnTo>
                    <a:pt x="273984" y="1500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8" name="Google Shape;4508;p117"/>
          <p:cNvSpPr/>
          <p:nvPr/>
        </p:nvSpPr>
        <p:spPr>
          <a:xfrm>
            <a:off x="-1069525" y="-3263275"/>
            <a:ext cx="132615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117"/>
          <p:cNvSpPr/>
          <p:nvPr/>
        </p:nvSpPr>
        <p:spPr>
          <a:xfrm>
            <a:off x="9144000" y="-1294225"/>
            <a:ext cx="9948600" cy="71739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117"/>
          <p:cNvSpPr/>
          <p:nvPr/>
        </p:nvSpPr>
        <p:spPr>
          <a:xfrm>
            <a:off x="-5113275" y="5143500"/>
            <a:ext cx="144450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117"/>
          <p:cNvSpPr/>
          <p:nvPr/>
        </p:nvSpPr>
        <p:spPr>
          <a:xfrm>
            <a:off x="-5113275" y="-815825"/>
            <a:ext cx="5113200" cy="6277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ASU network pattern edges — black">
  <p:cSld name="CUSTOM_22_1_1_1_1_1_1_1_1_1_1_1_1_1_1_1_1_1_1_2">
    <p:bg>
      <p:bgPr>
        <a:solidFill>
          <a:schemeClr val="dk1"/>
        </a:solidFill>
      </p:bgPr>
    </p:bg>
    <p:spTree>
      <p:nvGrpSpPr>
        <p:cNvPr id="4512" name="Shape 4512"/>
        <p:cNvGrpSpPr/>
        <p:nvPr/>
      </p:nvGrpSpPr>
      <p:grpSpPr>
        <a:xfrm>
          <a:off x="0" y="0"/>
          <a:ext cx="0" cy="0"/>
          <a:chOff x="0" y="0"/>
          <a:chExt cx="0" cy="0"/>
        </a:xfrm>
      </p:grpSpPr>
      <p:grpSp>
        <p:nvGrpSpPr>
          <p:cNvPr id="4513" name="Google Shape;4513;p118"/>
          <p:cNvGrpSpPr/>
          <p:nvPr/>
        </p:nvGrpSpPr>
        <p:grpSpPr>
          <a:xfrm rot="10218403">
            <a:off x="-675851" y="-1262943"/>
            <a:ext cx="3264305" cy="2910457"/>
            <a:chOff x="1572350" y="1151675"/>
            <a:chExt cx="4851050" cy="4325200"/>
          </a:xfrm>
        </p:grpSpPr>
        <p:sp>
          <p:nvSpPr>
            <p:cNvPr id="4514" name="Google Shape;4514;p118"/>
            <p:cNvSpPr/>
            <p:nvPr/>
          </p:nvSpPr>
          <p:spPr>
            <a:xfrm>
              <a:off x="3968050" y="3267050"/>
              <a:ext cx="2041825" cy="1687950"/>
            </a:xfrm>
            <a:custGeom>
              <a:rect b="b" l="l" r="r" t="t"/>
              <a:pathLst>
                <a:path extrusionOk="0" h="67518" w="81673">
                  <a:moveTo>
                    <a:pt x="62229" y="676"/>
                  </a:moveTo>
                  <a:lnTo>
                    <a:pt x="80917" y="40638"/>
                  </a:lnTo>
                  <a:lnTo>
                    <a:pt x="57298" y="66722"/>
                  </a:lnTo>
                  <a:lnTo>
                    <a:pt x="32964" y="54475"/>
                  </a:lnTo>
                  <a:lnTo>
                    <a:pt x="955" y="36662"/>
                  </a:lnTo>
                  <a:lnTo>
                    <a:pt x="27277" y="3579"/>
                  </a:lnTo>
                  <a:lnTo>
                    <a:pt x="62229" y="676"/>
                  </a:lnTo>
                  <a:close/>
                  <a:moveTo>
                    <a:pt x="62587" y="0"/>
                  </a:moveTo>
                  <a:lnTo>
                    <a:pt x="27079" y="2943"/>
                  </a:lnTo>
                  <a:lnTo>
                    <a:pt x="26959" y="2982"/>
                  </a:lnTo>
                  <a:lnTo>
                    <a:pt x="0" y="36860"/>
                  </a:lnTo>
                  <a:lnTo>
                    <a:pt x="32645" y="55032"/>
                  </a:lnTo>
                  <a:lnTo>
                    <a:pt x="57418" y="67518"/>
                  </a:lnTo>
                  <a:lnTo>
                    <a:pt x="81673" y="40717"/>
                  </a:lnTo>
                  <a:lnTo>
                    <a:pt x="62706" y="199"/>
                  </a:lnTo>
                  <a:lnTo>
                    <a:pt x="62587" y="0"/>
                  </a:lnTo>
                  <a:close/>
                </a:path>
              </a:pathLst>
            </a:cu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118"/>
            <p:cNvSpPr/>
            <p:nvPr/>
          </p:nvSpPr>
          <p:spPr>
            <a:xfrm>
              <a:off x="3938225" y="4013600"/>
              <a:ext cx="1469250" cy="918525"/>
            </a:xfrm>
            <a:custGeom>
              <a:rect b="b" l="l" r="r" t="t"/>
              <a:pathLst>
                <a:path extrusionOk="0" h="36741" w="58770">
                  <a:moveTo>
                    <a:pt x="24852" y="676"/>
                  </a:moveTo>
                  <a:lnTo>
                    <a:pt x="55708" y="12565"/>
                  </a:lnTo>
                  <a:lnTo>
                    <a:pt x="3340" y="6760"/>
                  </a:lnTo>
                  <a:lnTo>
                    <a:pt x="24852" y="676"/>
                  </a:lnTo>
                  <a:close/>
                  <a:moveTo>
                    <a:pt x="24892" y="0"/>
                  </a:moveTo>
                  <a:lnTo>
                    <a:pt x="0" y="7038"/>
                  </a:lnTo>
                  <a:lnTo>
                    <a:pt x="57378" y="13400"/>
                  </a:lnTo>
                  <a:lnTo>
                    <a:pt x="58133" y="36741"/>
                  </a:lnTo>
                  <a:lnTo>
                    <a:pt x="58770" y="36741"/>
                  </a:lnTo>
                  <a:lnTo>
                    <a:pt x="58014" y="12764"/>
                  </a:lnTo>
                  <a:lnTo>
                    <a:pt x="24892"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118"/>
            <p:cNvSpPr/>
            <p:nvPr/>
          </p:nvSpPr>
          <p:spPr>
            <a:xfrm>
              <a:off x="4769250" y="3825700"/>
              <a:ext cx="621325" cy="828100"/>
            </a:xfrm>
            <a:custGeom>
              <a:rect b="b" l="l" r="r" t="t"/>
              <a:pathLst>
                <a:path extrusionOk="0" h="33124" w="24853">
                  <a:moveTo>
                    <a:pt x="17656" y="1591"/>
                  </a:moveTo>
                  <a:lnTo>
                    <a:pt x="24057" y="20479"/>
                  </a:lnTo>
                  <a:lnTo>
                    <a:pt x="1512" y="31692"/>
                  </a:lnTo>
                  <a:lnTo>
                    <a:pt x="17656" y="1591"/>
                  </a:lnTo>
                  <a:close/>
                  <a:moveTo>
                    <a:pt x="17815" y="1"/>
                  </a:moveTo>
                  <a:lnTo>
                    <a:pt x="1" y="33123"/>
                  </a:lnTo>
                  <a:lnTo>
                    <a:pt x="1" y="33123"/>
                  </a:lnTo>
                  <a:lnTo>
                    <a:pt x="24853" y="20797"/>
                  </a:lnTo>
                  <a:lnTo>
                    <a:pt x="17815"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118"/>
            <p:cNvSpPr/>
            <p:nvPr/>
          </p:nvSpPr>
          <p:spPr>
            <a:xfrm>
              <a:off x="4550575" y="3238225"/>
              <a:ext cx="1476200" cy="1111375"/>
            </a:xfrm>
            <a:custGeom>
              <a:rect b="b" l="l" r="r" t="t"/>
              <a:pathLst>
                <a:path extrusionOk="0" h="44455" w="59048">
                  <a:moveTo>
                    <a:pt x="38530" y="3300"/>
                  </a:moveTo>
                  <a:lnTo>
                    <a:pt x="35031" y="28669"/>
                  </a:lnTo>
                  <a:lnTo>
                    <a:pt x="26919" y="24136"/>
                  </a:lnTo>
                  <a:lnTo>
                    <a:pt x="32208" y="14712"/>
                  </a:lnTo>
                  <a:lnTo>
                    <a:pt x="35787" y="8311"/>
                  </a:lnTo>
                  <a:lnTo>
                    <a:pt x="38530" y="3300"/>
                  </a:lnTo>
                  <a:close/>
                  <a:moveTo>
                    <a:pt x="4056" y="5050"/>
                  </a:moveTo>
                  <a:lnTo>
                    <a:pt x="25925" y="24096"/>
                  </a:lnTo>
                  <a:lnTo>
                    <a:pt x="756" y="30936"/>
                  </a:lnTo>
                  <a:lnTo>
                    <a:pt x="4056" y="5050"/>
                  </a:lnTo>
                  <a:close/>
                  <a:moveTo>
                    <a:pt x="35508" y="29663"/>
                  </a:moveTo>
                  <a:lnTo>
                    <a:pt x="56940" y="41592"/>
                  </a:lnTo>
                  <a:lnTo>
                    <a:pt x="33560" y="43779"/>
                  </a:lnTo>
                  <a:lnTo>
                    <a:pt x="35508" y="29663"/>
                  </a:lnTo>
                  <a:close/>
                  <a:moveTo>
                    <a:pt x="39484" y="0"/>
                  </a:moveTo>
                  <a:lnTo>
                    <a:pt x="39365" y="40"/>
                  </a:lnTo>
                  <a:lnTo>
                    <a:pt x="39286" y="80"/>
                  </a:lnTo>
                  <a:lnTo>
                    <a:pt x="39286" y="119"/>
                  </a:lnTo>
                  <a:lnTo>
                    <a:pt x="38809" y="1392"/>
                  </a:lnTo>
                  <a:lnTo>
                    <a:pt x="38371" y="2267"/>
                  </a:lnTo>
                  <a:lnTo>
                    <a:pt x="37337" y="4135"/>
                  </a:lnTo>
                  <a:lnTo>
                    <a:pt x="34117" y="9981"/>
                  </a:lnTo>
                  <a:lnTo>
                    <a:pt x="26442" y="23699"/>
                  </a:lnTo>
                  <a:lnTo>
                    <a:pt x="3579" y="3778"/>
                  </a:lnTo>
                  <a:lnTo>
                    <a:pt x="0" y="31771"/>
                  </a:lnTo>
                  <a:lnTo>
                    <a:pt x="26442" y="24613"/>
                  </a:lnTo>
                  <a:lnTo>
                    <a:pt x="34912" y="29345"/>
                  </a:lnTo>
                  <a:lnTo>
                    <a:pt x="32844" y="44455"/>
                  </a:lnTo>
                  <a:lnTo>
                    <a:pt x="59048" y="42069"/>
                  </a:lnTo>
                  <a:lnTo>
                    <a:pt x="35628" y="28987"/>
                  </a:lnTo>
                  <a:lnTo>
                    <a:pt x="39604" y="199"/>
                  </a:lnTo>
                  <a:lnTo>
                    <a:pt x="39604" y="119"/>
                  </a:lnTo>
                  <a:lnTo>
                    <a:pt x="39564" y="80"/>
                  </a:lnTo>
                  <a:lnTo>
                    <a:pt x="39484"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118"/>
            <p:cNvSpPr/>
            <p:nvPr/>
          </p:nvSpPr>
          <p:spPr>
            <a:xfrm>
              <a:off x="4560500" y="4022550"/>
              <a:ext cx="25" cy="25"/>
            </a:xfrm>
            <a:custGeom>
              <a:rect b="b" l="l" r="r" t="t"/>
              <a:pathLst>
                <a:path extrusionOk="0" fill="none" h="1" w="1">
                  <a:moveTo>
                    <a:pt x="1" y="0"/>
                  </a:moveTo>
                  <a:lnTo>
                    <a:pt x="1" y="0"/>
                  </a:lnTo>
                </a:path>
              </a:pathLst>
            </a:custGeom>
            <a:solidFill>
              <a:srgbClr val="5E5E5E"/>
            </a:solidFill>
            <a:ln cap="rnd" cmpd="sng" w="11925">
              <a:solidFill>
                <a:srgbClr val="FAFA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118"/>
            <p:cNvSpPr/>
            <p:nvPr/>
          </p:nvSpPr>
          <p:spPr>
            <a:xfrm>
              <a:off x="5320975" y="4864525"/>
              <a:ext cx="162050" cy="162050"/>
            </a:xfrm>
            <a:custGeom>
              <a:rect b="b" l="l" r="r" t="t"/>
              <a:pathLst>
                <a:path extrusionOk="0" h="6482" w="6482">
                  <a:moveTo>
                    <a:pt x="2903" y="0"/>
                  </a:moveTo>
                  <a:lnTo>
                    <a:pt x="2585" y="40"/>
                  </a:lnTo>
                  <a:lnTo>
                    <a:pt x="2306" y="119"/>
                  </a:lnTo>
                  <a:lnTo>
                    <a:pt x="1988" y="239"/>
                  </a:lnTo>
                  <a:lnTo>
                    <a:pt x="1710" y="398"/>
                  </a:lnTo>
                  <a:lnTo>
                    <a:pt x="1432" y="557"/>
                  </a:lnTo>
                  <a:lnTo>
                    <a:pt x="1153" y="756"/>
                  </a:lnTo>
                  <a:lnTo>
                    <a:pt x="915" y="994"/>
                  </a:lnTo>
                  <a:lnTo>
                    <a:pt x="716" y="1233"/>
                  </a:lnTo>
                  <a:lnTo>
                    <a:pt x="517" y="1471"/>
                  </a:lnTo>
                  <a:lnTo>
                    <a:pt x="358" y="1750"/>
                  </a:lnTo>
                  <a:lnTo>
                    <a:pt x="239" y="2028"/>
                  </a:lnTo>
                  <a:lnTo>
                    <a:pt x="120" y="2346"/>
                  </a:lnTo>
                  <a:lnTo>
                    <a:pt x="40" y="2624"/>
                  </a:lnTo>
                  <a:lnTo>
                    <a:pt x="0" y="2943"/>
                  </a:lnTo>
                  <a:lnTo>
                    <a:pt x="0" y="3261"/>
                  </a:lnTo>
                  <a:lnTo>
                    <a:pt x="0" y="3579"/>
                  </a:lnTo>
                  <a:lnTo>
                    <a:pt x="80" y="3857"/>
                  </a:lnTo>
                  <a:lnTo>
                    <a:pt x="159" y="4175"/>
                  </a:lnTo>
                  <a:lnTo>
                    <a:pt x="239" y="4493"/>
                  </a:lnTo>
                  <a:lnTo>
                    <a:pt x="398" y="4772"/>
                  </a:lnTo>
                  <a:lnTo>
                    <a:pt x="557" y="5050"/>
                  </a:lnTo>
                  <a:lnTo>
                    <a:pt x="756" y="5328"/>
                  </a:lnTo>
                  <a:lnTo>
                    <a:pt x="994" y="5567"/>
                  </a:lnTo>
                  <a:lnTo>
                    <a:pt x="1233" y="5766"/>
                  </a:lnTo>
                  <a:lnTo>
                    <a:pt x="1471" y="5965"/>
                  </a:lnTo>
                  <a:lnTo>
                    <a:pt x="1750" y="6124"/>
                  </a:lnTo>
                  <a:lnTo>
                    <a:pt x="2028" y="6243"/>
                  </a:lnTo>
                  <a:lnTo>
                    <a:pt x="2346" y="6362"/>
                  </a:lnTo>
                  <a:lnTo>
                    <a:pt x="2625" y="6402"/>
                  </a:lnTo>
                  <a:lnTo>
                    <a:pt x="2943" y="6442"/>
                  </a:lnTo>
                  <a:lnTo>
                    <a:pt x="3261" y="6481"/>
                  </a:lnTo>
                  <a:lnTo>
                    <a:pt x="3579" y="6442"/>
                  </a:lnTo>
                  <a:lnTo>
                    <a:pt x="3897" y="6402"/>
                  </a:lnTo>
                  <a:lnTo>
                    <a:pt x="4175" y="6322"/>
                  </a:lnTo>
                  <a:lnTo>
                    <a:pt x="4493" y="6203"/>
                  </a:lnTo>
                  <a:lnTo>
                    <a:pt x="4772" y="6084"/>
                  </a:lnTo>
                  <a:lnTo>
                    <a:pt x="5090" y="5925"/>
                  </a:lnTo>
                  <a:lnTo>
                    <a:pt x="5328" y="5686"/>
                  </a:lnTo>
                  <a:lnTo>
                    <a:pt x="5567" y="5487"/>
                  </a:lnTo>
                  <a:lnTo>
                    <a:pt x="5806" y="5249"/>
                  </a:lnTo>
                  <a:lnTo>
                    <a:pt x="5965" y="4970"/>
                  </a:lnTo>
                  <a:lnTo>
                    <a:pt x="6124" y="4732"/>
                  </a:lnTo>
                  <a:lnTo>
                    <a:pt x="6243" y="4414"/>
                  </a:lnTo>
                  <a:lnTo>
                    <a:pt x="6362" y="4135"/>
                  </a:lnTo>
                  <a:lnTo>
                    <a:pt x="6442" y="3817"/>
                  </a:lnTo>
                  <a:lnTo>
                    <a:pt x="6482" y="3539"/>
                  </a:lnTo>
                  <a:lnTo>
                    <a:pt x="6482" y="3221"/>
                  </a:lnTo>
                  <a:lnTo>
                    <a:pt x="6482" y="2903"/>
                  </a:lnTo>
                  <a:lnTo>
                    <a:pt x="6442" y="2585"/>
                  </a:lnTo>
                  <a:lnTo>
                    <a:pt x="6362" y="2267"/>
                  </a:lnTo>
                  <a:lnTo>
                    <a:pt x="6243" y="1988"/>
                  </a:lnTo>
                  <a:lnTo>
                    <a:pt x="6084" y="1670"/>
                  </a:lnTo>
                  <a:lnTo>
                    <a:pt x="5925" y="1392"/>
                  </a:lnTo>
                  <a:lnTo>
                    <a:pt x="5726" y="1153"/>
                  </a:lnTo>
                  <a:lnTo>
                    <a:pt x="5487" y="915"/>
                  </a:lnTo>
                  <a:lnTo>
                    <a:pt x="5249" y="676"/>
                  </a:lnTo>
                  <a:lnTo>
                    <a:pt x="5010" y="517"/>
                  </a:lnTo>
                  <a:lnTo>
                    <a:pt x="4732" y="358"/>
                  </a:lnTo>
                  <a:lnTo>
                    <a:pt x="4454" y="199"/>
                  </a:lnTo>
                  <a:lnTo>
                    <a:pt x="4136" y="119"/>
                  </a:lnTo>
                  <a:lnTo>
                    <a:pt x="3857" y="40"/>
                  </a:lnTo>
                  <a:lnTo>
                    <a:pt x="3539"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118"/>
            <p:cNvSpPr/>
            <p:nvPr/>
          </p:nvSpPr>
          <p:spPr>
            <a:xfrm>
              <a:off x="5457150" y="3205400"/>
              <a:ext cx="141175" cy="141200"/>
            </a:xfrm>
            <a:custGeom>
              <a:rect b="b" l="l" r="r" t="t"/>
              <a:pathLst>
                <a:path extrusionOk="0" h="5648" w="5647">
                  <a:moveTo>
                    <a:pt x="2546" y="1"/>
                  </a:moveTo>
                  <a:lnTo>
                    <a:pt x="2267" y="41"/>
                  </a:lnTo>
                  <a:lnTo>
                    <a:pt x="2029" y="120"/>
                  </a:lnTo>
                  <a:lnTo>
                    <a:pt x="1750" y="200"/>
                  </a:lnTo>
                  <a:lnTo>
                    <a:pt x="1512" y="319"/>
                  </a:lnTo>
                  <a:lnTo>
                    <a:pt x="1233" y="478"/>
                  </a:lnTo>
                  <a:lnTo>
                    <a:pt x="1035" y="637"/>
                  </a:lnTo>
                  <a:lnTo>
                    <a:pt x="796" y="836"/>
                  </a:lnTo>
                  <a:lnTo>
                    <a:pt x="637" y="1075"/>
                  </a:lnTo>
                  <a:lnTo>
                    <a:pt x="478" y="1273"/>
                  </a:lnTo>
                  <a:lnTo>
                    <a:pt x="319" y="1512"/>
                  </a:lnTo>
                  <a:lnTo>
                    <a:pt x="200" y="1751"/>
                  </a:lnTo>
                  <a:lnTo>
                    <a:pt x="120" y="2029"/>
                  </a:lnTo>
                  <a:lnTo>
                    <a:pt x="80" y="2267"/>
                  </a:lnTo>
                  <a:lnTo>
                    <a:pt x="40" y="2546"/>
                  </a:lnTo>
                  <a:lnTo>
                    <a:pt x="1" y="2824"/>
                  </a:lnTo>
                  <a:lnTo>
                    <a:pt x="40" y="3102"/>
                  </a:lnTo>
                  <a:lnTo>
                    <a:pt x="80" y="3381"/>
                  </a:lnTo>
                  <a:lnTo>
                    <a:pt x="120" y="3619"/>
                  </a:lnTo>
                  <a:lnTo>
                    <a:pt x="239" y="3898"/>
                  </a:lnTo>
                  <a:lnTo>
                    <a:pt x="359" y="4136"/>
                  </a:lnTo>
                  <a:lnTo>
                    <a:pt x="518" y="4415"/>
                  </a:lnTo>
                  <a:lnTo>
                    <a:pt x="677" y="4613"/>
                  </a:lnTo>
                  <a:lnTo>
                    <a:pt x="875" y="4852"/>
                  </a:lnTo>
                  <a:lnTo>
                    <a:pt x="1074" y="5011"/>
                  </a:lnTo>
                  <a:lnTo>
                    <a:pt x="1313" y="5170"/>
                  </a:lnTo>
                  <a:lnTo>
                    <a:pt x="1551" y="5329"/>
                  </a:lnTo>
                  <a:lnTo>
                    <a:pt x="1790" y="5448"/>
                  </a:lnTo>
                  <a:lnTo>
                    <a:pt x="2068" y="5528"/>
                  </a:lnTo>
                  <a:lnTo>
                    <a:pt x="2307" y="5568"/>
                  </a:lnTo>
                  <a:lnTo>
                    <a:pt x="2585" y="5608"/>
                  </a:lnTo>
                  <a:lnTo>
                    <a:pt x="2864" y="5647"/>
                  </a:lnTo>
                  <a:lnTo>
                    <a:pt x="3142" y="5608"/>
                  </a:lnTo>
                  <a:lnTo>
                    <a:pt x="3381" y="5568"/>
                  </a:lnTo>
                  <a:lnTo>
                    <a:pt x="3659" y="5528"/>
                  </a:lnTo>
                  <a:lnTo>
                    <a:pt x="3937" y="5409"/>
                  </a:lnTo>
                  <a:lnTo>
                    <a:pt x="4176" y="5289"/>
                  </a:lnTo>
                  <a:lnTo>
                    <a:pt x="4414" y="5130"/>
                  </a:lnTo>
                  <a:lnTo>
                    <a:pt x="4653" y="4971"/>
                  </a:lnTo>
                  <a:lnTo>
                    <a:pt x="4852" y="4773"/>
                  </a:lnTo>
                  <a:lnTo>
                    <a:pt x="5051" y="4574"/>
                  </a:lnTo>
                  <a:lnTo>
                    <a:pt x="5210" y="4335"/>
                  </a:lnTo>
                  <a:lnTo>
                    <a:pt x="5369" y="4097"/>
                  </a:lnTo>
                  <a:lnTo>
                    <a:pt x="5448" y="3858"/>
                  </a:lnTo>
                  <a:lnTo>
                    <a:pt x="5567" y="3580"/>
                  </a:lnTo>
                  <a:lnTo>
                    <a:pt x="5607" y="3341"/>
                  </a:lnTo>
                  <a:lnTo>
                    <a:pt x="5647" y="3063"/>
                  </a:lnTo>
                  <a:lnTo>
                    <a:pt x="5647" y="2784"/>
                  </a:lnTo>
                  <a:lnTo>
                    <a:pt x="5647" y="2506"/>
                  </a:lnTo>
                  <a:lnTo>
                    <a:pt x="5607" y="2267"/>
                  </a:lnTo>
                  <a:lnTo>
                    <a:pt x="5528" y="1989"/>
                  </a:lnTo>
                  <a:lnTo>
                    <a:pt x="5448" y="1711"/>
                  </a:lnTo>
                  <a:lnTo>
                    <a:pt x="5329" y="1472"/>
                  </a:lnTo>
                  <a:lnTo>
                    <a:pt x="5170" y="1234"/>
                  </a:lnTo>
                  <a:lnTo>
                    <a:pt x="5011" y="995"/>
                  </a:lnTo>
                  <a:lnTo>
                    <a:pt x="4812" y="796"/>
                  </a:lnTo>
                  <a:lnTo>
                    <a:pt x="4613" y="597"/>
                  </a:lnTo>
                  <a:lnTo>
                    <a:pt x="4375" y="438"/>
                  </a:lnTo>
                  <a:lnTo>
                    <a:pt x="4136" y="279"/>
                  </a:lnTo>
                  <a:lnTo>
                    <a:pt x="3897" y="200"/>
                  </a:lnTo>
                  <a:lnTo>
                    <a:pt x="3619" y="81"/>
                  </a:lnTo>
                  <a:lnTo>
                    <a:pt x="3381" y="41"/>
                  </a:lnTo>
                  <a:lnTo>
                    <a:pt x="3102"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118"/>
            <p:cNvSpPr/>
            <p:nvPr/>
          </p:nvSpPr>
          <p:spPr>
            <a:xfrm>
              <a:off x="4476000" y="3938050"/>
              <a:ext cx="168025" cy="168025"/>
            </a:xfrm>
            <a:custGeom>
              <a:rect b="b" l="l" r="r" t="t"/>
              <a:pathLst>
                <a:path extrusionOk="0" h="6721" w="6721">
                  <a:moveTo>
                    <a:pt x="3023" y="0"/>
                  </a:moveTo>
                  <a:lnTo>
                    <a:pt x="2705" y="80"/>
                  </a:lnTo>
                  <a:lnTo>
                    <a:pt x="2387" y="159"/>
                  </a:lnTo>
                  <a:lnTo>
                    <a:pt x="2069" y="279"/>
                  </a:lnTo>
                  <a:lnTo>
                    <a:pt x="1751" y="398"/>
                  </a:lnTo>
                  <a:lnTo>
                    <a:pt x="1472" y="597"/>
                  </a:lnTo>
                  <a:lnTo>
                    <a:pt x="1194" y="795"/>
                  </a:lnTo>
                  <a:lnTo>
                    <a:pt x="955" y="1034"/>
                  </a:lnTo>
                  <a:lnTo>
                    <a:pt x="717" y="1273"/>
                  </a:lnTo>
                  <a:lnTo>
                    <a:pt x="518" y="1551"/>
                  </a:lnTo>
                  <a:lnTo>
                    <a:pt x="359" y="1829"/>
                  </a:lnTo>
                  <a:lnTo>
                    <a:pt x="240" y="2108"/>
                  </a:lnTo>
                  <a:lnTo>
                    <a:pt x="120" y="2426"/>
                  </a:lnTo>
                  <a:lnTo>
                    <a:pt x="41" y="2744"/>
                  </a:lnTo>
                  <a:lnTo>
                    <a:pt x="1" y="3062"/>
                  </a:lnTo>
                  <a:lnTo>
                    <a:pt x="1" y="3380"/>
                  </a:lnTo>
                  <a:lnTo>
                    <a:pt x="1" y="3698"/>
                  </a:lnTo>
                  <a:lnTo>
                    <a:pt x="81" y="4016"/>
                  </a:lnTo>
                  <a:lnTo>
                    <a:pt x="160" y="4334"/>
                  </a:lnTo>
                  <a:lnTo>
                    <a:pt x="279" y="4652"/>
                  </a:lnTo>
                  <a:lnTo>
                    <a:pt x="399" y="4971"/>
                  </a:lnTo>
                  <a:lnTo>
                    <a:pt x="597" y="5249"/>
                  </a:lnTo>
                  <a:lnTo>
                    <a:pt x="796" y="5527"/>
                  </a:lnTo>
                  <a:lnTo>
                    <a:pt x="1035" y="5766"/>
                  </a:lnTo>
                  <a:lnTo>
                    <a:pt x="1273" y="6004"/>
                  </a:lnTo>
                  <a:lnTo>
                    <a:pt x="1552" y="6203"/>
                  </a:lnTo>
                  <a:lnTo>
                    <a:pt x="1830" y="6362"/>
                  </a:lnTo>
                  <a:lnTo>
                    <a:pt x="2108" y="6482"/>
                  </a:lnTo>
                  <a:lnTo>
                    <a:pt x="2427" y="6601"/>
                  </a:lnTo>
                  <a:lnTo>
                    <a:pt x="2745" y="6680"/>
                  </a:lnTo>
                  <a:lnTo>
                    <a:pt x="3063" y="6720"/>
                  </a:lnTo>
                  <a:lnTo>
                    <a:pt x="3699" y="6720"/>
                  </a:lnTo>
                  <a:lnTo>
                    <a:pt x="4017" y="6641"/>
                  </a:lnTo>
                  <a:lnTo>
                    <a:pt x="4335" y="6561"/>
                  </a:lnTo>
                  <a:lnTo>
                    <a:pt x="4653" y="6482"/>
                  </a:lnTo>
                  <a:lnTo>
                    <a:pt x="4971" y="6322"/>
                  </a:lnTo>
                  <a:lnTo>
                    <a:pt x="5250" y="6124"/>
                  </a:lnTo>
                  <a:lnTo>
                    <a:pt x="5528" y="5925"/>
                  </a:lnTo>
                  <a:lnTo>
                    <a:pt x="5767" y="5686"/>
                  </a:lnTo>
                  <a:lnTo>
                    <a:pt x="6005" y="5448"/>
                  </a:lnTo>
                  <a:lnTo>
                    <a:pt x="6204" y="5169"/>
                  </a:lnTo>
                  <a:lnTo>
                    <a:pt x="6363" y="4891"/>
                  </a:lnTo>
                  <a:lnTo>
                    <a:pt x="6482" y="4613"/>
                  </a:lnTo>
                  <a:lnTo>
                    <a:pt x="6602" y="4295"/>
                  </a:lnTo>
                  <a:lnTo>
                    <a:pt x="6681" y="3976"/>
                  </a:lnTo>
                  <a:lnTo>
                    <a:pt x="6721" y="3658"/>
                  </a:lnTo>
                  <a:lnTo>
                    <a:pt x="6721" y="3340"/>
                  </a:lnTo>
                  <a:lnTo>
                    <a:pt x="6721" y="3022"/>
                  </a:lnTo>
                  <a:lnTo>
                    <a:pt x="6641" y="2704"/>
                  </a:lnTo>
                  <a:lnTo>
                    <a:pt x="6562" y="2386"/>
                  </a:lnTo>
                  <a:lnTo>
                    <a:pt x="6482" y="2068"/>
                  </a:lnTo>
                  <a:lnTo>
                    <a:pt x="6323" y="1750"/>
                  </a:lnTo>
                  <a:lnTo>
                    <a:pt x="6124" y="1471"/>
                  </a:lnTo>
                  <a:lnTo>
                    <a:pt x="5926" y="1193"/>
                  </a:lnTo>
                  <a:lnTo>
                    <a:pt x="5687" y="954"/>
                  </a:lnTo>
                  <a:lnTo>
                    <a:pt x="5448" y="716"/>
                  </a:lnTo>
                  <a:lnTo>
                    <a:pt x="5170" y="517"/>
                  </a:lnTo>
                  <a:lnTo>
                    <a:pt x="4892" y="358"/>
                  </a:lnTo>
                  <a:lnTo>
                    <a:pt x="4613" y="239"/>
                  </a:lnTo>
                  <a:lnTo>
                    <a:pt x="4295" y="119"/>
                  </a:lnTo>
                  <a:lnTo>
                    <a:pt x="3977" y="40"/>
                  </a:lnTo>
                  <a:lnTo>
                    <a:pt x="3659"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118"/>
            <p:cNvSpPr/>
            <p:nvPr/>
          </p:nvSpPr>
          <p:spPr>
            <a:xfrm>
              <a:off x="5916425" y="4199475"/>
              <a:ext cx="169000" cy="169025"/>
            </a:xfrm>
            <a:custGeom>
              <a:rect b="b" l="l" r="r" t="t"/>
              <a:pathLst>
                <a:path extrusionOk="0" h="6761" w="6760">
                  <a:moveTo>
                    <a:pt x="3340" y="1"/>
                  </a:moveTo>
                  <a:lnTo>
                    <a:pt x="3022" y="41"/>
                  </a:lnTo>
                  <a:lnTo>
                    <a:pt x="2704" y="80"/>
                  </a:lnTo>
                  <a:lnTo>
                    <a:pt x="2386" y="160"/>
                  </a:lnTo>
                  <a:lnTo>
                    <a:pt x="2068" y="279"/>
                  </a:lnTo>
                  <a:lnTo>
                    <a:pt x="1789" y="438"/>
                  </a:lnTo>
                  <a:lnTo>
                    <a:pt x="1471" y="597"/>
                  </a:lnTo>
                  <a:lnTo>
                    <a:pt x="1193" y="796"/>
                  </a:lnTo>
                  <a:lnTo>
                    <a:pt x="954" y="1035"/>
                  </a:lnTo>
                  <a:lnTo>
                    <a:pt x="756" y="1313"/>
                  </a:lnTo>
                  <a:lnTo>
                    <a:pt x="557" y="1552"/>
                  </a:lnTo>
                  <a:lnTo>
                    <a:pt x="398" y="1830"/>
                  </a:lnTo>
                  <a:lnTo>
                    <a:pt x="239" y="2148"/>
                  </a:lnTo>
                  <a:lnTo>
                    <a:pt x="159" y="2426"/>
                  </a:lnTo>
                  <a:lnTo>
                    <a:pt x="80" y="2744"/>
                  </a:lnTo>
                  <a:lnTo>
                    <a:pt x="40" y="3063"/>
                  </a:lnTo>
                  <a:lnTo>
                    <a:pt x="0" y="3420"/>
                  </a:lnTo>
                  <a:lnTo>
                    <a:pt x="40" y="3739"/>
                  </a:lnTo>
                  <a:lnTo>
                    <a:pt x="80" y="4057"/>
                  </a:lnTo>
                  <a:lnTo>
                    <a:pt x="159" y="4375"/>
                  </a:lnTo>
                  <a:lnTo>
                    <a:pt x="278" y="4693"/>
                  </a:lnTo>
                  <a:lnTo>
                    <a:pt x="437" y="4971"/>
                  </a:lnTo>
                  <a:lnTo>
                    <a:pt x="596" y="5289"/>
                  </a:lnTo>
                  <a:lnTo>
                    <a:pt x="795" y="5568"/>
                  </a:lnTo>
                  <a:lnTo>
                    <a:pt x="1034" y="5806"/>
                  </a:lnTo>
                  <a:lnTo>
                    <a:pt x="1272" y="6005"/>
                  </a:lnTo>
                  <a:lnTo>
                    <a:pt x="1551" y="6204"/>
                  </a:lnTo>
                  <a:lnTo>
                    <a:pt x="1829" y="6363"/>
                  </a:lnTo>
                  <a:lnTo>
                    <a:pt x="2147" y="6522"/>
                  </a:lnTo>
                  <a:lnTo>
                    <a:pt x="2426" y="6601"/>
                  </a:lnTo>
                  <a:lnTo>
                    <a:pt x="2744" y="6681"/>
                  </a:lnTo>
                  <a:lnTo>
                    <a:pt x="3062" y="6721"/>
                  </a:lnTo>
                  <a:lnTo>
                    <a:pt x="3380" y="6760"/>
                  </a:lnTo>
                  <a:lnTo>
                    <a:pt x="3738" y="6721"/>
                  </a:lnTo>
                  <a:lnTo>
                    <a:pt x="4056" y="6681"/>
                  </a:lnTo>
                  <a:lnTo>
                    <a:pt x="4374" y="6601"/>
                  </a:lnTo>
                  <a:lnTo>
                    <a:pt x="4692" y="6482"/>
                  </a:lnTo>
                  <a:lnTo>
                    <a:pt x="4970" y="6323"/>
                  </a:lnTo>
                  <a:lnTo>
                    <a:pt x="5288" y="6164"/>
                  </a:lnTo>
                  <a:lnTo>
                    <a:pt x="5567" y="5965"/>
                  </a:lnTo>
                  <a:lnTo>
                    <a:pt x="5805" y="5727"/>
                  </a:lnTo>
                  <a:lnTo>
                    <a:pt x="6004" y="5488"/>
                  </a:lnTo>
                  <a:lnTo>
                    <a:pt x="6203" y="5210"/>
                  </a:lnTo>
                  <a:lnTo>
                    <a:pt x="6362" y="4931"/>
                  </a:lnTo>
                  <a:lnTo>
                    <a:pt x="6521" y="4613"/>
                  </a:lnTo>
                  <a:lnTo>
                    <a:pt x="6601" y="4335"/>
                  </a:lnTo>
                  <a:lnTo>
                    <a:pt x="6680" y="4017"/>
                  </a:lnTo>
                  <a:lnTo>
                    <a:pt x="6720" y="3699"/>
                  </a:lnTo>
                  <a:lnTo>
                    <a:pt x="6760" y="3381"/>
                  </a:lnTo>
                  <a:lnTo>
                    <a:pt x="6720" y="3023"/>
                  </a:lnTo>
                  <a:lnTo>
                    <a:pt x="6680" y="2705"/>
                  </a:lnTo>
                  <a:lnTo>
                    <a:pt x="6601" y="2387"/>
                  </a:lnTo>
                  <a:lnTo>
                    <a:pt x="6481" y="2068"/>
                  </a:lnTo>
                  <a:lnTo>
                    <a:pt x="6322" y="1790"/>
                  </a:lnTo>
                  <a:lnTo>
                    <a:pt x="6163" y="1472"/>
                  </a:lnTo>
                  <a:lnTo>
                    <a:pt x="5964" y="1194"/>
                  </a:lnTo>
                  <a:lnTo>
                    <a:pt x="5726" y="955"/>
                  </a:lnTo>
                  <a:lnTo>
                    <a:pt x="5448" y="756"/>
                  </a:lnTo>
                  <a:lnTo>
                    <a:pt x="5209" y="557"/>
                  </a:lnTo>
                  <a:lnTo>
                    <a:pt x="4931" y="398"/>
                  </a:lnTo>
                  <a:lnTo>
                    <a:pt x="4613" y="239"/>
                  </a:lnTo>
                  <a:lnTo>
                    <a:pt x="4334" y="160"/>
                  </a:lnTo>
                  <a:lnTo>
                    <a:pt x="4016" y="80"/>
                  </a:lnTo>
                  <a:lnTo>
                    <a:pt x="3698" y="41"/>
                  </a:lnTo>
                  <a:lnTo>
                    <a:pt x="3340"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118"/>
            <p:cNvSpPr/>
            <p:nvPr/>
          </p:nvSpPr>
          <p:spPr>
            <a:xfrm>
              <a:off x="5308050" y="4268075"/>
              <a:ext cx="141175" cy="141175"/>
            </a:xfrm>
            <a:custGeom>
              <a:rect b="b" l="l" r="r" t="t"/>
              <a:pathLst>
                <a:path extrusionOk="0" h="5647" w="5647">
                  <a:moveTo>
                    <a:pt x="2545" y="0"/>
                  </a:moveTo>
                  <a:lnTo>
                    <a:pt x="2267" y="40"/>
                  </a:lnTo>
                  <a:lnTo>
                    <a:pt x="1988" y="120"/>
                  </a:lnTo>
                  <a:lnTo>
                    <a:pt x="1750" y="199"/>
                  </a:lnTo>
                  <a:lnTo>
                    <a:pt x="1472" y="319"/>
                  </a:lnTo>
                  <a:lnTo>
                    <a:pt x="1233" y="478"/>
                  </a:lnTo>
                  <a:lnTo>
                    <a:pt x="994" y="676"/>
                  </a:lnTo>
                  <a:lnTo>
                    <a:pt x="796" y="835"/>
                  </a:lnTo>
                  <a:lnTo>
                    <a:pt x="597" y="1074"/>
                  </a:lnTo>
                  <a:lnTo>
                    <a:pt x="438" y="1273"/>
                  </a:lnTo>
                  <a:lnTo>
                    <a:pt x="318" y="1511"/>
                  </a:lnTo>
                  <a:lnTo>
                    <a:pt x="199" y="1790"/>
                  </a:lnTo>
                  <a:lnTo>
                    <a:pt x="120" y="2028"/>
                  </a:lnTo>
                  <a:lnTo>
                    <a:pt x="40" y="2307"/>
                  </a:lnTo>
                  <a:lnTo>
                    <a:pt x="0" y="2545"/>
                  </a:lnTo>
                  <a:lnTo>
                    <a:pt x="0" y="2824"/>
                  </a:lnTo>
                  <a:lnTo>
                    <a:pt x="0" y="3102"/>
                  </a:lnTo>
                  <a:lnTo>
                    <a:pt x="40" y="3380"/>
                  </a:lnTo>
                  <a:lnTo>
                    <a:pt x="120" y="3659"/>
                  </a:lnTo>
                  <a:lnTo>
                    <a:pt x="199" y="3897"/>
                  </a:lnTo>
                  <a:lnTo>
                    <a:pt x="318" y="4176"/>
                  </a:lnTo>
                  <a:lnTo>
                    <a:pt x="477" y="4414"/>
                  </a:lnTo>
                  <a:lnTo>
                    <a:pt x="676" y="4653"/>
                  </a:lnTo>
                  <a:lnTo>
                    <a:pt x="875" y="4851"/>
                  </a:lnTo>
                  <a:lnTo>
                    <a:pt x="1074" y="5011"/>
                  </a:lnTo>
                  <a:lnTo>
                    <a:pt x="1273" y="5209"/>
                  </a:lnTo>
                  <a:lnTo>
                    <a:pt x="1511" y="5329"/>
                  </a:lnTo>
                  <a:lnTo>
                    <a:pt x="1790" y="5448"/>
                  </a:lnTo>
                  <a:lnTo>
                    <a:pt x="2028" y="5527"/>
                  </a:lnTo>
                  <a:lnTo>
                    <a:pt x="2307" y="5607"/>
                  </a:lnTo>
                  <a:lnTo>
                    <a:pt x="2585" y="5647"/>
                  </a:lnTo>
                  <a:lnTo>
                    <a:pt x="2823" y="5647"/>
                  </a:lnTo>
                  <a:lnTo>
                    <a:pt x="3102" y="5607"/>
                  </a:lnTo>
                  <a:lnTo>
                    <a:pt x="3380" y="5567"/>
                  </a:lnTo>
                  <a:lnTo>
                    <a:pt x="3658" y="5527"/>
                  </a:lnTo>
                  <a:lnTo>
                    <a:pt x="3897" y="5408"/>
                  </a:lnTo>
                  <a:lnTo>
                    <a:pt x="4175" y="5289"/>
                  </a:lnTo>
                  <a:lnTo>
                    <a:pt x="4414" y="5130"/>
                  </a:lnTo>
                  <a:lnTo>
                    <a:pt x="4653" y="4971"/>
                  </a:lnTo>
                  <a:lnTo>
                    <a:pt x="4851" y="4772"/>
                  </a:lnTo>
                  <a:lnTo>
                    <a:pt x="5050" y="4573"/>
                  </a:lnTo>
                  <a:lnTo>
                    <a:pt x="5209" y="4335"/>
                  </a:lnTo>
                  <a:lnTo>
                    <a:pt x="5329" y="4096"/>
                  </a:lnTo>
                  <a:lnTo>
                    <a:pt x="5448" y="3857"/>
                  </a:lnTo>
                  <a:lnTo>
                    <a:pt x="5527" y="3619"/>
                  </a:lnTo>
                  <a:lnTo>
                    <a:pt x="5607" y="3341"/>
                  </a:lnTo>
                  <a:lnTo>
                    <a:pt x="5647" y="3062"/>
                  </a:lnTo>
                  <a:lnTo>
                    <a:pt x="5647" y="2784"/>
                  </a:lnTo>
                  <a:lnTo>
                    <a:pt x="5647" y="2545"/>
                  </a:lnTo>
                  <a:lnTo>
                    <a:pt x="5607" y="2267"/>
                  </a:lnTo>
                  <a:lnTo>
                    <a:pt x="5527" y="1989"/>
                  </a:lnTo>
                  <a:lnTo>
                    <a:pt x="5408" y="1710"/>
                  </a:lnTo>
                  <a:lnTo>
                    <a:pt x="5289" y="1472"/>
                  </a:lnTo>
                  <a:lnTo>
                    <a:pt x="5169" y="1233"/>
                  </a:lnTo>
                  <a:lnTo>
                    <a:pt x="4971" y="995"/>
                  </a:lnTo>
                  <a:lnTo>
                    <a:pt x="4772" y="796"/>
                  </a:lnTo>
                  <a:lnTo>
                    <a:pt x="4573" y="597"/>
                  </a:lnTo>
                  <a:lnTo>
                    <a:pt x="4334" y="438"/>
                  </a:lnTo>
                  <a:lnTo>
                    <a:pt x="4096" y="319"/>
                  </a:lnTo>
                  <a:lnTo>
                    <a:pt x="3857" y="199"/>
                  </a:lnTo>
                  <a:lnTo>
                    <a:pt x="3619" y="120"/>
                  </a:lnTo>
                  <a:lnTo>
                    <a:pt x="3340" y="40"/>
                  </a:lnTo>
                  <a:lnTo>
                    <a:pt x="3062"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118"/>
            <p:cNvSpPr/>
            <p:nvPr/>
          </p:nvSpPr>
          <p:spPr>
            <a:xfrm>
              <a:off x="4575425" y="3277975"/>
              <a:ext cx="141175" cy="141175"/>
            </a:xfrm>
            <a:custGeom>
              <a:rect b="b" l="l" r="r" t="t"/>
              <a:pathLst>
                <a:path extrusionOk="0" h="5647" w="5647">
                  <a:moveTo>
                    <a:pt x="2784" y="1"/>
                  </a:moveTo>
                  <a:lnTo>
                    <a:pt x="2545" y="40"/>
                  </a:lnTo>
                  <a:lnTo>
                    <a:pt x="2267" y="80"/>
                  </a:lnTo>
                  <a:lnTo>
                    <a:pt x="1988" y="120"/>
                  </a:lnTo>
                  <a:lnTo>
                    <a:pt x="1710" y="239"/>
                  </a:lnTo>
                  <a:lnTo>
                    <a:pt x="1471" y="359"/>
                  </a:lnTo>
                  <a:lnTo>
                    <a:pt x="1233" y="518"/>
                  </a:lnTo>
                  <a:lnTo>
                    <a:pt x="994" y="677"/>
                  </a:lnTo>
                  <a:lnTo>
                    <a:pt x="795" y="875"/>
                  </a:lnTo>
                  <a:lnTo>
                    <a:pt x="597" y="1074"/>
                  </a:lnTo>
                  <a:lnTo>
                    <a:pt x="438" y="1313"/>
                  </a:lnTo>
                  <a:lnTo>
                    <a:pt x="318" y="1551"/>
                  </a:lnTo>
                  <a:lnTo>
                    <a:pt x="199" y="1790"/>
                  </a:lnTo>
                  <a:lnTo>
                    <a:pt x="120" y="2029"/>
                  </a:lnTo>
                  <a:lnTo>
                    <a:pt x="40" y="2307"/>
                  </a:lnTo>
                  <a:lnTo>
                    <a:pt x="0" y="2585"/>
                  </a:lnTo>
                  <a:lnTo>
                    <a:pt x="0" y="2864"/>
                  </a:lnTo>
                  <a:lnTo>
                    <a:pt x="0" y="3102"/>
                  </a:lnTo>
                  <a:lnTo>
                    <a:pt x="40" y="3381"/>
                  </a:lnTo>
                  <a:lnTo>
                    <a:pt x="120" y="3659"/>
                  </a:lnTo>
                  <a:lnTo>
                    <a:pt x="199" y="3937"/>
                  </a:lnTo>
                  <a:lnTo>
                    <a:pt x="318" y="4176"/>
                  </a:lnTo>
                  <a:lnTo>
                    <a:pt x="477" y="4414"/>
                  </a:lnTo>
                  <a:lnTo>
                    <a:pt x="676" y="4653"/>
                  </a:lnTo>
                  <a:lnTo>
                    <a:pt x="835" y="4852"/>
                  </a:lnTo>
                  <a:lnTo>
                    <a:pt x="1074" y="5051"/>
                  </a:lnTo>
                  <a:lnTo>
                    <a:pt x="1273" y="5210"/>
                  </a:lnTo>
                  <a:lnTo>
                    <a:pt x="1511" y="5329"/>
                  </a:lnTo>
                  <a:lnTo>
                    <a:pt x="1790" y="5448"/>
                  </a:lnTo>
                  <a:lnTo>
                    <a:pt x="2028" y="5528"/>
                  </a:lnTo>
                  <a:lnTo>
                    <a:pt x="2306" y="5607"/>
                  </a:lnTo>
                  <a:lnTo>
                    <a:pt x="2545" y="5647"/>
                  </a:lnTo>
                  <a:lnTo>
                    <a:pt x="3102" y="5647"/>
                  </a:lnTo>
                  <a:lnTo>
                    <a:pt x="3380" y="5607"/>
                  </a:lnTo>
                  <a:lnTo>
                    <a:pt x="3658" y="5528"/>
                  </a:lnTo>
                  <a:lnTo>
                    <a:pt x="3897" y="5448"/>
                  </a:lnTo>
                  <a:lnTo>
                    <a:pt x="4175" y="5329"/>
                  </a:lnTo>
                  <a:lnTo>
                    <a:pt x="4414" y="5170"/>
                  </a:lnTo>
                  <a:lnTo>
                    <a:pt x="4652" y="4971"/>
                  </a:lnTo>
                  <a:lnTo>
                    <a:pt x="4851" y="4812"/>
                  </a:lnTo>
                  <a:lnTo>
                    <a:pt x="5050" y="4573"/>
                  </a:lnTo>
                  <a:lnTo>
                    <a:pt x="5209" y="4375"/>
                  </a:lnTo>
                  <a:lnTo>
                    <a:pt x="5328" y="4136"/>
                  </a:lnTo>
                  <a:lnTo>
                    <a:pt x="5448" y="3858"/>
                  </a:lnTo>
                  <a:lnTo>
                    <a:pt x="5527" y="3619"/>
                  </a:lnTo>
                  <a:lnTo>
                    <a:pt x="5607" y="3341"/>
                  </a:lnTo>
                  <a:lnTo>
                    <a:pt x="5647" y="3102"/>
                  </a:lnTo>
                  <a:lnTo>
                    <a:pt x="5647" y="2824"/>
                  </a:lnTo>
                  <a:lnTo>
                    <a:pt x="5647" y="2545"/>
                  </a:lnTo>
                  <a:lnTo>
                    <a:pt x="5567" y="2267"/>
                  </a:lnTo>
                  <a:lnTo>
                    <a:pt x="5527" y="1989"/>
                  </a:lnTo>
                  <a:lnTo>
                    <a:pt x="5408" y="1750"/>
                  </a:lnTo>
                  <a:lnTo>
                    <a:pt x="5289" y="1472"/>
                  </a:lnTo>
                  <a:lnTo>
                    <a:pt x="5169" y="1233"/>
                  </a:lnTo>
                  <a:lnTo>
                    <a:pt x="4971" y="995"/>
                  </a:lnTo>
                  <a:lnTo>
                    <a:pt x="4772" y="796"/>
                  </a:lnTo>
                  <a:lnTo>
                    <a:pt x="4573" y="637"/>
                  </a:lnTo>
                  <a:lnTo>
                    <a:pt x="4334" y="478"/>
                  </a:lnTo>
                  <a:lnTo>
                    <a:pt x="4096" y="319"/>
                  </a:lnTo>
                  <a:lnTo>
                    <a:pt x="3857" y="199"/>
                  </a:lnTo>
                  <a:lnTo>
                    <a:pt x="3619" y="120"/>
                  </a:lnTo>
                  <a:lnTo>
                    <a:pt x="3340" y="40"/>
                  </a:lnTo>
                  <a:lnTo>
                    <a:pt x="3062" y="40"/>
                  </a:lnTo>
                  <a:lnTo>
                    <a:pt x="2784"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118"/>
            <p:cNvSpPr/>
            <p:nvPr/>
          </p:nvSpPr>
          <p:spPr>
            <a:xfrm>
              <a:off x="4717575" y="4565300"/>
              <a:ext cx="141175" cy="141175"/>
            </a:xfrm>
            <a:custGeom>
              <a:rect b="b" l="l" r="r" t="t"/>
              <a:pathLst>
                <a:path extrusionOk="0" h="5647" w="5647">
                  <a:moveTo>
                    <a:pt x="2505" y="1"/>
                  </a:moveTo>
                  <a:lnTo>
                    <a:pt x="2267" y="40"/>
                  </a:lnTo>
                  <a:lnTo>
                    <a:pt x="1988" y="120"/>
                  </a:lnTo>
                  <a:lnTo>
                    <a:pt x="1710" y="239"/>
                  </a:lnTo>
                  <a:lnTo>
                    <a:pt x="1472" y="358"/>
                  </a:lnTo>
                  <a:lnTo>
                    <a:pt x="1233" y="478"/>
                  </a:lnTo>
                  <a:lnTo>
                    <a:pt x="994" y="676"/>
                  </a:lnTo>
                  <a:lnTo>
                    <a:pt x="796" y="875"/>
                  </a:lnTo>
                  <a:lnTo>
                    <a:pt x="597" y="1074"/>
                  </a:lnTo>
                  <a:lnTo>
                    <a:pt x="438" y="1313"/>
                  </a:lnTo>
                  <a:lnTo>
                    <a:pt x="318" y="1551"/>
                  </a:lnTo>
                  <a:lnTo>
                    <a:pt x="199" y="1790"/>
                  </a:lnTo>
                  <a:lnTo>
                    <a:pt x="80" y="2028"/>
                  </a:lnTo>
                  <a:lnTo>
                    <a:pt x="40" y="2307"/>
                  </a:lnTo>
                  <a:lnTo>
                    <a:pt x="0" y="2585"/>
                  </a:lnTo>
                  <a:lnTo>
                    <a:pt x="0" y="2824"/>
                  </a:lnTo>
                  <a:lnTo>
                    <a:pt x="0" y="3102"/>
                  </a:lnTo>
                  <a:lnTo>
                    <a:pt x="40" y="3380"/>
                  </a:lnTo>
                  <a:lnTo>
                    <a:pt x="120" y="3659"/>
                  </a:lnTo>
                  <a:lnTo>
                    <a:pt x="199" y="3897"/>
                  </a:lnTo>
                  <a:lnTo>
                    <a:pt x="318" y="4176"/>
                  </a:lnTo>
                  <a:lnTo>
                    <a:pt x="477" y="4414"/>
                  </a:lnTo>
                  <a:lnTo>
                    <a:pt x="637" y="4653"/>
                  </a:lnTo>
                  <a:lnTo>
                    <a:pt x="835" y="4852"/>
                  </a:lnTo>
                  <a:lnTo>
                    <a:pt x="1074" y="5050"/>
                  </a:lnTo>
                  <a:lnTo>
                    <a:pt x="1273" y="5209"/>
                  </a:lnTo>
                  <a:lnTo>
                    <a:pt x="1511" y="5329"/>
                  </a:lnTo>
                  <a:lnTo>
                    <a:pt x="1750" y="5448"/>
                  </a:lnTo>
                  <a:lnTo>
                    <a:pt x="2028" y="5528"/>
                  </a:lnTo>
                  <a:lnTo>
                    <a:pt x="2307" y="5607"/>
                  </a:lnTo>
                  <a:lnTo>
                    <a:pt x="2545" y="5647"/>
                  </a:lnTo>
                  <a:lnTo>
                    <a:pt x="3102" y="5647"/>
                  </a:lnTo>
                  <a:lnTo>
                    <a:pt x="3380" y="5607"/>
                  </a:lnTo>
                  <a:lnTo>
                    <a:pt x="3658" y="5528"/>
                  </a:lnTo>
                  <a:lnTo>
                    <a:pt x="3897" y="5448"/>
                  </a:lnTo>
                  <a:lnTo>
                    <a:pt x="4175" y="5329"/>
                  </a:lnTo>
                  <a:lnTo>
                    <a:pt x="4414" y="5170"/>
                  </a:lnTo>
                  <a:lnTo>
                    <a:pt x="4653" y="4971"/>
                  </a:lnTo>
                  <a:lnTo>
                    <a:pt x="4851" y="4772"/>
                  </a:lnTo>
                  <a:lnTo>
                    <a:pt x="5010" y="4573"/>
                  </a:lnTo>
                  <a:lnTo>
                    <a:pt x="5169" y="4374"/>
                  </a:lnTo>
                  <a:lnTo>
                    <a:pt x="5328" y="4136"/>
                  </a:lnTo>
                  <a:lnTo>
                    <a:pt x="5448" y="3858"/>
                  </a:lnTo>
                  <a:lnTo>
                    <a:pt x="5527" y="3619"/>
                  </a:lnTo>
                  <a:lnTo>
                    <a:pt x="5607" y="3341"/>
                  </a:lnTo>
                  <a:lnTo>
                    <a:pt x="5607" y="3062"/>
                  </a:lnTo>
                  <a:lnTo>
                    <a:pt x="5647" y="2824"/>
                  </a:lnTo>
                  <a:lnTo>
                    <a:pt x="5607" y="2545"/>
                  </a:lnTo>
                  <a:lnTo>
                    <a:pt x="5567" y="2267"/>
                  </a:lnTo>
                  <a:lnTo>
                    <a:pt x="5527" y="1989"/>
                  </a:lnTo>
                  <a:lnTo>
                    <a:pt x="5408" y="1750"/>
                  </a:lnTo>
                  <a:lnTo>
                    <a:pt x="5289" y="1472"/>
                  </a:lnTo>
                  <a:lnTo>
                    <a:pt x="5130" y="1233"/>
                  </a:lnTo>
                  <a:lnTo>
                    <a:pt x="4971" y="995"/>
                  </a:lnTo>
                  <a:lnTo>
                    <a:pt x="4772" y="796"/>
                  </a:lnTo>
                  <a:lnTo>
                    <a:pt x="4573" y="597"/>
                  </a:lnTo>
                  <a:lnTo>
                    <a:pt x="4334" y="438"/>
                  </a:lnTo>
                  <a:lnTo>
                    <a:pt x="4096" y="319"/>
                  </a:lnTo>
                  <a:lnTo>
                    <a:pt x="3857" y="199"/>
                  </a:lnTo>
                  <a:lnTo>
                    <a:pt x="3579" y="120"/>
                  </a:lnTo>
                  <a:lnTo>
                    <a:pt x="3340" y="40"/>
                  </a:lnTo>
                  <a:lnTo>
                    <a:pt x="3062"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118"/>
            <p:cNvSpPr/>
            <p:nvPr/>
          </p:nvSpPr>
          <p:spPr>
            <a:xfrm>
              <a:off x="5161925" y="3794900"/>
              <a:ext cx="101400" cy="100425"/>
            </a:xfrm>
            <a:custGeom>
              <a:rect b="b" l="l" r="r" t="t"/>
              <a:pathLst>
                <a:path extrusionOk="0" h="4017" w="4056">
                  <a:moveTo>
                    <a:pt x="2028" y="0"/>
                  </a:moveTo>
                  <a:lnTo>
                    <a:pt x="1630" y="40"/>
                  </a:lnTo>
                  <a:lnTo>
                    <a:pt x="1273" y="159"/>
                  </a:lnTo>
                  <a:lnTo>
                    <a:pt x="875" y="358"/>
                  </a:lnTo>
                  <a:lnTo>
                    <a:pt x="597" y="597"/>
                  </a:lnTo>
                  <a:lnTo>
                    <a:pt x="318" y="915"/>
                  </a:lnTo>
                  <a:lnTo>
                    <a:pt x="159" y="1273"/>
                  </a:lnTo>
                  <a:lnTo>
                    <a:pt x="40" y="1631"/>
                  </a:lnTo>
                  <a:lnTo>
                    <a:pt x="0" y="2028"/>
                  </a:lnTo>
                  <a:lnTo>
                    <a:pt x="40" y="2426"/>
                  </a:lnTo>
                  <a:lnTo>
                    <a:pt x="159" y="2784"/>
                  </a:lnTo>
                  <a:lnTo>
                    <a:pt x="358" y="3142"/>
                  </a:lnTo>
                  <a:lnTo>
                    <a:pt x="636" y="3460"/>
                  </a:lnTo>
                  <a:lnTo>
                    <a:pt x="955" y="3698"/>
                  </a:lnTo>
                  <a:lnTo>
                    <a:pt x="1273" y="3897"/>
                  </a:lnTo>
                  <a:lnTo>
                    <a:pt x="1670" y="3977"/>
                  </a:lnTo>
                  <a:lnTo>
                    <a:pt x="2028" y="4016"/>
                  </a:lnTo>
                  <a:lnTo>
                    <a:pt x="2426" y="3977"/>
                  </a:lnTo>
                  <a:lnTo>
                    <a:pt x="2823" y="3857"/>
                  </a:lnTo>
                  <a:lnTo>
                    <a:pt x="3181" y="3659"/>
                  </a:lnTo>
                  <a:lnTo>
                    <a:pt x="3499" y="3420"/>
                  </a:lnTo>
                  <a:lnTo>
                    <a:pt x="3738" y="3102"/>
                  </a:lnTo>
                  <a:lnTo>
                    <a:pt x="3897" y="2744"/>
                  </a:lnTo>
                  <a:lnTo>
                    <a:pt x="4016" y="2386"/>
                  </a:lnTo>
                  <a:lnTo>
                    <a:pt x="4056" y="1988"/>
                  </a:lnTo>
                  <a:lnTo>
                    <a:pt x="4016" y="1591"/>
                  </a:lnTo>
                  <a:lnTo>
                    <a:pt x="3897" y="1233"/>
                  </a:lnTo>
                  <a:lnTo>
                    <a:pt x="3698" y="875"/>
                  </a:lnTo>
                  <a:lnTo>
                    <a:pt x="3420" y="557"/>
                  </a:lnTo>
                  <a:lnTo>
                    <a:pt x="3141" y="318"/>
                  </a:lnTo>
                  <a:lnTo>
                    <a:pt x="2784" y="120"/>
                  </a:lnTo>
                  <a:lnTo>
                    <a:pt x="2426" y="40"/>
                  </a:lnTo>
                  <a:lnTo>
                    <a:pt x="2028"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118"/>
            <p:cNvSpPr/>
            <p:nvPr/>
          </p:nvSpPr>
          <p:spPr>
            <a:xfrm>
              <a:off x="3475975" y="1202350"/>
              <a:ext cx="2910650" cy="2071675"/>
            </a:xfrm>
            <a:custGeom>
              <a:rect b="b" l="l" r="r" t="t"/>
              <a:pathLst>
                <a:path extrusionOk="0" h="82867" w="116426">
                  <a:moveTo>
                    <a:pt x="68870" y="2546"/>
                  </a:moveTo>
                  <a:lnTo>
                    <a:pt x="88990" y="16900"/>
                  </a:lnTo>
                  <a:lnTo>
                    <a:pt x="64058" y="11015"/>
                  </a:lnTo>
                  <a:lnTo>
                    <a:pt x="68870" y="2546"/>
                  </a:lnTo>
                  <a:close/>
                  <a:moveTo>
                    <a:pt x="29067" y="3818"/>
                  </a:moveTo>
                  <a:lnTo>
                    <a:pt x="36304" y="23898"/>
                  </a:lnTo>
                  <a:lnTo>
                    <a:pt x="29465" y="29545"/>
                  </a:lnTo>
                  <a:lnTo>
                    <a:pt x="29067" y="3818"/>
                  </a:lnTo>
                  <a:close/>
                  <a:moveTo>
                    <a:pt x="91972" y="18252"/>
                  </a:moveTo>
                  <a:lnTo>
                    <a:pt x="114159" y="23501"/>
                  </a:lnTo>
                  <a:lnTo>
                    <a:pt x="115591" y="35072"/>
                  </a:lnTo>
                  <a:lnTo>
                    <a:pt x="91972" y="18252"/>
                  </a:lnTo>
                  <a:close/>
                  <a:moveTo>
                    <a:pt x="54754" y="9464"/>
                  </a:moveTo>
                  <a:lnTo>
                    <a:pt x="63064" y="11453"/>
                  </a:lnTo>
                  <a:lnTo>
                    <a:pt x="44336" y="44376"/>
                  </a:lnTo>
                  <a:lnTo>
                    <a:pt x="37060" y="24097"/>
                  </a:lnTo>
                  <a:lnTo>
                    <a:pt x="54754" y="9464"/>
                  </a:lnTo>
                  <a:close/>
                  <a:moveTo>
                    <a:pt x="28829" y="30857"/>
                  </a:moveTo>
                  <a:lnTo>
                    <a:pt x="29226" y="57935"/>
                  </a:lnTo>
                  <a:lnTo>
                    <a:pt x="21552" y="36901"/>
                  </a:lnTo>
                  <a:lnTo>
                    <a:pt x="28829" y="30857"/>
                  </a:lnTo>
                  <a:close/>
                  <a:moveTo>
                    <a:pt x="36543" y="24535"/>
                  </a:moveTo>
                  <a:lnTo>
                    <a:pt x="43938" y="45092"/>
                  </a:lnTo>
                  <a:lnTo>
                    <a:pt x="43740" y="45410"/>
                  </a:lnTo>
                  <a:lnTo>
                    <a:pt x="44098" y="45609"/>
                  </a:lnTo>
                  <a:lnTo>
                    <a:pt x="44137" y="45688"/>
                  </a:lnTo>
                  <a:lnTo>
                    <a:pt x="44257" y="45688"/>
                  </a:lnTo>
                  <a:lnTo>
                    <a:pt x="44296" y="45728"/>
                  </a:lnTo>
                  <a:lnTo>
                    <a:pt x="44296" y="45688"/>
                  </a:lnTo>
                  <a:lnTo>
                    <a:pt x="74755" y="49426"/>
                  </a:lnTo>
                  <a:lnTo>
                    <a:pt x="59883" y="74357"/>
                  </a:lnTo>
                  <a:lnTo>
                    <a:pt x="30022" y="59685"/>
                  </a:lnTo>
                  <a:lnTo>
                    <a:pt x="29942" y="59566"/>
                  </a:lnTo>
                  <a:lnTo>
                    <a:pt x="29902" y="59566"/>
                  </a:lnTo>
                  <a:lnTo>
                    <a:pt x="29465" y="30340"/>
                  </a:lnTo>
                  <a:lnTo>
                    <a:pt x="36543" y="24535"/>
                  </a:lnTo>
                  <a:close/>
                  <a:moveTo>
                    <a:pt x="28073" y="61474"/>
                  </a:moveTo>
                  <a:lnTo>
                    <a:pt x="13679" y="82111"/>
                  </a:lnTo>
                  <a:lnTo>
                    <a:pt x="1472" y="77936"/>
                  </a:lnTo>
                  <a:lnTo>
                    <a:pt x="28073" y="61474"/>
                  </a:lnTo>
                  <a:close/>
                  <a:moveTo>
                    <a:pt x="28391" y="1"/>
                  </a:moveTo>
                  <a:lnTo>
                    <a:pt x="28829" y="30062"/>
                  </a:lnTo>
                  <a:lnTo>
                    <a:pt x="20797" y="36702"/>
                  </a:lnTo>
                  <a:lnTo>
                    <a:pt x="29226" y="59764"/>
                  </a:lnTo>
                  <a:lnTo>
                    <a:pt x="28988" y="60162"/>
                  </a:lnTo>
                  <a:lnTo>
                    <a:pt x="1" y="78095"/>
                  </a:lnTo>
                  <a:lnTo>
                    <a:pt x="13918" y="82867"/>
                  </a:lnTo>
                  <a:lnTo>
                    <a:pt x="29425" y="60599"/>
                  </a:lnTo>
                  <a:lnTo>
                    <a:pt x="29902" y="60321"/>
                  </a:lnTo>
                  <a:lnTo>
                    <a:pt x="60122" y="75192"/>
                  </a:lnTo>
                  <a:lnTo>
                    <a:pt x="75828" y="48909"/>
                  </a:lnTo>
                  <a:lnTo>
                    <a:pt x="44654" y="45092"/>
                  </a:lnTo>
                  <a:lnTo>
                    <a:pt x="63701" y="11612"/>
                  </a:lnTo>
                  <a:lnTo>
                    <a:pt x="90341" y="17854"/>
                  </a:lnTo>
                  <a:lnTo>
                    <a:pt x="116426" y="36463"/>
                  </a:lnTo>
                  <a:lnTo>
                    <a:pt x="114756" y="22984"/>
                  </a:lnTo>
                  <a:lnTo>
                    <a:pt x="90620" y="17298"/>
                  </a:lnTo>
                  <a:lnTo>
                    <a:pt x="68671" y="1631"/>
                  </a:lnTo>
                  <a:lnTo>
                    <a:pt x="63422" y="10856"/>
                  </a:lnTo>
                  <a:lnTo>
                    <a:pt x="54595" y="8789"/>
                  </a:lnTo>
                  <a:lnTo>
                    <a:pt x="36821" y="23461"/>
                  </a:lnTo>
                  <a:lnTo>
                    <a:pt x="28391" y="1"/>
                  </a:lnTo>
                  <a:close/>
                </a:path>
              </a:pathLst>
            </a:cu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118"/>
            <p:cNvSpPr/>
            <p:nvPr/>
          </p:nvSpPr>
          <p:spPr>
            <a:xfrm>
              <a:off x="3486925" y="1242125"/>
              <a:ext cx="1707825" cy="1914600"/>
            </a:xfrm>
            <a:custGeom>
              <a:rect b="b" l="l" r="r" t="t"/>
              <a:pathLst>
                <a:path extrusionOk="0" h="76584" w="68313">
                  <a:moveTo>
                    <a:pt x="28033" y="0"/>
                  </a:moveTo>
                  <a:lnTo>
                    <a:pt x="20438" y="35111"/>
                  </a:lnTo>
                  <a:lnTo>
                    <a:pt x="0" y="76305"/>
                  </a:lnTo>
                  <a:lnTo>
                    <a:pt x="557" y="76584"/>
                  </a:lnTo>
                  <a:lnTo>
                    <a:pt x="21035" y="35350"/>
                  </a:lnTo>
                  <a:lnTo>
                    <a:pt x="21035" y="35310"/>
                  </a:lnTo>
                  <a:lnTo>
                    <a:pt x="28550" y="637"/>
                  </a:lnTo>
                  <a:lnTo>
                    <a:pt x="68312" y="835"/>
                  </a:lnTo>
                  <a:lnTo>
                    <a:pt x="68312" y="199"/>
                  </a:lnTo>
                  <a:lnTo>
                    <a:pt x="28033"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118"/>
            <p:cNvSpPr/>
            <p:nvPr/>
          </p:nvSpPr>
          <p:spPr>
            <a:xfrm>
              <a:off x="3775200" y="1242125"/>
              <a:ext cx="2600500" cy="2037875"/>
            </a:xfrm>
            <a:custGeom>
              <a:rect b="b" l="l" r="r" t="t"/>
              <a:pathLst>
                <a:path extrusionOk="0" h="81515" w="104020">
                  <a:moveTo>
                    <a:pt x="56543" y="995"/>
                  </a:moveTo>
                  <a:lnTo>
                    <a:pt x="61195" y="34435"/>
                  </a:lnTo>
                  <a:lnTo>
                    <a:pt x="32685" y="43382"/>
                  </a:lnTo>
                  <a:lnTo>
                    <a:pt x="42984" y="7754"/>
                  </a:lnTo>
                  <a:lnTo>
                    <a:pt x="56543" y="995"/>
                  </a:lnTo>
                  <a:close/>
                  <a:moveTo>
                    <a:pt x="99924" y="22944"/>
                  </a:moveTo>
                  <a:lnTo>
                    <a:pt x="63581" y="47040"/>
                  </a:lnTo>
                  <a:lnTo>
                    <a:pt x="61871" y="34872"/>
                  </a:lnTo>
                  <a:lnTo>
                    <a:pt x="99924" y="22944"/>
                  </a:lnTo>
                  <a:close/>
                  <a:moveTo>
                    <a:pt x="61275" y="35071"/>
                  </a:moveTo>
                  <a:lnTo>
                    <a:pt x="62984" y="47398"/>
                  </a:lnTo>
                  <a:lnTo>
                    <a:pt x="40956" y="59327"/>
                  </a:lnTo>
                  <a:lnTo>
                    <a:pt x="32725" y="44058"/>
                  </a:lnTo>
                  <a:lnTo>
                    <a:pt x="61275" y="35071"/>
                  </a:lnTo>
                  <a:close/>
                  <a:moveTo>
                    <a:pt x="40678" y="60201"/>
                  </a:moveTo>
                  <a:lnTo>
                    <a:pt x="47556" y="72925"/>
                  </a:lnTo>
                  <a:lnTo>
                    <a:pt x="3658" y="80282"/>
                  </a:lnTo>
                  <a:lnTo>
                    <a:pt x="3658" y="80282"/>
                  </a:lnTo>
                  <a:lnTo>
                    <a:pt x="40678" y="60201"/>
                  </a:lnTo>
                  <a:close/>
                  <a:moveTo>
                    <a:pt x="57060" y="0"/>
                  </a:moveTo>
                  <a:lnTo>
                    <a:pt x="42427" y="7317"/>
                  </a:lnTo>
                  <a:lnTo>
                    <a:pt x="31930" y="43620"/>
                  </a:lnTo>
                  <a:lnTo>
                    <a:pt x="31890" y="43620"/>
                  </a:lnTo>
                  <a:lnTo>
                    <a:pt x="9305" y="34912"/>
                  </a:lnTo>
                  <a:lnTo>
                    <a:pt x="9106" y="35509"/>
                  </a:lnTo>
                  <a:lnTo>
                    <a:pt x="31890" y="44296"/>
                  </a:lnTo>
                  <a:lnTo>
                    <a:pt x="32089" y="44217"/>
                  </a:lnTo>
                  <a:lnTo>
                    <a:pt x="40399" y="59645"/>
                  </a:lnTo>
                  <a:lnTo>
                    <a:pt x="0" y="81514"/>
                  </a:lnTo>
                  <a:lnTo>
                    <a:pt x="48511" y="73403"/>
                  </a:lnTo>
                  <a:lnTo>
                    <a:pt x="41234" y="59883"/>
                  </a:lnTo>
                  <a:lnTo>
                    <a:pt x="63064" y="48074"/>
                  </a:lnTo>
                  <a:lnTo>
                    <a:pt x="63064" y="48113"/>
                  </a:lnTo>
                  <a:lnTo>
                    <a:pt x="104019" y="20995"/>
                  </a:lnTo>
                  <a:lnTo>
                    <a:pt x="104019" y="20995"/>
                  </a:lnTo>
                  <a:lnTo>
                    <a:pt x="61791" y="34236"/>
                  </a:lnTo>
                  <a:lnTo>
                    <a:pt x="57060"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118"/>
            <p:cNvSpPr/>
            <p:nvPr/>
          </p:nvSpPr>
          <p:spPr>
            <a:xfrm>
              <a:off x="4215575" y="2341575"/>
              <a:ext cx="356875" cy="355900"/>
            </a:xfrm>
            <a:custGeom>
              <a:rect b="b" l="l" r="r" t="t"/>
              <a:pathLst>
                <a:path extrusionOk="0" fill="none" h="14236" w="14275">
                  <a:moveTo>
                    <a:pt x="14275" y="0"/>
                  </a:moveTo>
                  <a:lnTo>
                    <a:pt x="0" y="14235"/>
                  </a:lnTo>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118"/>
            <p:cNvSpPr/>
            <p:nvPr/>
          </p:nvSpPr>
          <p:spPr>
            <a:xfrm>
              <a:off x="4191700" y="1243125"/>
              <a:ext cx="2214825" cy="1835075"/>
            </a:xfrm>
            <a:custGeom>
              <a:rect b="b" l="l" r="r" t="t"/>
              <a:pathLst>
                <a:path extrusionOk="0" h="73403" w="88593">
                  <a:moveTo>
                    <a:pt x="200" y="0"/>
                  </a:moveTo>
                  <a:lnTo>
                    <a:pt x="1" y="597"/>
                  </a:lnTo>
                  <a:lnTo>
                    <a:pt x="25807" y="7794"/>
                  </a:lnTo>
                  <a:lnTo>
                    <a:pt x="46364" y="47676"/>
                  </a:lnTo>
                  <a:lnTo>
                    <a:pt x="46483" y="47914"/>
                  </a:lnTo>
                  <a:lnTo>
                    <a:pt x="85411" y="35111"/>
                  </a:lnTo>
                  <a:lnTo>
                    <a:pt x="85411" y="35111"/>
                  </a:lnTo>
                  <a:lnTo>
                    <a:pt x="31175" y="72885"/>
                  </a:lnTo>
                  <a:lnTo>
                    <a:pt x="31572" y="73402"/>
                  </a:lnTo>
                  <a:lnTo>
                    <a:pt x="88552" y="33719"/>
                  </a:lnTo>
                  <a:lnTo>
                    <a:pt x="88592" y="33640"/>
                  </a:lnTo>
                  <a:lnTo>
                    <a:pt x="88592" y="33520"/>
                  </a:lnTo>
                  <a:lnTo>
                    <a:pt x="88513" y="33480"/>
                  </a:lnTo>
                  <a:lnTo>
                    <a:pt x="88393" y="33441"/>
                  </a:lnTo>
                  <a:lnTo>
                    <a:pt x="46802" y="47159"/>
                  </a:lnTo>
                  <a:lnTo>
                    <a:pt x="26284" y="7237"/>
                  </a:lnTo>
                  <a:lnTo>
                    <a:pt x="200"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118"/>
            <p:cNvSpPr/>
            <p:nvPr/>
          </p:nvSpPr>
          <p:spPr>
            <a:xfrm>
              <a:off x="4516775" y="2272975"/>
              <a:ext cx="128250" cy="128250"/>
            </a:xfrm>
            <a:custGeom>
              <a:rect b="b" l="l" r="r" t="t"/>
              <a:pathLst>
                <a:path extrusionOk="0" h="5130" w="5130">
                  <a:moveTo>
                    <a:pt x="2306" y="0"/>
                  </a:moveTo>
                  <a:lnTo>
                    <a:pt x="2028" y="40"/>
                  </a:lnTo>
                  <a:lnTo>
                    <a:pt x="1790" y="120"/>
                  </a:lnTo>
                  <a:lnTo>
                    <a:pt x="1551" y="199"/>
                  </a:lnTo>
                  <a:lnTo>
                    <a:pt x="1352" y="279"/>
                  </a:lnTo>
                  <a:lnTo>
                    <a:pt x="1114" y="438"/>
                  </a:lnTo>
                  <a:lnTo>
                    <a:pt x="756" y="756"/>
                  </a:lnTo>
                  <a:lnTo>
                    <a:pt x="438" y="1114"/>
                  </a:lnTo>
                  <a:lnTo>
                    <a:pt x="279" y="1352"/>
                  </a:lnTo>
                  <a:lnTo>
                    <a:pt x="199" y="1551"/>
                  </a:lnTo>
                  <a:lnTo>
                    <a:pt x="120" y="1790"/>
                  </a:lnTo>
                  <a:lnTo>
                    <a:pt x="40" y="2028"/>
                  </a:lnTo>
                  <a:lnTo>
                    <a:pt x="0" y="2307"/>
                  </a:lnTo>
                  <a:lnTo>
                    <a:pt x="0" y="2545"/>
                  </a:lnTo>
                  <a:lnTo>
                    <a:pt x="0" y="2824"/>
                  </a:lnTo>
                  <a:lnTo>
                    <a:pt x="40" y="3062"/>
                  </a:lnTo>
                  <a:lnTo>
                    <a:pt x="120" y="3341"/>
                  </a:lnTo>
                  <a:lnTo>
                    <a:pt x="199" y="3579"/>
                  </a:lnTo>
                  <a:lnTo>
                    <a:pt x="279" y="3778"/>
                  </a:lnTo>
                  <a:lnTo>
                    <a:pt x="438" y="4017"/>
                  </a:lnTo>
                  <a:lnTo>
                    <a:pt x="756" y="4374"/>
                  </a:lnTo>
                  <a:lnTo>
                    <a:pt x="1114" y="4692"/>
                  </a:lnTo>
                  <a:lnTo>
                    <a:pt x="1352" y="4812"/>
                  </a:lnTo>
                  <a:lnTo>
                    <a:pt x="1551" y="4931"/>
                  </a:lnTo>
                  <a:lnTo>
                    <a:pt x="1790" y="5011"/>
                  </a:lnTo>
                  <a:lnTo>
                    <a:pt x="2028" y="5090"/>
                  </a:lnTo>
                  <a:lnTo>
                    <a:pt x="2306" y="5130"/>
                  </a:lnTo>
                  <a:lnTo>
                    <a:pt x="2823" y="5130"/>
                  </a:lnTo>
                  <a:lnTo>
                    <a:pt x="3102" y="5090"/>
                  </a:lnTo>
                  <a:lnTo>
                    <a:pt x="3340" y="5011"/>
                  </a:lnTo>
                  <a:lnTo>
                    <a:pt x="3579" y="4931"/>
                  </a:lnTo>
                  <a:lnTo>
                    <a:pt x="3778" y="4812"/>
                  </a:lnTo>
                  <a:lnTo>
                    <a:pt x="4016" y="4692"/>
                  </a:lnTo>
                  <a:lnTo>
                    <a:pt x="4374" y="4374"/>
                  </a:lnTo>
                  <a:lnTo>
                    <a:pt x="4692" y="4017"/>
                  </a:lnTo>
                  <a:lnTo>
                    <a:pt x="4812" y="3778"/>
                  </a:lnTo>
                  <a:lnTo>
                    <a:pt x="4931" y="3579"/>
                  </a:lnTo>
                  <a:lnTo>
                    <a:pt x="5010" y="3341"/>
                  </a:lnTo>
                  <a:lnTo>
                    <a:pt x="5090" y="3062"/>
                  </a:lnTo>
                  <a:lnTo>
                    <a:pt x="5130" y="2824"/>
                  </a:lnTo>
                  <a:lnTo>
                    <a:pt x="5130" y="2545"/>
                  </a:lnTo>
                  <a:lnTo>
                    <a:pt x="5130" y="2307"/>
                  </a:lnTo>
                  <a:lnTo>
                    <a:pt x="5090" y="2028"/>
                  </a:lnTo>
                  <a:lnTo>
                    <a:pt x="5010" y="1790"/>
                  </a:lnTo>
                  <a:lnTo>
                    <a:pt x="4931" y="1551"/>
                  </a:lnTo>
                  <a:lnTo>
                    <a:pt x="4812" y="1352"/>
                  </a:lnTo>
                  <a:lnTo>
                    <a:pt x="4692" y="1114"/>
                  </a:lnTo>
                  <a:lnTo>
                    <a:pt x="4374" y="756"/>
                  </a:lnTo>
                  <a:lnTo>
                    <a:pt x="4016" y="438"/>
                  </a:lnTo>
                  <a:lnTo>
                    <a:pt x="3778" y="279"/>
                  </a:lnTo>
                  <a:lnTo>
                    <a:pt x="3579" y="199"/>
                  </a:lnTo>
                  <a:lnTo>
                    <a:pt x="3340" y="120"/>
                  </a:lnTo>
                  <a:lnTo>
                    <a:pt x="3102" y="40"/>
                  </a:lnTo>
                  <a:lnTo>
                    <a:pt x="2823"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118"/>
            <p:cNvSpPr/>
            <p:nvPr/>
          </p:nvSpPr>
          <p:spPr>
            <a:xfrm>
              <a:off x="4130075" y="2611950"/>
              <a:ext cx="172000" cy="172000"/>
            </a:xfrm>
            <a:custGeom>
              <a:rect b="b" l="l" r="r" t="t"/>
              <a:pathLst>
                <a:path extrusionOk="0" h="6880" w="6880">
                  <a:moveTo>
                    <a:pt x="3062" y="1"/>
                  </a:moveTo>
                  <a:lnTo>
                    <a:pt x="2744" y="80"/>
                  </a:lnTo>
                  <a:lnTo>
                    <a:pt x="2386" y="160"/>
                  </a:lnTo>
                  <a:lnTo>
                    <a:pt x="2108" y="279"/>
                  </a:lnTo>
                  <a:lnTo>
                    <a:pt x="1790" y="398"/>
                  </a:lnTo>
                  <a:lnTo>
                    <a:pt x="1512" y="597"/>
                  </a:lnTo>
                  <a:lnTo>
                    <a:pt x="1233" y="796"/>
                  </a:lnTo>
                  <a:lnTo>
                    <a:pt x="995" y="995"/>
                  </a:lnTo>
                  <a:lnTo>
                    <a:pt x="796" y="1233"/>
                  </a:lnTo>
                  <a:lnTo>
                    <a:pt x="597" y="1512"/>
                  </a:lnTo>
                  <a:lnTo>
                    <a:pt x="398" y="1790"/>
                  </a:lnTo>
                  <a:lnTo>
                    <a:pt x="279" y="2108"/>
                  </a:lnTo>
                  <a:lnTo>
                    <a:pt x="160" y="2426"/>
                  </a:lnTo>
                  <a:lnTo>
                    <a:pt x="80" y="2744"/>
                  </a:lnTo>
                  <a:lnTo>
                    <a:pt x="1" y="3062"/>
                  </a:lnTo>
                  <a:lnTo>
                    <a:pt x="1" y="3420"/>
                  </a:lnTo>
                  <a:lnTo>
                    <a:pt x="1" y="3778"/>
                  </a:lnTo>
                  <a:lnTo>
                    <a:pt x="80" y="4136"/>
                  </a:lnTo>
                  <a:lnTo>
                    <a:pt x="160" y="4454"/>
                  </a:lnTo>
                  <a:lnTo>
                    <a:pt x="279" y="4772"/>
                  </a:lnTo>
                  <a:lnTo>
                    <a:pt x="398" y="5090"/>
                  </a:lnTo>
                  <a:lnTo>
                    <a:pt x="597" y="5369"/>
                  </a:lnTo>
                  <a:lnTo>
                    <a:pt x="796" y="5607"/>
                  </a:lnTo>
                  <a:lnTo>
                    <a:pt x="995" y="5846"/>
                  </a:lnTo>
                  <a:lnTo>
                    <a:pt x="1233" y="6084"/>
                  </a:lnTo>
                  <a:lnTo>
                    <a:pt x="1512" y="6283"/>
                  </a:lnTo>
                  <a:lnTo>
                    <a:pt x="1790" y="6442"/>
                  </a:lnTo>
                  <a:lnTo>
                    <a:pt x="2108" y="6601"/>
                  </a:lnTo>
                  <a:lnTo>
                    <a:pt x="2386" y="6721"/>
                  </a:lnTo>
                  <a:lnTo>
                    <a:pt x="2744" y="6800"/>
                  </a:lnTo>
                  <a:lnTo>
                    <a:pt x="3062" y="6840"/>
                  </a:lnTo>
                  <a:lnTo>
                    <a:pt x="3420" y="6880"/>
                  </a:lnTo>
                  <a:lnTo>
                    <a:pt x="3778" y="6840"/>
                  </a:lnTo>
                  <a:lnTo>
                    <a:pt x="4136" y="6800"/>
                  </a:lnTo>
                  <a:lnTo>
                    <a:pt x="4454" y="6721"/>
                  </a:lnTo>
                  <a:lnTo>
                    <a:pt x="4772" y="6601"/>
                  </a:lnTo>
                  <a:lnTo>
                    <a:pt x="5050" y="6442"/>
                  </a:lnTo>
                  <a:lnTo>
                    <a:pt x="5329" y="6283"/>
                  </a:lnTo>
                  <a:lnTo>
                    <a:pt x="5607" y="6084"/>
                  </a:lnTo>
                  <a:lnTo>
                    <a:pt x="5846" y="5846"/>
                  </a:lnTo>
                  <a:lnTo>
                    <a:pt x="6084" y="5607"/>
                  </a:lnTo>
                  <a:lnTo>
                    <a:pt x="6283" y="5369"/>
                  </a:lnTo>
                  <a:lnTo>
                    <a:pt x="6442" y="5090"/>
                  </a:lnTo>
                  <a:lnTo>
                    <a:pt x="6601" y="4772"/>
                  </a:lnTo>
                  <a:lnTo>
                    <a:pt x="6720" y="4454"/>
                  </a:lnTo>
                  <a:lnTo>
                    <a:pt x="6800" y="4136"/>
                  </a:lnTo>
                  <a:lnTo>
                    <a:pt x="6840" y="3778"/>
                  </a:lnTo>
                  <a:lnTo>
                    <a:pt x="6880" y="3420"/>
                  </a:lnTo>
                  <a:lnTo>
                    <a:pt x="6840" y="3062"/>
                  </a:lnTo>
                  <a:lnTo>
                    <a:pt x="6800" y="2744"/>
                  </a:lnTo>
                  <a:lnTo>
                    <a:pt x="6720" y="2426"/>
                  </a:lnTo>
                  <a:lnTo>
                    <a:pt x="6601" y="2108"/>
                  </a:lnTo>
                  <a:lnTo>
                    <a:pt x="6442" y="1790"/>
                  </a:lnTo>
                  <a:lnTo>
                    <a:pt x="6283" y="1512"/>
                  </a:lnTo>
                  <a:lnTo>
                    <a:pt x="6084" y="1233"/>
                  </a:lnTo>
                  <a:lnTo>
                    <a:pt x="5846" y="995"/>
                  </a:lnTo>
                  <a:lnTo>
                    <a:pt x="5607" y="796"/>
                  </a:lnTo>
                  <a:lnTo>
                    <a:pt x="5329" y="597"/>
                  </a:lnTo>
                  <a:lnTo>
                    <a:pt x="5050" y="398"/>
                  </a:lnTo>
                  <a:lnTo>
                    <a:pt x="4772" y="279"/>
                  </a:lnTo>
                  <a:lnTo>
                    <a:pt x="4454" y="160"/>
                  </a:lnTo>
                  <a:lnTo>
                    <a:pt x="4136" y="80"/>
                  </a:lnTo>
                  <a:lnTo>
                    <a:pt x="3778"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118"/>
            <p:cNvSpPr/>
            <p:nvPr/>
          </p:nvSpPr>
          <p:spPr>
            <a:xfrm>
              <a:off x="4800075" y="1388250"/>
              <a:ext cx="85525" cy="85525"/>
            </a:xfrm>
            <a:custGeom>
              <a:rect b="b" l="l" r="r" t="t"/>
              <a:pathLst>
                <a:path extrusionOk="0" h="3421" w="3421">
                  <a:moveTo>
                    <a:pt x="1353" y="1"/>
                  </a:moveTo>
                  <a:lnTo>
                    <a:pt x="1034" y="120"/>
                  </a:lnTo>
                  <a:lnTo>
                    <a:pt x="756" y="279"/>
                  </a:lnTo>
                  <a:lnTo>
                    <a:pt x="478" y="478"/>
                  </a:lnTo>
                  <a:lnTo>
                    <a:pt x="279" y="756"/>
                  </a:lnTo>
                  <a:lnTo>
                    <a:pt x="120" y="1034"/>
                  </a:lnTo>
                  <a:lnTo>
                    <a:pt x="40" y="1353"/>
                  </a:lnTo>
                  <a:lnTo>
                    <a:pt x="1" y="1710"/>
                  </a:lnTo>
                  <a:lnTo>
                    <a:pt x="40" y="2028"/>
                  </a:lnTo>
                  <a:lnTo>
                    <a:pt x="120" y="2386"/>
                  </a:lnTo>
                  <a:lnTo>
                    <a:pt x="279" y="2665"/>
                  </a:lnTo>
                  <a:lnTo>
                    <a:pt x="478" y="2903"/>
                  </a:lnTo>
                  <a:lnTo>
                    <a:pt x="756" y="3142"/>
                  </a:lnTo>
                  <a:lnTo>
                    <a:pt x="1034" y="3301"/>
                  </a:lnTo>
                  <a:lnTo>
                    <a:pt x="1353" y="3380"/>
                  </a:lnTo>
                  <a:lnTo>
                    <a:pt x="1710" y="3420"/>
                  </a:lnTo>
                  <a:lnTo>
                    <a:pt x="2068" y="3380"/>
                  </a:lnTo>
                  <a:lnTo>
                    <a:pt x="2386" y="3301"/>
                  </a:lnTo>
                  <a:lnTo>
                    <a:pt x="2665" y="3142"/>
                  </a:lnTo>
                  <a:lnTo>
                    <a:pt x="2943" y="2903"/>
                  </a:lnTo>
                  <a:lnTo>
                    <a:pt x="3142" y="2665"/>
                  </a:lnTo>
                  <a:lnTo>
                    <a:pt x="3301" y="2386"/>
                  </a:lnTo>
                  <a:lnTo>
                    <a:pt x="3380" y="2028"/>
                  </a:lnTo>
                  <a:lnTo>
                    <a:pt x="3420" y="1710"/>
                  </a:lnTo>
                  <a:lnTo>
                    <a:pt x="3380" y="1353"/>
                  </a:lnTo>
                  <a:lnTo>
                    <a:pt x="3301" y="1034"/>
                  </a:lnTo>
                  <a:lnTo>
                    <a:pt x="3142" y="756"/>
                  </a:lnTo>
                  <a:lnTo>
                    <a:pt x="2943" y="478"/>
                  </a:lnTo>
                  <a:lnTo>
                    <a:pt x="2665" y="279"/>
                  </a:lnTo>
                  <a:lnTo>
                    <a:pt x="2386" y="120"/>
                  </a:lnTo>
                  <a:lnTo>
                    <a:pt x="2068"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118"/>
            <p:cNvSpPr/>
            <p:nvPr/>
          </p:nvSpPr>
          <p:spPr>
            <a:xfrm>
              <a:off x="5087375" y="1151675"/>
              <a:ext cx="214725" cy="214725"/>
            </a:xfrm>
            <a:custGeom>
              <a:rect b="b" l="l" r="r" t="t"/>
              <a:pathLst>
                <a:path extrusionOk="0" h="8589" w="8589">
                  <a:moveTo>
                    <a:pt x="3857" y="0"/>
                  </a:moveTo>
                  <a:lnTo>
                    <a:pt x="3459" y="80"/>
                  </a:lnTo>
                  <a:lnTo>
                    <a:pt x="3022" y="199"/>
                  </a:lnTo>
                  <a:lnTo>
                    <a:pt x="2624" y="318"/>
                  </a:lnTo>
                  <a:lnTo>
                    <a:pt x="2266" y="517"/>
                  </a:lnTo>
                  <a:lnTo>
                    <a:pt x="1909" y="716"/>
                  </a:lnTo>
                  <a:lnTo>
                    <a:pt x="1591" y="994"/>
                  </a:lnTo>
                  <a:lnTo>
                    <a:pt x="1272" y="1272"/>
                  </a:lnTo>
                  <a:lnTo>
                    <a:pt x="994" y="1551"/>
                  </a:lnTo>
                  <a:lnTo>
                    <a:pt x="756" y="1909"/>
                  </a:lnTo>
                  <a:lnTo>
                    <a:pt x="517" y="2227"/>
                  </a:lnTo>
                  <a:lnTo>
                    <a:pt x="358" y="2624"/>
                  </a:lnTo>
                  <a:lnTo>
                    <a:pt x="199" y="3022"/>
                  </a:lnTo>
                  <a:lnTo>
                    <a:pt x="80" y="3420"/>
                  </a:lnTo>
                  <a:lnTo>
                    <a:pt x="40" y="3857"/>
                  </a:lnTo>
                  <a:lnTo>
                    <a:pt x="0" y="4294"/>
                  </a:lnTo>
                  <a:lnTo>
                    <a:pt x="40" y="4732"/>
                  </a:lnTo>
                  <a:lnTo>
                    <a:pt x="80" y="5169"/>
                  </a:lnTo>
                  <a:lnTo>
                    <a:pt x="199" y="5567"/>
                  </a:lnTo>
                  <a:lnTo>
                    <a:pt x="358" y="5964"/>
                  </a:lnTo>
                  <a:lnTo>
                    <a:pt x="517" y="6322"/>
                  </a:lnTo>
                  <a:lnTo>
                    <a:pt x="756" y="6680"/>
                  </a:lnTo>
                  <a:lnTo>
                    <a:pt x="994" y="7038"/>
                  </a:lnTo>
                  <a:lnTo>
                    <a:pt x="1272" y="7316"/>
                  </a:lnTo>
                  <a:lnTo>
                    <a:pt x="1591" y="7595"/>
                  </a:lnTo>
                  <a:lnTo>
                    <a:pt x="1909" y="7833"/>
                  </a:lnTo>
                  <a:lnTo>
                    <a:pt x="2266" y="8072"/>
                  </a:lnTo>
                  <a:lnTo>
                    <a:pt x="2624" y="8231"/>
                  </a:lnTo>
                  <a:lnTo>
                    <a:pt x="3022" y="8390"/>
                  </a:lnTo>
                  <a:lnTo>
                    <a:pt x="3459" y="8509"/>
                  </a:lnTo>
                  <a:lnTo>
                    <a:pt x="3857" y="8549"/>
                  </a:lnTo>
                  <a:lnTo>
                    <a:pt x="4294" y="8589"/>
                  </a:lnTo>
                  <a:lnTo>
                    <a:pt x="4732" y="8549"/>
                  </a:lnTo>
                  <a:lnTo>
                    <a:pt x="5169" y="8509"/>
                  </a:lnTo>
                  <a:lnTo>
                    <a:pt x="5567" y="8390"/>
                  </a:lnTo>
                  <a:lnTo>
                    <a:pt x="5964" y="8231"/>
                  </a:lnTo>
                  <a:lnTo>
                    <a:pt x="6362" y="8072"/>
                  </a:lnTo>
                  <a:lnTo>
                    <a:pt x="6720" y="7833"/>
                  </a:lnTo>
                  <a:lnTo>
                    <a:pt x="7038" y="7595"/>
                  </a:lnTo>
                  <a:lnTo>
                    <a:pt x="7356" y="7316"/>
                  </a:lnTo>
                  <a:lnTo>
                    <a:pt x="7634" y="7038"/>
                  </a:lnTo>
                  <a:lnTo>
                    <a:pt x="7873" y="6680"/>
                  </a:lnTo>
                  <a:lnTo>
                    <a:pt x="8072" y="6322"/>
                  </a:lnTo>
                  <a:lnTo>
                    <a:pt x="8271" y="5964"/>
                  </a:lnTo>
                  <a:lnTo>
                    <a:pt x="8390" y="5567"/>
                  </a:lnTo>
                  <a:lnTo>
                    <a:pt x="8509" y="5169"/>
                  </a:lnTo>
                  <a:lnTo>
                    <a:pt x="8589" y="4732"/>
                  </a:lnTo>
                  <a:lnTo>
                    <a:pt x="8589" y="4294"/>
                  </a:lnTo>
                  <a:lnTo>
                    <a:pt x="8589" y="3857"/>
                  </a:lnTo>
                  <a:lnTo>
                    <a:pt x="8509" y="3420"/>
                  </a:lnTo>
                  <a:lnTo>
                    <a:pt x="8390" y="3022"/>
                  </a:lnTo>
                  <a:lnTo>
                    <a:pt x="8271" y="2624"/>
                  </a:lnTo>
                  <a:lnTo>
                    <a:pt x="8072" y="2227"/>
                  </a:lnTo>
                  <a:lnTo>
                    <a:pt x="7873" y="1909"/>
                  </a:lnTo>
                  <a:lnTo>
                    <a:pt x="7634" y="1551"/>
                  </a:lnTo>
                  <a:lnTo>
                    <a:pt x="7356" y="1272"/>
                  </a:lnTo>
                  <a:lnTo>
                    <a:pt x="7038" y="994"/>
                  </a:lnTo>
                  <a:lnTo>
                    <a:pt x="6720" y="716"/>
                  </a:lnTo>
                  <a:lnTo>
                    <a:pt x="6362" y="517"/>
                  </a:lnTo>
                  <a:lnTo>
                    <a:pt x="5964" y="318"/>
                  </a:lnTo>
                  <a:lnTo>
                    <a:pt x="5567" y="199"/>
                  </a:lnTo>
                  <a:lnTo>
                    <a:pt x="5169" y="80"/>
                  </a:lnTo>
                  <a:lnTo>
                    <a:pt x="4732"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118"/>
            <p:cNvSpPr/>
            <p:nvPr/>
          </p:nvSpPr>
          <p:spPr>
            <a:xfrm>
              <a:off x="4108200" y="1164575"/>
              <a:ext cx="172000" cy="172000"/>
            </a:xfrm>
            <a:custGeom>
              <a:rect b="b" l="l" r="r" t="t"/>
              <a:pathLst>
                <a:path extrusionOk="0" h="6880" w="6880">
                  <a:moveTo>
                    <a:pt x="3102" y="1"/>
                  </a:moveTo>
                  <a:lnTo>
                    <a:pt x="2744" y="80"/>
                  </a:lnTo>
                  <a:lnTo>
                    <a:pt x="2426" y="160"/>
                  </a:lnTo>
                  <a:lnTo>
                    <a:pt x="2108" y="279"/>
                  </a:lnTo>
                  <a:lnTo>
                    <a:pt x="1790" y="399"/>
                  </a:lnTo>
                  <a:lnTo>
                    <a:pt x="1512" y="597"/>
                  </a:lnTo>
                  <a:lnTo>
                    <a:pt x="1273" y="796"/>
                  </a:lnTo>
                  <a:lnTo>
                    <a:pt x="995" y="995"/>
                  </a:lnTo>
                  <a:lnTo>
                    <a:pt x="796" y="1234"/>
                  </a:lnTo>
                  <a:lnTo>
                    <a:pt x="597" y="1512"/>
                  </a:lnTo>
                  <a:lnTo>
                    <a:pt x="438" y="1790"/>
                  </a:lnTo>
                  <a:lnTo>
                    <a:pt x="279" y="2108"/>
                  </a:lnTo>
                  <a:lnTo>
                    <a:pt x="160" y="2426"/>
                  </a:lnTo>
                  <a:lnTo>
                    <a:pt x="80" y="2745"/>
                  </a:lnTo>
                  <a:lnTo>
                    <a:pt x="41" y="3063"/>
                  </a:lnTo>
                  <a:lnTo>
                    <a:pt x="1" y="3421"/>
                  </a:lnTo>
                  <a:lnTo>
                    <a:pt x="41" y="3778"/>
                  </a:lnTo>
                  <a:lnTo>
                    <a:pt x="80" y="4136"/>
                  </a:lnTo>
                  <a:lnTo>
                    <a:pt x="160" y="4454"/>
                  </a:lnTo>
                  <a:lnTo>
                    <a:pt x="279" y="4772"/>
                  </a:lnTo>
                  <a:lnTo>
                    <a:pt x="438" y="5051"/>
                  </a:lnTo>
                  <a:lnTo>
                    <a:pt x="597" y="5369"/>
                  </a:lnTo>
                  <a:lnTo>
                    <a:pt x="796" y="5607"/>
                  </a:lnTo>
                  <a:lnTo>
                    <a:pt x="995" y="5846"/>
                  </a:lnTo>
                  <a:lnTo>
                    <a:pt x="1273" y="6085"/>
                  </a:lnTo>
                  <a:lnTo>
                    <a:pt x="1512" y="6283"/>
                  </a:lnTo>
                  <a:lnTo>
                    <a:pt x="1790" y="6443"/>
                  </a:lnTo>
                  <a:lnTo>
                    <a:pt x="2108" y="6602"/>
                  </a:lnTo>
                  <a:lnTo>
                    <a:pt x="2426" y="6721"/>
                  </a:lnTo>
                  <a:lnTo>
                    <a:pt x="2744" y="6800"/>
                  </a:lnTo>
                  <a:lnTo>
                    <a:pt x="3102" y="6840"/>
                  </a:lnTo>
                  <a:lnTo>
                    <a:pt x="3460" y="6880"/>
                  </a:lnTo>
                  <a:lnTo>
                    <a:pt x="3778" y="6840"/>
                  </a:lnTo>
                  <a:lnTo>
                    <a:pt x="4136" y="6800"/>
                  </a:lnTo>
                  <a:lnTo>
                    <a:pt x="4454" y="6721"/>
                  </a:lnTo>
                  <a:lnTo>
                    <a:pt x="4772" y="6602"/>
                  </a:lnTo>
                  <a:lnTo>
                    <a:pt x="5090" y="6443"/>
                  </a:lnTo>
                  <a:lnTo>
                    <a:pt x="5369" y="6283"/>
                  </a:lnTo>
                  <a:lnTo>
                    <a:pt x="5647" y="6085"/>
                  </a:lnTo>
                  <a:lnTo>
                    <a:pt x="5886" y="5846"/>
                  </a:lnTo>
                  <a:lnTo>
                    <a:pt x="6084" y="5607"/>
                  </a:lnTo>
                  <a:lnTo>
                    <a:pt x="6283" y="5369"/>
                  </a:lnTo>
                  <a:lnTo>
                    <a:pt x="6482" y="5051"/>
                  </a:lnTo>
                  <a:lnTo>
                    <a:pt x="6601" y="4772"/>
                  </a:lnTo>
                  <a:lnTo>
                    <a:pt x="6721" y="4454"/>
                  </a:lnTo>
                  <a:lnTo>
                    <a:pt x="6800" y="4136"/>
                  </a:lnTo>
                  <a:lnTo>
                    <a:pt x="6880" y="3778"/>
                  </a:lnTo>
                  <a:lnTo>
                    <a:pt x="6880" y="3421"/>
                  </a:lnTo>
                  <a:lnTo>
                    <a:pt x="6880" y="3063"/>
                  </a:lnTo>
                  <a:lnTo>
                    <a:pt x="6800" y="2745"/>
                  </a:lnTo>
                  <a:lnTo>
                    <a:pt x="6721" y="2426"/>
                  </a:lnTo>
                  <a:lnTo>
                    <a:pt x="6601" y="2108"/>
                  </a:lnTo>
                  <a:lnTo>
                    <a:pt x="6482" y="1790"/>
                  </a:lnTo>
                  <a:lnTo>
                    <a:pt x="6283" y="1512"/>
                  </a:lnTo>
                  <a:lnTo>
                    <a:pt x="6084" y="1234"/>
                  </a:lnTo>
                  <a:lnTo>
                    <a:pt x="5886" y="995"/>
                  </a:lnTo>
                  <a:lnTo>
                    <a:pt x="5647" y="796"/>
                  </a:lnTo>
                  <a:lnTo>
                    <a:pt x="5369" y="597"/>
                  </a:lnTo>
                  <a:lnTo>
                    <a:pt x="5090" y="399"/>
                  </a:lnTo>
                  <a:lnTo>
                    <a:pt x="4772" y="279"/>
                  </a:lnTo>
                  <a:lnTo>
                    <a:pt x="4454" y="160"/>
                  </a:lnTo>
                  <a:lnTo>
                    <a:pt x="4136" y="80"/>
                  </a:lnTo>
                  <a:lnTo>
                    <a:pt x="3778"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118"/>
            <p:cNvSpPr/>
            <p:nvPr/>
          </p:nvSpPr>
          <p:spPr>
            <a:xfrm>
              <a:off x="5272250" y="2345550"/>
              <a:ext cx="172000" cy="172000"/>
            </a:xfrm>
            <a:custGeom>
              <a:rect b="b" l="l" r="r" t="t"/>
              <a:pathLst>
                <a:path extrusionOk="0" h="6880" w="6880">
                  <a:moveTo>
                    <a:pt x="3102" y="0"/>
                  </a:moveTo>
                  <a:lnTo>
                    <a:pt x="2744" y="80"/>
                  </a:lnTo>
                  <a:lnTo>
                    <a:pt x="2426" y="159"/>
                  </a:lnTo>
                  <a:lnTo>
                    <a:pt x="2108" y="278"/>
                  </a:lnTo>
                  <a:lnTo>
                    <a:pt x="1790" y="398"/>
                  </a:lnTo>
                  <a:lnTo>
                    <a:pt x="1512" y="597"/>
                  </a:lnTo>
                  <a:lnTo>
                    <a:pt x="1273" y="795"/>
                  </a:lnTo>
                  <a:lnTo>
                    <a:pt x="995" y="994"/>
                  </a:lnTo>
                  <a:lnTo>
                    <a:pt x="796" y="1233"/>
                  </a:lnTo>
                  <a:lnTo>
                    <a:pt x="597" y="1511"/>
                  </a:lnTo>
                  <a:lnTo>
                    <a:pt x="398" y="1789"/>
                  </a:lnTo>
                  <a:lnTo>
                    <a:pt x="279" y="2108"/>
                  </a:lnTo>
                  <a:lnTo>
                    <a:pt x="160" y="2426"/>
                  </a:lnTo>
                  <a:lnTo>
                    <a:pt x="80" y="2744"/>
                  </a:lnTo>
                  <a:lnTo>
                    <a:pt x="41" y="3102"/>
                  </a:lnTo>
                  <a:lnTo>
                    <a:pt x="1" y="3420"/>
                  </a:lnTo>
                  <a:lnTo>
                    <a:pt x="41" y="3778"/>
                  </a:lnTo>
                  <a:lnTo>
                    <a:pt x="80" y="4135"/>
                  </a:lnTo>
                  <a:lnTo>
                    <a:pt x="160" y="4454"/>
                  </a:lnTo>
                  <a:lnTo>
                    <a:pt x="279" y="4772"/>
                  </a:lnTo>
                  <a:lnTo>
                    <a:pt x="398" y="5090"/>
                  </a:lnTo>
                  <a:lnTo>
                    <a:pt x="597" y="5368"/>
                  </a:lnTo>
                  <a:lnTo>
                    <a:pt x="796" y="5607"/>
                  </a:lnTo>
                  <a:lnTo>
                    <a:pt x="995" y="5885"/>
                  </a:lnTo>
                  <a:lnTo>
                    <a:pt x="1273" y="6084"/>
                  </a:lnTo>
                  <a:lnTo>
                    <a:pt x="1512" y="6283"/>
                  </a:lnTo>
                  <a:lnTo>
                    <a:pt x="1790" y="6442"/>
                  </a:lnTo>
                  <a:lnTo>
                    <a:pt x="2108" y="6601"/>
                  </a:lnTo>
                  <a:lnTo>
                    <a:pt x="2426" y="6720"/>
                  </a:lnTo>
                  <a:lnTo>
                    <a:pt x="2744" y="6800"/>
                  </a:lnTo>
                  <a:lnTo>
                    <a:pt x="3102" y="6839"/>
                  </a:lnTo>
                  <a:lnTo>
                    <a:pt x="3420" y="6879"/>
                  </a:lnTo>
                  <a:lnTo>
                    <a:pt x="3778" y="6839"/>
                  </a:lnTo>
                  <a:lnTo>
                    <a:pt x="4136" y="6800"/>
                  </a:lnTo>
                  <a:lnTo>
                    <a:pt x="4454" y="6720"/>
                  </a:lnTo>
                  <a:lnTo>
                    <a:pt x="4772" y="6601"/>
                  </a:lnTo>
                  <a:lnTo>
                    <a:pt x="5090" y="6442"/>
                  </a:lnTo>
                  <a:lnTo>
                    <a:pt x="5369" y="6283"/>
                  </a:lnTo>
                  <a:lnTo>
                    <a:pt x="5607" y="6084"/>
                  </a:lnTo>
                  <a:lnTo>
                    <a:pt x="5886" y="5885"/>
                  </a:lnTo>
                  <a:lnTo>
                    <a:pt x="6085" y="5607"/>
                  </a:lnTo>
                  <a:lnTo>
                    <a:pt x="6283" y="5368"/>
                  </a:lnTo>
                  <a:lnTo>
                    <a:pt x="6442" y="5090"/>
                  </a:lnTo>
                  <a:lnTo>
                    <a:pt x="6601" y="4772"/>
                  </a:lnTo>
                  <a:lnTo>
                    <a:pt x="6721" y="4454"/>
                  </a:lnTo>
                  <a:lnTo>
                    <a:pt x="6800" y="4135"/>
                  </a:lnTo>
                  <a:lnTo>
                    <a:pt x="6840" y="3778"/>
                  </a:lnTo>
                  <a:lnTo>
                    <a:pt x="6880" y="3420"/>
                  </a:lnTo>
                  <a:lnTo>
                    <a:pt x="6840" y="3102"/>
                  </a:lnTo>
                  <a:lnTo>
                    <a:pt x="6800" y="2744"/>
                  </a:lnTo>
                  <a:lnTo>
                    <a:pt x="6721" y="2426"/>
                  </a:lnTo>
                  <a:lnTo>
                    <a:pt x="6601" y="2108"/>
                  </a:lnTo>
                  <a:lnTo>
                    <a:pt x="6442" y="1789"/>
                  </a:lnTo>
                  <a:lnTo>
                    <a:pt x="6283" y="1511"/>
                  </a:lnTo>
                  <a:lnTo>
                    <a:pt x="6085" y="1233"/>
                  </a:lnTo>
                  <a:lnTo>
                    <a:pt x="5886" y="994"/>
                  </a:lnTo>
                  <a:lnTo>
                    <a:pt x="5607" y="795"/>
                  </a:lnTo>
                  <a:lnTo>
                    <a:pt x="5369" y="597"/>
                  </a:lnTo>
                  <a:lnTo>
                    <a:pt x="5090" y="398"/>
                  </a:lnTo>
                  <a:lnTo>
                    <a:pt x="4772" y="278"/>
                  </a:lnTo>
                  <a:lnTo>
                    <a:pt x="4454" y="159"/>
                  </a:lnTo>
                  <a:lnTo>
                    <a:pt x="4136" y="80"/>
                  </a:lnTo>
                  <a:lnTo>
                    <a:pt x="3778"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118"/>
            <p:cNvSpPr/>
            <p:nvPr/>
          </p:nvSpPr>
          <p:spPr>
            <a:xfrm>
              <a:off x="6332925" y="2049300"/>
              <a:ext cx="86500" cy="85525"/>
            </a:xfrm>
            <a:custGeom>
              <a:rect b="b" l="l" r="r" t="t"/>
              <a:pathLst>
                <a:path extrusionOk="0" h="3421" w="3460">
                  <a:moveTo>
                    <a:pt x="1710" y="1"/>
                  </a:moveTo>
                  <a:lnTo>
                    <a:pt x="1392" y="41"/>
                  </a:lnTo>
                  <a:lnTo>
                    <a:pt x="1074" y="120"/>
                  </a:lnTo>
                  <a:lnTo>
                    <a:pt x="756" y="279"/>
                  </a:lnTo>
                  <a:lnTo>
                    <a:pt x="518" y="518"/>
                  </a:lnTo>
                  <a:lnTo>
                    <a:pt x="319" y="756"/>
                  </a:lnTo>
                  <a:lnTo>
                    <a:pt x="160" y="1035"/>
                  </a:lnTo>
                  <a:lnTo>
                    <a:pt x="40" y="1353"/>
                  </a:lnTo>
                  <a:lnTo>
                    <a:pt x="1" y="1711"/>
                  </a:lnTo>
                  <a:lnTo>
                    <a:pt x="40" y="2069"/>
                  </a:lnTo>
                  <a:lnTo>
                    <a:pt x="160" y="2387"/>
                  </a:lnTo>
                  <a:lnTo>
                    <a:pt x="319" y="2665"/>
                  </a:lnTo>
                  <a:lnTo>
                    <a:pt x="518" y="2943"/>
                  </a:lnTo>
                  <a:lnTo>
                    <a:pt x="756" y="3142"/>
                  </a:lnTo>
                  <a:lnTo>
                    <a:pt x="1074" y="3301"/>
                  </a:lnTo>
                  <a:lnTo>
                    <a:pt x="1392" y="3381"/>
                  </a:lnTo>
                  <a:lnTo>
                    <a:pt x="1710" y="3420"/>
                  </a:lnTo>
                  <a:lnTo>
                    <a:pt x="2068" y="3381"/>
                  </a:lnTo>
                  <a:lnTo>
                    <a:pt x="2386" y="3301"/>
                  </a:lnTo>
                  <a:lnTo>
                    <a:pt x="2704" y="3142"/>
                  </a:lnTo>
                  <a:lnTo>
                    <a:pt x="2943" y="2943"/>
                  </a:lnTo>
                  <a:lnTo>
                    <a:pt x="3142" y="2665"/>
                  </a:lnTo>
                  <a:lnTo>
                    <a:pt x="3301" y="2387"/>
                  </a:lnTo>
                  <a:lnTo>
                    <a:pt x="3420" y="2069"/>
                  </a:lnTo>
                  <a:lnTo>
                    <a:pt x="3460" y="1711"/>
                  </a:lnTo>
                  <a:lnTo>
                    <a:pt x="3420" y="1353"/>
                  </a:lnTo>
                  <a:lnTo>
                    <a:pt x="3301" y="1035"/>
                  </a:lnTo>
                  <a:lnTo>
                    <a:pt x="3142" y="756"/>
                  </a:lnTo>
                  <a:lnTo>
                    <a:pt x="2943" y="518"/>
                  </a:lnTo>
                  <a:lnTo>
                    <a:pt x="2704" y="279"/>
                  </a:lnTo>
                  <a:lnTo>
                    <a:pt x="2386" y="120"/>
                  </a:lnTo>
                  <a:lnTo>
                    <a:pt x="2068" y="41"/>
                  </a:lnTo>
                  <a:lnTo>
                    <a:pt x="1710"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118"/>
            <p:cNvSpPr/>
            <p:nvPr/>
          </p:nvSpPr>
          <p:spPr>
            <a:xfrm>
              <a:off x="6251425" y="1692425"/>
              <a:ext cx="171975" cy="172000"/>
            </a:xfrm>
            <a:custGeom>
              <a:rect b="b" l="l" r="r" t="t"/>
              <a:pathLst>
                <a:path extrusionOk="0" h="6880" w="6879">
                  <a:moveTo>
                    <a:pt x="3459" y="1"/>
                  </a:moveTo>
                  <a:lnTo>
                    <a:pt x="3102" y="41"/>
                  </a:lnTo>
                  <a:lnTo>
                    <a:pt x="2744" y="81"/>
                  </a:lnTo>
                  <a:lnTo>
                    <a:pt x="2426" y="160"/>
                  </a:lnTo>
                  <a:lnTo>
                    <a:pt x="2107" y="279"/>
                  </a:lnTo>
                  <a:lnTo>
                    <a:pt x="1789" y="438"/>
                  </a:lnTo>
                  <a:lnTo>
                    <a:pt x="1511" y="597"/>
                  </a:lnTo>
                  <a:lnTo>
                    <a:pt x="1272" y="796"/>
                  </a:lnTo>
                  <a:lnTo>
                    <a:pt x="994" y="1035"/>
                  </a:lnTo>
                  <a:lnTo>
                    <a:pt x="795" y="1273"/>
                  </a:lnTo>
                  <a:lnTo>
                    <a:pt x="597" y="1512"/>
                  </a:lnTo>
                  <a:lnTo>
                    <a:pt x="437" y="1830"/>
                  </a:lnTo>
                  <a:lnTo>
                    <a:pt x="278" y="2108"/>
                  </a:lnTo>
                  <a:lnTo>
                    <a:pt x="159" y="2427"/>
                  </a:lnTo>
                  <a:lnTo>
                    <a:pt x="80" y="2745"/>
                  </a:lnTo>
                  <a:lnTo>
                    <a:pt x="40" y="3102"/>
                  </a:lnTo>
                  <a:lnTo>
                    <a:pt x="0" y="3460"/>
                  </a:lnTo>
                  <a:lnTo>
                    <a:pt x="40" y="3818"/>
                  </a:lnTo>
                  <a:lnTo>
                    <a:pt x="80" y="4136"/>
                  </a:lnTo>
                  <a:lnTo>
                    <a:pt x="159" y="4454"/>
                  </a:lnTo>
                  <a:lnTo>
                    <a:pt x="278" y="4773"/>
                  </a:lnTo>
                  <a:lnTo>
                    <a:pt x="437" y="5091"/>
                  </a:lnTo>
                  <a:lnTo>
                    <a:pt x="597" y="5369"/>
                  </a:lnTo>
                  <a:lnTo>
                    <a:pt x="795" y="5647"/>
                  </a:lnTo>
                  <a:lnTo>
                    <a:pt x="994" y="5886"/>
                  </a:lnTo>
                  <a:lnTo>
                    <a:pt x="1272" y="6085"/>
                  </a:lnTo>
                  <a:lnTo>
                    <a:pt x="1511" y="6284"/>
                  </a:lnTo>
                  <a:lnTo>
                    <a:pt x="1789" y="6482"/>
                  </a:lnTo>
                  <a:lnTo>
                    <a:pt x="2107" y="6602"/>
                  </a:lnTo>
                  <a:lnTo>
                    <a:pt x="2426" y="6721"/>
                  </a:lnTo>
                  <a:lnTo>
                    <a:pt x="2744" y="6800"/>
                  </a:lnTo>
                  <a:lnTo>
                    <a:pt x="3102" y="6880"/>
                  </a:lnTo>
                  <a:lnTo>
                    <a:pt x="3778" y="6880"/>
                  </a:lnTo>
                  <a:lnTo>
                    <a:pt x="4135" y="6800"/>
                  </a:lnTo>
                  <a:lnTo>
                    <a:pt x="4453" y="6721"/>
                  </a:lnTo>
                  <a:lnTo>
                    <a:pt x="4772" y="6602"/>
                  </a:lnTo>
                  <a:lnTo>
                    <a:pt x="5090" y="6482"/>
                  </a:lnTo>
                  <a:lnTo>
                    <a:pt x="5368" y="6284"/>
                  </a:lnTo>
                  <a:lnTo>
                    <a:pt x="5646" y="6085"/>
                  </a:lnTo>
                  <a:lnTo>
                    <a:pt x="5885" y="5886"/>
                  </a:lnTo>
                  <a:lnTo>
                    <a:pt x="6084" y="5647"/>
                  </a:lnTo>
                  <a:lnTo>
                    <a:pt x="6283" y="5369"/>
                  </a:lnTo>
                  <a:lnTo>
                    <a:pt x="6481" y="5091"/>
                  </a:lnTo>
                  <a:lnTo>
                    <a:pt x="6601" y="4773"/>
                  </a:lnTo>
                  <a:lnTo>
                    <a:pt x="6720" y="4454"/>
                  </a:lnTo>
                  <a:lnTo>
                    <a:pt x="6799" y="4136"/>
                  </a:lnTo>
                  <a:lnTo>
                    <a:pt x="6879" y="3818"/>
                  </a:lnTo>
                  <a:lnTo>
                    <a:pt x="6879" y="3460"/>
                  </a:lnTo>
                  <a:lnTo>
                    <a:pt x="6879" y="3102"/>
                  </a:lnTo>
                  <a:lnTo>
                    <a:pt x="6799" y="2745"/>
                  </a:lnTo>
                  <a:lnTo>
                    <a:pt x="6720" y="2427"/>
                  </a:lnTo>
                  <a:lnTo>
                    <a:pt x="6601" y="2108"/>
                  </a:lnTo>
                  <a:lnTo>
                    <a:pt x="6481" y="1830"/>
                  </a:lnTo>
                  <a:lnTo>
                    <a:pt x="6283" y="1512"/>
                  </a:lnTo>
                  <a:lnTo>
                    <a:pt x="6084" y="1273"/>
                  </a:lnTo>
                  <a:lnTo>
                    <a:pt x="5885" y="1035"/>
                  </a:lnTo>
                  <a:lnTo>
                    <a:pt x="5646" y="796"/>
                  </a:lnTo>
                  <a:lnTo>
                    <a:pt x="5368" y="597"/>
                  </a:lnTo>
                  <a:lnTo>
                    <a:pt x="5090" y="438"/>
                  </a:lnTo>
                  <a:lnTo>
                    <a:pt x="4772" y="279"/>
                  </a:lnTo>
                  <a:lnTo>
                    <a:pt x="4453" y="160"/>
                  </a:lnTo>
                  <a:lnTo>
                    <a:pt x="4135" y="81"/>
                  </a:lnTo>
                  <a:lnTo>
                    <a:pt x="3778" y="41"/>
                  </a:lnTo>
                  <a:lnTo>
                    <a:pt x="3459"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118"/>
            <p:cNvSpPr/>
            <p:nvPr/>
          </p:nvSpPr>
          <p:spPr>
            <a:xfrm>
              <a:off x="4868675" y="2955900"/>
              <a:ext cx="214725" cy="214750"/>
            </a:xfrm>
            <a:custGeom>
              <a:rect b="b" l="l" r="r" t="t"/>
              <a:pathLst>
                <a:path extrusionOk="0" h="8590" w="8589">
                  <a:moveTo>
                    <a:pt x="3857" y="1"/>
                  </a:moveTo>
                  <a:lnTo>
                    <a:pt x="3420" y="80"/>
                  </a:lnTo>
                  <a:lnTo>
                    <a:pt x="3022" y="160"/>
                  </a:lnTo>
                  <a:lnTo>
                    <a:pt x="2625" y="319"/>
                  </a:lnTo>
                  <a:lnTo>
                    <a:pt x="2227" y="517"/>
                  </a:lnTo>
                  <a:lnTo>
                    <a:pt x="1909" y="716"/>
                  </a:lnTo>
                  <a:lnTo>
                    <a:pt x="1551" y="955"/>
                  </a:lnTo>
                  <a:lnTo>
                    <a:pt x="1273" y="1233"/>
                  </a:lnTo>
                  <a:lnTo>
                    <a:pt x="994" y="1551"/>
                  </a:lnTo>
                  <a:lnTo>
                    <a:pt x="716" y="1869"/>
                  </a:lnTo>
                  <a:lnTo>
                    <a:pt x="517" y="2227"/>
                  </a:lnTo>
                  <a:lnTo>
                    <a:pt x="318" y="2625"/>
                  </a:lnTo>
                  <a:lnTo>
                    <a:pt x="199" y="2983"/>
                  </a:lnTo>
                  <a:lnTo>
                    <a:pt x="80" y="3420"/>
                  </a:lnTo>
                  <a:lnTo>
                    <a:pt x="0" y="3858"/>
                  </a:lnTo>
                  <a:lnTo>
                    <a:pt x="0" y="4295"/>
                  </a:lnTo>
                  <a:lnTo>
                    <a:pt x="0" y="4732"/>
                  </a:lnTo>
                  <a:lnTo>
                    <a:pt x="80" y="5130"/>
                  </a:lnTo>
                  <a:lnTo>
                    <a:pt x="199" y="5567"/>
                  </a:lnTo>
                  <a:lnTo>
                    <a:pt x="318" y="5965"/>
                  </a:lnTo>
                  <a:lnTo>
                    <a:pt x="517" y="6323"/>
                  </a:lnTo>
                  <a:lnTo>
                    <a:pt x="716" y="6681"/>
                  </a:lnTo>
                  <a:lnTo>
                    <a:pt x="994" y="6999"/>
                  </a:lnTo>
                  <a:lnTo>
                    <a:pt x="1273" y="7317"/>
                  </a:lnTo>
                  <a:lnTo>
                    <a:pt x="1551" y="7595"/>
                  </a:lnTo>
                  <a:lnTo>
                    <a:pt x="1909" y="7834"/>
                  </a:lnTo>
                  <a:lnTo>
                    <a:pt x="2227" y="8072"/>
                  </a:lnTo>
                  <a:lnTo>
                    <a:pt x="2625" y="8231"/>
                  </a:lnTo>
                  <a:lnTo>
                    <a:pt x="3022" y="8390"/>
                  </a:lnTo>
                  <a:lnTo>
                    <a:pt x="3420" y="8470"/>
                  </a:lnTo>
                  <a:lnTo>
                    <a:pt x="3857" y="8550"/>
                  </a:lnTo>
                  <a:lnTo>
                    <a:pt x="4295" y="8589"/>
                  </a:lnTo>
                  <a:lnTo>
                    <a:pt x="4732" y="8550"/>
                  </a:lnTo>
                  <a:lnTo>
                    <a:pt x="5169" y="8470"/>
                  </a:lnTo>
                  <a:lnTo>
                    <a:pt x="5567" y="8390"/>
                  </a:lnTo>
                  <a:lnTo>
                    <a:pt x="5965" y="8231"/>
                  </a:lnTo>
                  <a:lnTo>
                    <a:pt x="6322" y="8072"/>
                  </a:lnTo>
                  <a:lnTo>
                    <a:pt x="6680" y="7834"/>
                  </a:lnTo>
                  <a:lnTo>
                    <a:pt x="7038" y="7595"/>
                  </a:lnTo>
                  <a:lnTo>
                    <a:pt x="7317" y="7317"/>
                  </a:lnTo>
                  <a:lnTo>
                    <a:pt x="7595" y="6999"/>
                  </a:lnTo>
                  <a:lnTo>
                    <a:pt x="7873" y="6681"/>
                  </a:lnTo>
                  <a:lnTo>
                    <a:pt x="8072" y="6323"/>
                  </a:lnTo>
                  <a:lnTo>
                    <a:pt x="8231" y="5965"/>
                  </a:lnTo>
                  <a:lnTo>
                    <a:pt x="8390" y="5567"/>
                  </a:lnTo>
                  <a:lnTo>
                    <a:pt x="8509" y="5130"/>
                  </a:lnTo>
                  <a:lnTo>
                    <a:pt x="8549" y="4732"/>
                  </a:lnTo>
                  <a:lnTo>
                    <a:pt x="8589" y="4295"/>
                  </a:lnTo>
                  <a:lnTo>
                    <a:pt x="8549" y="3858"/>
                  </a:lnTo>
                  <a:lnTo>
                    <a:pt x="8509" y="3420"/>
                  </a:lnTo>
                  <a:lnTo>
                    <a:pt x="8390" y="2983"/>
                  </a:lnTo>
                  <a:lnTo>
                    <a:pt x="8231" y="2625"/>
                  </a:lnTo>
                  <a:lnTo>
                    <a:pt x="8072" y="2227"/>
                  </a:lnTo>
                  <a:lnTo>
                    <a:pt x="7873" y="1869"/>
                  </a:lnTo>
                  <a:lnTo>
                    <a:pt x="7595" y="1551"/>
                  </a:lnTo>
                  <a:lnTo>
                    <a:pt x="7317" y="1233"/>
                  </a:lnTo>
                  <a:lnTo>
                    <a:pt x="7038" y="955"/>
                  </a:lnTo>
                  <a:lnTo>
                    <a:pt x="6680" y="716"/>
                  </a:lnTo>
                  <a:lnTo>
                    <a:pt x="6322" y="517"/>
                  </a:lnTo>
                  <a:lnTo>
                    <a:pt x="5965" y="319"/>
                  </a:lnTo>
                  <a:lnTo>
                    <a:pt x="5567" y="160"/>
                  </a:lnTo>
                  <a:lnTo>
                    <a:pt x="5169" y="80"/>
                  </a:lnTo>
                  <a:lnTo>
                    <a:pt x="4732"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118"/>
            <p:cNvSpPr/>
            <p:nvPr/>
          </p:nvSpPr>
          <p:spPr>
            <a:xfrm>
              <a:off x="1862600" y="3088100"/>
              <a:ext cx="2253575" cy="2372875"/>
            </a:xfrm>
            <a:custGeom>
              <a:rect b="b" l="l" r="r" t="t"/>
              <a:pathLst>
                <a:path extrusionOk="0" h="94915" w="90143">
                  <a:moveTo>
                    <a:pt x="43024" y="30141"/>
                  </a:moveTo>
                  <a:lnTo>
                    <a:pt x="50301" y="41792"/>
                  </a:lnTo>
                  <a:lnTo>
                    <a:pt x="45171" y="40002"/>
                  </a:lnTo>
                  <a:lnTo>
                    <a:pt x="43024" y="30141"/>
                  </a:lnTo>
                  <a:close/>
                  <a:moveTo>
                    <a:pt x="1432" y="717"/>
                  </a:moveTo>
                  <a:lnTo>
                    <a:pt x="64973" y="2904"/>
                  </a:lnTo>
                  <a:lnTo>
                    <a:pt x="83980" y="43780"/>
                  </a:lnTo>
                  <a:lnTo>
                    <a:pt x="50738" y="65172"/>
                  </a:lnTo>
                  <a:lnTo>
                    <a:pt x="45330" y="40718"/>
                  </a:lnTo>
                  <a:lnTo>
                    <a:pt x="51812" y="43024"/>
                  </a:lnTo>
                  <a:lnTo>
                    <a:pt x="51812" y="43024"/>
                  </a:lnTo>
                  <a:lnTo>
                    <a:pt x="41593" y="26682"/>
                  </a:lnTo>
                  <a:lnTo>
                    <a:pt x="44456" y="39724"/>
                  </a:lnTo>
                  <a:lnTo>
                    <a:pt x="30777" y="34873"/>
                  </a:lnTo>
                  <a:lnTo>
                    <a:pt x="1432" y="717"/>
                  </a:lnTo>
                  <a:close/>
                  <a:moveTo>
                    <a:pt x="84218" y="44853"/>
                  </a:moveTo>
                  <a:lnTo>
                    <a:pt x="89427" y="76783"/>
                  </a:lnTo>
                  <a:lnTo>
                    <a:pt x="57736" y="93523"/>
                  </a:lnTo>
                  <a:lnTo>
                    <a:pt x="84218" y="44853"/>
                  </a:lnTo>
                  <a:close/>
                  <a:moveTo>
                    <a:pt x="1" y="1"/>
                  </a:moveTo>
                  <a:lnTo>
                    <a:pt x="30380" y="35350"/>
                  </a:lnTo>
                  <a:lnTo>
                    <a:pt x="30419" y="35430"/>
                  </a:lnTo>
                  <a:lnTo>
                    <a:pt x="44615" y="40480"/>
                  </a:lnTo>
                  <a:lnTo>
                    <a:pt x="50301" y="66206"/>
                  </a:lnTo>
                  <a:lnTo>
                    <a:pt x="83542" y="44814"/>
                  </a:lnTo>
                  <a:lnTo>
                    <a:pt x="56384" y="94716"/>
                  </a:lnTo>
                  <a:lnTo>
                    <a:pt x="56384" y="94796"/>
                  </a:lnTo>
                  <a:lnTo>
                    <a:pt x="56424" y="94875"/>
                  </a:lnTo>
                  <a:lnTo>
                    <a:pt x="56464" y="94915"/>
                  </a:lnTo>
                  <a:lnTo>
                    <a:pt x="56543" y="94875"/>
                  </a:lnTo>
                  <a:lnTo>
                    <a:pt x="90143" y="77141"/>
                  </a:lnTo>
                  <a:lnTo>
                    <a:pt x="84735" y="43939"/>
                  </a:lnTo>
                  <a:lnTo>
                    <a:pt x="85252" y="42945"/>
                  </a:lnTo>
                  <a:lnTo>
                    <a:pt x="84536" y="43422"/>
                  </a:lnTo>
                  <a:lnTo>
                    <a:pt x="65371" y="2307"/>
                  </a:lnTo>
                  <a:lnTo>
                    <a:pt x="1"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118"/>
            <p:cNvSpPr/>
            <p:nvPr/>
          </p:nvSpPr>
          <p:spPr>
            <a:xfrm>
              <a:off x="1589250" y="3124900"/>
              <a:ext cx="2383800" cy="2334100"/>
            </a:xfrm>
            <a:custGeom>
              <a:rect b="b" l="l" r="r" t="t"/>
              <a:pathLst>
                <a:path extrusionOk="0" h="93364" w="95352">
                  <a:moveTo>
                    <a:pt x="74515" y="6561"/>
                  </a:moveTo>
                  <a:lnTo>
                    <a:pt x="66563" y="40837"/>
                  </a:lnTo>
                  <a:lnTo>
                    <a:pt x="62428" y="40638"/>
                  </a:lnTo>
                  <a:lnTo>
                    <a:pt x="74515" y="6561"/>
                  </a:lnTo>
                  <a:close/>
                  <a:moveTo>
                    <a:pt x="74436" y="2505"/>
                  </a:moveTo>
                  <a:lnTo>
                    <a:pt x="52726" y="26721"/>
                  </a:lnTo>
                  <a:lnTo>
                    <a:pt x="52845" y="26800"/>
                  </a:lnTo>
                  <a:lnTo>
                    <a:pt x="41393" y="33361"/>
                  </a:lnTo>
                  <a:lnTo>
                    <a:pt x="4136" y="45091"/>
                  </a:lnTo>
                  <a:lnTo>
                    <a:pt x="4136" y="45091"/>
                  </a:lnTo>
                  <a:lnTo>
                    <a:pt x="74436" y="2505"/>
                  </a:lnTo>
                  <a:close/>
                  <a:moveTo>
                    <a:pt x="75271" y="2545"/>
                  </a:moveTo>
                  <a:lnTo>
                    <a:pt x="61553" y="41234"/>
                  </a:lnTo>
                  <a:lnTo>
                    <a:pt x="66404" y="41433"/>
                  </a:lnTo>
                  <a:lnTo>
                    <a:pt x="61115" y="64217"/>
                  </a:lnTo>
                  <a:lnTo>
                    <a:pt x="67438" y="92329"/>
                  </a:lnTo>
                  <a:lnTo>
                    <a:pt x="67438" y="92329"/>
                  </a:lnTo>
                  <a:lnTo>
                    <a:pt x="18251" y="73005"/>
                  </a:lnTo>
                  <a:lnTo>
                    <a:pt x="27397" y="66563"/>
                  </a:lnTo>
                  <a:lnTo>
                    <a:pt x="54237" y="26005"/>
                  </a:lnTo>
                  <a:lnTo>
                    <a:pt x="75271" y="2545"/>
                  </a:lnTo>
                  <a:close/>
                  <a:moveTo>
                    <a:pt x="76702" y="0"/>
                  </a:moveTo>
                  <a:lnTo>
                    <a:pt x="75907" y="875"/>
                  </a:lnTo>
                  <a:lnTo>
                    <a:pt x="80" y="46801"/>
                  </a:lnTo>
                  <a:lnTo>
                    <a:pt x="0" y="46881"/>
                  </a:lnTo>
                  <a:lnTo>
                    <a:pt x="40" y="46960"/>
                  </a:lnTo>
                  <a:lnTo>
                    <a:pt x="80" y="47000"/>
                  </a:lnTo>
                  <a:lnTo>
                    <a:pt x="159" y="47000"/>
                  </a:lnTo>
                  <a:lnTo>
                    <a:pt x="41632" y="33958"/>
                  </a:lnTo>
                  <a:lnTo>
                    <a:pt x="41672" y="33958"/>
                  </a:lnTo>
                  <a:lnTo>
                    <a:pt x="52248" y="27914"/>
                  </a:lnTo>
                  <a:lnTo>
                    <a:pt x="26920" y="66126"/>
                  </a:lnTo>
                  <a:lnTo>
                    <a:pt x="16939" y="73164"/>
                  </a:lnTo>
                  <a:lnTo>
                    <a:pt x="68352" y="93363"/>
                  </a:lnTo>
                  <a:lnTo>
                    <a:pt x="61752" y="64217"/>
                  </a:lnTo>
                  <a:lnTo>
                    <a:pt x="67040" y="41473"/>
                  </a:lnTo>
                  <a:lnTo>
                    <a:pt x="95311" y="42745"/>
                  </a:lnTo>
                  <a:lnTo>
                    <a:pt x="95351" y="42109"/>
                  </a:lnTo>
                  <a:lnTo>
                    <a:pt x="67199" y="40837"/>
                  </a:lnTo>
                  <a:lnTo>
                    <a:pt x="76424" y="1233"/>
                  </a:lnTo>
                  <a:lnTo>
                    <a:pt x="76702" y="398"/>
                  </a:lnTo>
                  <a:lnTo>
                    <a:pt x="76702" y="398"/>
                  </a:lnTo>
                  <a:lnTo>
                    <a:pt x="76583" y="477"/>
                  </a:lnTo>
                  <a:lnTo>
                    <a:pt x="76583" y="477"/>
                  </a:lnTo>
                  <a:lnTo>
                    <a:pt x="76702" y="0"/>
                  </a:lnTo>
                  <a:close/>
                </a:path>
              </a:pathLst>
            </a:cu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118"/>
            <p:cNvSpPr/>
            <p:nvPr/>
          </p:nvSpPr>
          <p:spPr>
            <a:xfrm>
              <a:off x="1620050" y="3054325"/>
              <a:ext cx="1676025" cy="2386775"/>
            </a:xfrm>
            <a:custGeom>
              <a:rect b="b" l="l" r="r" t="t"/>
              <a:pathLst>
                <a:path extrusionOk="0" h="95471" w="67041">
                  <a:moveTo>
                    <a:pt x="10140" y="3778"/>
                  </a:moveTo>
                  <a:lnTo>
                    <a:pt x="14673" y="59923"/>
                  </a:lnTo>
                  <a:lnTo>
                    <a:pt x="717" y="48869"/>
                  </a:lnTo>
                  <a:lnTo>
                    <a:pt x="10140" y="3778"/>
                  </a:lnTo>
                  <a:close/>
                  <a:moveTo>
                    <a:pt x="40360" y="37178"/>
                  </a:moveTo>
                  <a:lnTo>
                    <a:pt x="59645" y="66722"/>
                  </a:lnTo>
                  <a:lnTo>
                    <a:pt x="26443" y="68829"/>
                  </a:lnTo>
                  <a:lnTo>
                    <a:pt x="26443" y="68829"/>
                  </a:lnTo>
                  <a:lnTo>
                    <a:pt x="40360" y="37178"/>
                  </a:lnTo>
                  <a:close/>
                  <a:moveTo>
                    <a:pt x="1472" y="50260"/>
                  </a:moveTo>
                  <a:lnTo>
                    <a:pt x="14753" y="60758"/>
                  </a:lnTo>
                  <a:lnTo>
                    <a:pt x="15866" y="74476"/>
                  </a:lnTo>
                  <a:lnTo>
                    <a:pt x="15866" y="74476"/>
                  </a:lnTo>
                  <a:lnTo>
                    <a:pt x="1472" y="50260"/>
                  </a:lnTo>
                  <a:close/>
                  <a:moveTo>
                    <a:pt x="10299" y="0"/>
                  </a:moveTo>
                  <a:lnTo>
                    <a:pt x="10260" y="80"/>
                  </a:lnTo>
                  <a:lnTo>
                    <a:pt x="1" y="49147"/>
                  </a:lnTo>
                  <a:lnTo>
                    <a:pt x="80" y="49187"/>
                  </a:lnTo>
                  <a:lnTo>
                    <a:pt x="16741" y="77180"/>
                  </a:lnTo>
                  <a:lnTo>
                    <a:pt x="15429" y="61314"/>
                  </a:lnTo>
                  <a:lnTo>
                    <a:pt x="25051" y="68909"/>
                  </a:lnTo>
                  <a:lnTo>
                    <a:pt x="24773" y="68909"/>
                  </a:lnTo>
                  <a:lnTo>
                    <a:pt x="66683" y="95471"/>
                  </a:lnTo>
                  <a:lnTo>
                    <a:pt x="67041" y="94954"/>
                  </a:lnTo>
                  <a:lnTo>
                    <a:pt x="26801" y="69426"/>
                  </a:lnTo>
                  <a:lnTo>
                    <a:pt x="60758" y="67318"/>
                  </a:lnTo>
                  <a:lnTo>
                    <a:pt x="40241" y="35826"/>
                  </a:lnTo>
                  <a:lnTo>
                    <a:pt x="25807" y="68670"/>
                  </a:lnTo>
                  <a:lnTo>
                    <a:pt x="15389" y="60440"/>
                  </a:lnTo>
                  <a:lnTo>
                    <a:pt x="10458" y="80"/>
                  </a:lnTo>
                  <a:lnTo>
                    <a:pt x="10458" y="40"/>
                  </a:lnTo>
                  <a:lnTo>
                    <a:pt x="10379"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118"/>
            <p:cNvSpPr/>
            <p:nvPr/>
          </p:nvSpPr>
          <p:spPr>
            <a:xfrm>
              <a:off x="2866625" y="3743200"/>
              <a:ext cx="100425" cy="100425"/>
            </a:xfrm>
            <a:custGeom>
              <a:rect b="b" l="l" r="r" t="t"/>
              <a:pathLst>
                <a:path extrusionOk="0" h="4017" w="4017">
                  <a:moveTo>
                    <a:pt x="1750" y="1"/>
                  </a:moveTo>
                  <a:lnTo>
                    <a:pt x="1392" y="80"/>
                  </a:lnTo>
                  <a:lnTo>
                    <a:pt x="1034" y="239"/>
                  </a:lnTo>
                  <a:lnTo>
                    <a:pt x="716" y="438"/>
                  </a:lnTo>
                  <a:lnTo>
                    <a:pt x="438" y="716"/>
                  </a:lnTo>
                  <a:lnTo>
                    <a:pt x="239" y="1074"/>
                  </a:lnTo>
                  <a:lnTo>
                    <a:pt x="80" y="1432"/>
                  </a:lnTo>
                  <a:lnTo>
                    <a:pt x="0" y="1830"/>
                  </a:lnTo>
                  <a:lnTo>
                    <a:pt x="0" y="2227"/>
                  </a:lnTo>
                  <a:lnTo>
                    <a:pt x="80" y="2625"/>
                  </a:lnTo>
                  <a:lnTo>
                    <a:pt x="239" y="2983"/>
                  </a:lnTo>
                  <a:lnTo>
                    <a:pt x="477" y="3301"/>
                  </a:lnTo>
                  <a:lnTo>
                    <a:pt x="756" y="3579"/>
                  </a:lnTo>
                  <a:lnTo>
                    <a:pt x="1074" y="3778"/>
                  </a:lnTo>
                  <a:lnTo>
                    <a:pt x="1471" y="3937"/>
                  </a:lnTo>
                  <a:lnTo>
                    <a:pt x="1869" y="4017"/>
                  </a:lnTo>
                  <a:lnTo>
                    <a:pt x="2267" y="4017"/>
                  </a:lnTo>
                  <a:lnTo>
                    <a:pt x="2625" y="3937"/>
                  </a:lnTo>
                  <a:lnTo>
                    <a:pt x="2982" y="3778"/>
                  </a:lnTo>
                  <a:lnTo>
                    <a:pt x="3301" y="3540"/>
                  </a:lnTo>
                  <a:lnTo>
                    <a:pt x="3579" y="3261"/>
                  </a:lnTo>
                  <a:lnTo>
                    <a:pt x="3817" y="2943"/>
                  </a:lnTo>
                  <a:lnTo>
                    <a:pt x="3937" y="2545"/>
                  </a:lnTo>
                  <a:lnTo>
                    <a:pt x="4016" y="2148"/>
                  </a:lnTo>
                  <a:lnTo>
                    <a:pt x="4016" y="1750"/>
                  </a:lnTo>
                  <a:lnTo>
                    <a:pt x="3937" y="1392"/>
                  </a:lnTo>
                  <a:lnTo>
                    <a:pt x="3778" y="1035"/>
                  </a:lnTo>
                  <a:lnTo>
                    <a:pt x="3539" y="716"/>
                  </a:lnTo>
                  <a:lnTo>
                    <a:pt x="3261" y="438"/>
                  </a:lnTo>
                  <a:lnTo>
                    <a:pt x="2943" y="199"/>
                  </a:lnTo>
                  <a:lnTo>
                    <a:pt x="2585" y="80"/>
                  </a:lnTo>
                  <a:lnTo>
                    <a:pt x="2147"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118"/>
            <p:cNvSpPr/>
            <p:nvPr/>
          </p:nvSpPr>
          <p:spPr>
            <a:xfrm>
              <a:off x="3896475" y="4102075"/>
              <a:ext cx="168025" cy="168000"/>
            </a:xfrm>
            <a:custGeom>
              <a:rect b="b" l="l" r="r" t="t"/>
              <a:pathLst>
                <a:path extrusionOk="0" h="6720" w="6721">
                  <a:moveTo>
                    <a:pt x="2943" y="0"/>
                  </a:moveTo>
                  <a:lnTo>
                    <a:pt x="2625" y="80"/>
                  </a:lnTo>
                  <a:lnTo>
                    <a:pt x="2307" y="159"/>
                  </a:lnTo>
                  <a:lnTo>
                    <a:pt x="2028" y="278"/>
                  </a:lnTo>
                  <a:lnTo>
                    <a:pt x="1710" y="398"/>
                  </a:lnTo>
                  <a:lnTo>
                    <a:pt x="1472" y="596"/>
                  </a:lnTo>
                  <a:lnTo>
                    <a:pt x="1193" y="795"/>
                  </a:lnTo>
                  <a:lnTo>
                    <a:pt x="955" y="994"/>
                  </a:lnTo>
                  <a:lnTo>
                    <a:pt x="756" y="1233"/>
                  </a:lnTo>
                  <a:lnTo>
                    <a:pt x="557" y="1511"/>
                  </a:lnTo>
                  <a:lnTo>
                    <a:pt x="398" y="1789"/>
                  </a:lnTo>
                  <a:lnTo>
                    <a:pt x="239" y="2107"/>
                  </a:lnTo>
                  <a:lnTo>
                    <a:pt x="120" y="2426"/>
                  </a:lnTo>
                  <a:lnTo>
                    <a:pt x="40" y="2783"/>
                  </a:lnTo>
                  <a:lnTo>
                    <a:pt x="0" y="3102"/>
                  </a:lnTo>
                  <a:lnTo>
                    <a:pt x="0" y="3420"/>
                  </a:lnTo>
                  <a:lnTo>
                    <a:pt x="40" y="3778"/>
                  </a:lnTo>
                  <a:lnTo>
                    <a:pt x="80" y="4096"/>
                  </a:lnTo>
                  <a:lnTo>
                    <a:pt x="159" y="4414"/>
                  </a:lnTo>
                  <a:lnTo>
                    <a:pt x="279" y="4692"/>
                  </a:lnTo>
                  <a:lnTo>
                    <a:pt x="438" y="4970"/>
                  </a:lnTo>
                  <a:lnTo>
                    <a:pt x="597" y="5249"/>
                  </a:lnTo>
                  <a:lnTo>
                    <a:pt x="796" y="5527"/>
                  </a:lnTo>
                  <a:lnTo>
                    <a:pt x="994" y="5766"/>
                  </a:lnTo>
                  <a:lnTo>
                    <a:pt x="1233" y="5964"/>
                  </a:lnTo>
                  <a:lnTo>
                    <a:pt x="1511" y="6163"/>
                  </a:lnTo>
                  <a:lnTo>
                    <a:pt x="1790" y="6322"/>
                  </a:lnTo>
                  <a:lnTo>
                    <a:pt x="2108" y="6481"/>
                  </a:lnTo>
                  <a:lnTo>
                    <a:pt x="2426" y="6601"/>
                  </a:lnTo>
                  <a:lnTo>
                    <a:pt x="2784" y="6680"/>
                  </a:lnTo>
                  <a:lnTo>
                    <a:pt x="3102" y="6720"/>
                  </a:lnTo>
                  <a:lnTo>
                    <a:pt x="3420" y="6720"/>
                  </a:lnTo>
                  <a:lnTo>
                    <a:pt x="3778" y="6680"/>
                  </a:lnTo>
                  <a:lnTo>
                    <a:pt x="4096" y="6640"/>
                  </a:lnTo>
                  <a:lnTo>
                    <a:pt x="4414" y="6561"/>
                  </a:lnTo>
                  <a:lnTo>
                    <a:pt x="4692" y="6442"/>
                  </a:lnTo>
                  <a:lnTo>
                    <a:pt x="5010" y="6283"/>
                  </a:lnTo>
                  <a:lnTo>
                    <a:pt x="5249" y="6124"/>
                  </a:lnTo>
                  <a:lnTo>
                    <a:pt x="5527" y="5925"/>
                  </a:lnTo>
                  <a:lnTo>
                    <a:pt x="5766" y="5726"/>
                  </a:lnTo>
                  <a:lnTo>
                    <a:pt x="5965" y="5448"/>
                  </a:lnTo>
                  <a:lnTo>
                    <a:pt x="6164" y="5209"/>
                  </a:lnTo>
                  <a:lnTo>
                    <a:pt x="6323" y="4931"/>
                  </a:lnTo>
                  <a:lnTo>
                    <a:pt x="6482" y="4613"/>
                  </a:lnTo>
                  <a:lnTo>
                    <a:pt x="6601" y="4294"/>
                  </a:lnTo>
                  <a:lnTo>
                    <a:pt x="6680" y="3937"/>
                  </a:lnTo>
                  <a:lnTo>
                    <a:pt x="6720" y="3618"/>
                  </a:lnTo>
                  <a:lnTo>
                    <a:pt x="6720" y="3261"/>
                  </a:lnTo>
                  <a:lnTo>
                    <a:pt x="6680" y="2942"/>
                  </a:lnTo>
                  <a:lnTo>
                    <a:pt x="6641" y="2624"/>
                  </a:lnTo>
                  <a:lnTo>
                    <a:pt x="6561" y="2306"/>
                  </a:lnTo>
                  <a:lnTo>
                    <a:pt x="6442" y="2028"/>
                  </a:lnTo>
                  <a:lnTo>
                    <a:pt x="6283" y="1710"/>
                  </a:lnTo>
                  <a:lnTo>
                    <a:pt x="6124" y="1432"/>
                  </a:lnTo>
                  <a:lnTo>
                    <a:pt x="5925" y="1193"/>
                  </a:lnTo>
                  <a:lnTo>
                    <a:pt x="5726" y="954"/>
                  </a:lnTo>
                  <a:lnTo>
                    <a:pt x="5488" y="756"/>
                  </a:lnTo>
                  <a:lnTo>
                    <a:pt x="5209" y="557"/>
                  </a:lnTo>
                  <a:lnTo>
                    <a:pt x="4931" y="358"/>
                  </a:lnTo>
                  <a:lnTo>
                    <a:pt x="4613" y="239"/>
                  </a:lnTo>
                  <a:lnTo>
                    <a:pt x="4295" y="119"/>
                  </a:lnTo>
                  <a:lnTo>
                    <a:pt x="3937" y="40"/>
                  </a:lnTo>
                  <a:lnTo>
                    <a:pt x="3619"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118"/>
            <p:cNvSpPr/>
            <p:nvPr/>
          </p:nvSpPr>
          <p:spPr>
            <a:xfrm>
              <a:off x="3261275" y="5409275"/>
              <a:ext cx="67600" cy="67600"/>
            </a:xfrm>
            <a:custGeom>
              <a:rect b="b" l="l" r="r" t="t"/>
              <a:pathLst>
                <a:path extrusionOk="0" h="2704" w="2704">
                  <a:moveTo>
                    <a:pt x="1431" y="0"/>
                  </a:moveTo>
                  <a:lnTo>
                    <a:pt x="1193" y="40"/>
                  </a:lnTo>
                  <a:lnTo>
                    <a:pt x="915" y="80"/>
                  </a:lnTo>
                  <a:lnTo>
                    <a:pt x="676" y="199"/>
                  </a:lnTo>
                  <a:lnTo>
                    <a:pt x="477" y="318"/>
                  </a:lnTo>
                  <a:lnTo>
                    <a:pt x="278" y="517"/>
                  </a:lnTo>
                  <a:lnTo>
                    <a:pt x="159" y="756"/>
                  </a:lnTo>
                  <a:lnTo>
                    <a:pt x="40" y="994"/>
                  </a:lnTo>
                  <a:lnTo>
                    <a:pt x="0" y="1273"/>
                  </a:lnTo>
                  <a:lnTo>
                    <a:pt x="0" y="1511"/>
                  </a:lnTo>
                  <a:lnTo>
                    <a:pt x="80" y="1789"/>
                  </a:lnTo>
                  <a:lnTo>
                    <a:pt x="159" y="2028"/>
                  </a:lnTo>
                  <a:lnTo>
                    <a:pt x="318" y="2227"/>
                  </a:lnTo>
                  <a:lnTo>
                    <a:pt x="517" y="2426"/>
                  </a:lnTo>
                  <a:lnTo>
                    <a:pt x="716" y="2545"/>
                  </a:lnTo>
                  <a:lnTo>
                    <a:pt x="954" y="2664"/>
                  </a:lnTo>
                  <a:lnTo>
                    <a:pt x="1233" y="2704"/>
                  </a:lnTo>
                  <a:lnTo>
                    <a:pt x="1511" y="2704"/>
                  </a:lnTo>
                  <a:lnTo>
                    <a:pt x="1750" y="2624"/>
                  </a:lnTo>
                  <a:lnTo>
                    <a:pt x="1988" y="2545"/>
                  </a:lnTo>
                  <a:lnTo>
                    <a:pt x="2227" y="2386"/>
                  </a:lnTo>
                  <a:lnTo>
                    <a:pt x="2386" y="2187"/>
                  </a:lnTo>
                  <a:lnTo>
                    <a:pt x="2545" y="1988"/>
                  </a:lnTo>
                  <a:lnTo>
                    <a:pt x="2624" y="1750"/>
                  </a:lnTo>
                  <a:lnTo>
                    <a:pt x="2704" y="1471"/>
                  </a:lnTo>
                  <a:lnTo>
                    <a:pt x="2664" y="1193"/>
                  </a:lnTo>
                  <a:lnTo>
                    <a:pt x="2624" y="954"/>
                  </a:lnTo>
                  <a:lnTo>
                    <a:pt x="2505" y="716"/>
                  </a:lnTo>
                  <a:lnTo>
                    <a:pt x="2386" y="477"/>
                  </a:lnTo>
                  <a:lnTo>
                    <a:pt x="2187" y="318"/>
                  </a:lnTo>
                  <a:lnTo>
                    <a:pt x="1948" y="159"/>
                  </a:lnTo>
                  <a:lnTo>
                    <a:pt x="1710" y="80"/>
                  </a:lnTo>
                  <a:lnTo>
                    <a:pt x="1431"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118"/>
            <p:cNvSpPr/>
            <p:nvPr/>
          </p:nvSpPr>
          <p:spPr>
            <a:xfrm>
              <a:off x="4049550" y="4952000"/>
              <a:ext cx="117325" cy="117325"/>
            </a:xfrm>
            <a:custGeom>
              <a:rect b="b" l="l" r="r" t="t"/>
              <a:pathLst>
                <a:path extrusionOk="0" h="4693" w="4693">
                  <a:moveTo>
                    <a:pt x="2546" y="0"/>
                  </a:moveTo>
                  <a:lnTo>
                    <a:pt x="2068" y="40"/>
                  </a:lnTo>
                  <a:lnTo>
                    <a:pt x="1631" y="120"/>
                  </a:lnTo>
                  <a:lnTo>
                    <a:pt x="1194" y="318"/>
                  </a:lnTo>
                  <a:lnTo>
                    <a:pt x="836" y="557"/>
                  </a:lnTo>
                  <a:lnTo>
                    <a:pt x="518" y="875"/>
                  </a:lnTo>
                  <a:lnTo>
                    <a:pt x="279" y="1273"/>
                  </a:lnTo>
                  <a:lnTo>
                    <a:pt x="160" y="1471"/>
                  </a:lnTo>
                  <a:lnTo>
                    <a:pt x="80" y="1710"/>
                  </a:lnTo>
                  <a:lnTo>
                    <a:pt x="41" y="1949"/>
                  </a:lnTo>
                  <a:lnTo>
                    <a:pt x="1" y="2187"/>
                  </a:lnTo>
                  <a:lnTo>
                    <a:pt x="1" y="2625"/>
                  </a:lnTo>
                  <a:lnTo>
                    <a:pt x="120" y="3102"/>
                  </a:lnTo>
                  <a:lnTo>
                    <a:pt x="279" y="3499"/>
                  </a:lnTo>
                  <a:lnTo>
                    <a:pt x="557" y="3857"/>
                  </a:lnTo>
                  <a:lnTo>
                    <a:pt x="876" y="4175"/>
                  </a:lnTo>
                  <a:lnTo>
                    <a:pt x="1273" y="4454"/>
                  </a:lnTo>
                  <a:lnTo>
                    <a:pt x="1472" y="4533"/>
                  </a:lnTo>
                  <a:lnTo>
                    <a:pt x="1711" y="4613"/>
                  </a:lnTo>
                  <a:lnTo>
                    <a:pt x="1949" y="4692"/>
                  </a:lnTo>
                  <a:lnTo>
                    <a:pt x="2625" y="4692"/>
                  </a:lnTo>
                  <a:lnTo>
                    <a:pt x="3063" y="4613"/>
                  </a:lnTo>
                  <a:lnTo>
                    <a:pt x="3500" y="4414"/>
                  </a:lnTo>
                  <a:lnTo>
                    <a:pt x="3858" y="4175"/>
                  </a:lnTo>
                  <a:lnTo>
                    <a:pt x="4176" y="3817"/>
                  </a:lnTo>
                  <a:lnTo>
                    <a:pt x="4454" y="3460"/>
                  </a:lnTo>
                  <a:lnTo>
                    <a:pt x="4534" y="3221"/>
                  </a:lnTo>
                  <a:lnTo>
                    <a:pt x="4613" y="3022"/>
                  </a:lnTo>
                  <a:lnTo>
                    <a:pt x="4653" y="2784"/>
                  </a:lnTo>
                  <a:lnTo>
                    <a:pt x="4693" y="2545"/>
                  </a:lnTo>
                  <a:lnTo>
                    <a:pt x="4693" y="2068"/>
                  </a:lnTo>
                  <a:lnTo>
                    <a:pt x="4574" y="1631"/>
                  </a:lnTo>
                  <a:lnTo>
                    <a:pt x="4414" y="1233"/>
                  </a:lnTo>
                  <a:lnTo>
                    <a:pt x="4136" y="835"/>
                  </a:lnTo>
                  <a:lnTo>
                    <a:pt x="3818" y="517"/>
                  </a:lnTo>
                  <a:lnTo>
                    <a:pt x="3460" y="279"/>
                  </a:lnTo>
                  <a:lnTo>
                    <a:pt x="3222" y="159"/>
                  </a:lnTo>
                  <a:lnTo>
                    <a:pt x="2983" y="80"/>
                  </a:lnTo>
                  <a:lnTo>
                    <a:pt x="2784" y="40"/>
                  </a:lnTo>
                  <a:lnTo>
                    <a:pt x="2546"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118"/>
            <p:cNvSpPr/>
            <p:nvPr/>
          </p:nvSpPr>
          <p:spPr>
            <a:xfrm>
              <a:off x="3039575" y="4649800"/>
              <a:ext cx="168025" cy="168025"/>
            </a:xfrm>
            <a:custGeom>
              <a:rect b="b" l="l" r="r" t="t"/>
              <a:pathLst>
                <a:path extrusionOk="0" h="6721" w="6721">
                  <a:moveTo>
                    <a:pt x="2943" y="0"/>
                  </a:moveTo>
                  <a:lnTo>
                    <a:pt x="2625" y="80"/>
                  </a:lnTo>
                  <a:lnTo>
                    <a:pt x="2307" y="159"/>
                  </a:lnTo>
                  <a:lnTo>
                    <a:pt x="2029" y="279"/>
                  </a:lnTo>
                  <a:lnTo>
                    <a:pt x="1751" y="398"/>
                  </a:lnTo>
                  <a:lnTo>
                    <a:pt x="1472" y="597"/>
                  </a:lnTo>
                  <a:lnTo>
                    <a:pt x="1194" y="756"/>
                  </a:lnTo>
                  <a:lnTo>
                    <a:pt x="955" y="994"/>
                  </a:lnTo>
                  <a:lnTo>
                    <a:pt x="756" y="1233"/>
                  </a:lnTo>
                  <a:lnTo>
                    <a:pt x="558" y="1511"/>
                  </a:lnTo>
                  <a:lnTo>
                    <a:pt x="399" y="1790"/>
                  </a:lnTo>
                  <a:lnTo>
                    <a:pt x="240" y="2108"/>
                  </a:lnTo>
                  <a:lnTo>
                    <a:pt x="120" y="2426"/>
                  </a:lnTo>
                  <a:lnTo>
                    <a:pt x="41" y="2744"/>
                  </a:lnTo>
                  <a:lnTo>
                    <a:pt x="1" y="3102"/>
                  </a:lnTo>
                  <a:lnTo>
                    <a:pt x="1" y="3420"/>
                  </a:lnTo>
                  <a:lnTo>
                    <a:pt x="41" y="3738"/>
                  </a:lnTo>
                  <a:lnTo>
                    <a:pt x="80" y="4056"/>
                  </a:lnTo>
                  <a:lnTo>
                    <a:pt x="160" y="4374"/>
                  </a:lnTo>
                  <a:lnTo>
                    <a:pt x="279" y="4692"/>
                  </a:lnTo>
                  <a:lnTo>
                    <a:pt x="438" y="4971"/>
                  </a:lnTo>
                  <a:lnTo>
                    <a:pt x="597" y="5249"/>
                  </a:lnTo>
                  <a:lnTo>
                    <a:pt x="796" y="5527"/>
                  </a:lnTo>
                  <a:lnTo>
                    <a:pt x="995" y="5766"/>
                  </a:lnTo>
                  <a:lnTo>
                    <a:pt x="1273" y="5965"/>
                  </a:lnTo>
                  <a:lnTo>
                    <a:pt x="1512" y="6164"/>
                  </a:lnTo>
                  <a:lnTo>
                    <a:pt x="1790" y="6323"/>
                  </a:lnTo>
                  <a:lnTo>
                    <a:pt x="2108" y="6482"/>
                  </a:lnTo>
                  <a:lnTo>
                    <a:pt x="2426" y="6561"/>
                  </a:lnTo>
                  <a:lnTo>
                    <a:pt x="2784" y="6641"/>
                  </a:lnTo>
                  <a:lnTo>
                    <a:pt x="3102" y="6681"/>
                  </a:lnTo>
                  <a:lnTo>
                    <a:pt x="3460" y="6720"/>
                  </a:lnTo>
                  <a:lnTo>
                    <a:pt x="3778" y="6681"/>
                  </a:lnTo>
                  <a:lnTo>
                    <a:pt x="4097" y="6641"/>
                  </a:lnTo>
                  <a:lnTo>
                    <a:pt x="4415" y="6561"/>
                  </a:lnTo>
                  <a:lnTo>
                    <a:pt x="4693" y="6442"/>
                  </a:lnTo>
                  <a:lnTo>
                    <a:pt x="5011" y="6283"/>
                  </a:lnTo>
                  <a:lnTo>
                    <a:pt x="5289" y="6124"/>
                  </a:lnTo>
                  <a:lnTo>
                    <a:pt x="5528" y="5925"/>
                  </a:lnTo>
                  <a:lnTo>
                    <a:pt x="5767" y="5686"/>
                  </a:lnTo>
                  <a:lnTo>
                    <a:pt x="5965" y="5448"/>
                  </a:lnTo>
                  <a:lnTo>
                    <a:pt x="6164" y="5209"/>
                  </a:lnTo>
                  <a:lnTo>
                    <a:pt x="6363" y="4891"/>
                  </a:lnTo>
                  <a:lnTo>
                    <a:pt x="6482" y="4613"/>
                  </a:lnTo>
                  <a:lnTo>
                    <a:pt x="6602" y="4255"/>
                  </a:lnTo>
                  <a:lnTo>
                    <a:pt x="6681" y="3937"/>
                  </a:lnTo>
                  <a:lnTo>
                    <a:pt x="6721" y="3619"/>
                  </a:lnTo>
                  <a:lnTo>
                    <a:pt x="6721" y="3261"/>
                  </a:lnTo>
                  <a:lnTo>
                    <a:pt x="6721" y="2943"/>
                  </a:lnTo>
                  <a:lnTo>
                    <a:pt x="6641" y="2625"/>
                  </a:lnTo>
                  <a:lnTo>
                    <a:pt x="6562" y="2307"/>
                  </a:lnTo>
                  <a:lnTo>
                    <a:pt x="6443" y="1988"/>
                  </a:lnTo>
                  <a:lnTo>
                    <a:pt x="6283" y="1710"/>
                  </a:lnTo>
                  <a:lnTo>
                    <a:pt x="6124" y="1432"/>
                  </a:lnTo>
                  <a:lnTo>
                    <a:pt x="5926" y="1193"/>
                  </a:lnTo>
                  <a:lnTo>
                    <a:pt x="5727" y="955"/>
                  </a:lnTo>
                  <a:lnTo>
                    <a:pt x="5488" y="716"/>
                  </a:lnTo>
                  <a:lnTo>
                    <a:pt x="5210" y="517"/>
                  </a:lnTo>
                  <a:lnTo>
                    <a:pt x="4932" y="358"/>
                  </a:lnTo>
                  <a:lnTo>
                    <a:pt x="4613" y="239"/>
                  </a:lnTo>
                  <a:lnTo>
                    <a:pt x="4295" y="120"/>
                  </a:lnTo>
                  <a:lnTo>
                    <a:pt x="3937" y="40"/>
                  </a:lnTo>
                  <a:lnTo>
                    <a:pt x="3619"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118"/>
            <p:cNvSpPr/>
            <p:nvPr/>
          </p:nvSpPr>
          <p:spPr>
            <a:xfrm>
              <a:off x="1572350" y="4220350"/>
              <a:ext cx="117325" cy="117325"/>
            </a:xfrm>
            <a:custGeom>
              <a:rect b="b" l="l" r="r" t="t"/>
              <a:pathLst>
                <a:path extrusionOk="0" h="4693" w="4693">
                  <a:moveTo>
                    <a:pt x="2068" y="1"/>
                  </a:moveTo>
                  <a:lnTo>
                    <a:pt x="1631" y="80"/>
                  </a:lnTo>
                  <a:lnTo>
                    <a:pt x="1193" y="279"/>
                  </a:lnTo>
                  <a:lnTo>
                    <a:pt x="835" y="518"/>
                  </a:lnTo>
                  <a:lnTo>
                    <a:pt x="517" y="876"/>
                  </a:lnTo>
                  <a:lnTo>
                    <a:pt x="279" y="1233"/>
                  </a:lnTo>
                  <a:lnTo>
                    <a:pt x="159" y="1472"/>
                  </a:lnTo>
                  <a:lnTo>
                    <a:pt x="80" y="1671"/>
                  </a:lnTo>
                  <a:lnTo>
                    <a:pt x="40" y="1909"/>
                  </a:lnTo>
                  <a:lnTo>
                    <a:pt x="0" y="2148"/>
                  </a:lnTo>
                  <a:lnTo>
                    <a:pt x="0" y="2625"/>
                  </a:lnTo>
                  <a:lnTo>
                    <a:pt x="120" y="3063"/>
                  </a:lnTo>
                  <a:lnTo>
                    <a:pt x="279" y="3460"/>
                  </a:lnTo>
                  <a:lnTo>
                    <a:pt x="557" y="3858"/>
                  </a:lnTo>
                  <a:lnTo>
                    <a:pt x="875" y="4176"/>
                  </a:lnTo>
                  <a:lnTo>
                    <a:pt x="1273" y="4414"/>
                  </a:lnTo>
                  <a:lnTo>
                    <a:pt x="1472" y="4534"/>
                  </a:lnTo>
                  <a:lnTo>
                    <a:pt x="1710" y="4613"/>
                  </a:lnTo>
                  <a:lnTo>
                    <a:pt x="1949" y="4653"/>
                  </a:lnTo>
                  <a:lnTo>
                    <a:pt x="2187" y="4693"/>
                  </a:lnTo>
                  <a:lnTo>
                    <a:pt x="2625" y="4693"/>
                  </a:lnTo>
                  <a:lnTo>
                    <a:pt x="3102" y="4574"/>
                  </a:lnTo>
                  <a:lnTo>
                    <a:pt x="3499" y="4375"/>
                  </a:lnTo>
                  <a:lnTo>
                    <a:pt x="3857" y="4136"/>
                  </a:lnTo>
                  <a:lnTo>
                    <a:pt x="4175" y="3818"/>
                  </a:lnTo>
                  <a:lnTo>
                    <a:pt x="4454" y="3420"/>
                  </a:lnTo>
                  <a:lnTo>
                    <a:pt x="4533" y="3222"/>
                  </a:lnTo>
                  <a:lnTo>
                    <a:pt x="4613" y="2983"/>
                  </a:lnTo>
                  <a:lnTo>
                    <a:pt x="4653" y="2744"/>
                  </a:lnTo>
                  <a:lnTo>
                    <a:pt x="4692" y="2506"/>
                  </a:lnTo>
                  <a:lnTo>
                    <a:pt x="4692" y="2068"/>
                  </a:lnTo>
                  <a:lnTo>
                    <a:pt x="4573" y="1591"/>
                  </a:lnTo>
                  <a:lnTo>
                    <a:pt x="4414" y="1194"/>
                  </a:lnTo>
                  <a:lnTo>
                    <a:pt x="4175" y="836"/>
                  </a:lnTo>
                  <a:lnTo>
                    <a:pt x="3817" y="518"/>
                  </a:lnTo>
                  <a:lnTo>
                    <a:pt x="3460" y="239"/>
                  </a:lnTo>
                  <a:lnTo>
                    <a:pt x="3221" y="160"/>
                  </a:lnTo>
                  <a:lnTo>
                    <a:pt x="2982" y="80"/>
                  </a:lnTo>
                  <a:lnTo>
                    <a:pt x="2784"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118"/>
            <p:cNvSpPr/>
            <p:nvPr/>
          </p:nvSpPr>
          <p:spPr>
            <a:xfrm>
              <a:off x="1968975" y="4893350"/>
              <a:ext cx="117325" cy="117325"/>
            </a:xfrm>
            <a:custGeom>
              <a:rect b="b" l="l" r="r" t="t"/>
              <a:pathLst>
                <a:path extrusionOk="0" h="4693" w="4693">
                  <a:moveTo>
                    <a:pt x="2068" y="0"/>
                  </a:moveTo>
                  <a:lnTo>
                    <a:pt x="1631" y="120"/>
                  </a:lnTo>
                  <a:lnTo>
                    <a:pt x="1233" y="279"/>
                  </a:lnTo>
                  <a:lnTo>
                    <a:pt x="836" y="557"/>
                  </a:lnTo>
                  <a:lnTo>
                    <a:pt x="517" y="875"/>
                  </a:lnTo>
                  <a:lnTo>
                    <a:pt x="279" y="1273"/>
                  </a:lnTo>
                  <a:lnTo>
                    <a:pt x="160" y="1471"/>
                  </a:lnTo>
                  <a:lnTo>
                    <a:pt x="80" y="1710"/>
                  </a:lnTo>
                  <a:lnTo>
                    <a:pt x="40" y="1949"/>
                  </a:lnTo>
                  <a:lnTo>
                    <a:pt x="1" y="2187"/>
                  </a:lnTo>
                  <a:lnTo>
                    <a:pt x="40" y="2625"/>
                  </a:lnTo>
                  <a:lnTo>
                    <a:pt x="120" y="3062"/>
                  </a:lnTo>
                  <a:lnTo>
                    <a:pt x="319" y="3499"/>
                  </a:lnTo>
                  <a:lnTo>
                    <a:pt x="557" y="3857"/>
                  </a:lnTo>
                  <a:lnTo>
                    <a:pt x="875" y="4175"/>
                  </a:lnTo>
                  <a:lnTo>
                    <a:pt x="1273" y="4454"/>
                  </a:lnTo>
                  <a:lnTo>
                    <a:pt x="1472" y="4533"/>
                  </a:lnTo>
                  <a:lnTo>
                    <a:pt x="1710" y="4613"/>
                  </a:lnTo>
                  <a:lnTo>
                    <a:pt x="1949" y="4652"/>
                  </a:lnTo>
                  <a:lnTo>
                    <a:pt x="2188" y="4692"/>
                  </a:lnTo>
                  <a:lnTo>
                    <a:pt x="2625" y="4692"/>
                  </a:lnTo>
                  <a:lnTo>
                    <a:pt x="3102" y="4573"/>
                  </a:lnTo>
                  <a:lnTo>
                    <a:pt x="3500" y="4414"/>
                  </a:lnTo>
                  <a:lnTo>
                    <a:pt x="3858" y="4136"/>
                  </a:lnTo>
                  <a:lnTo>
                    <a:pt x="4176" y="3817"/>
                  </a:lnTo>
                  <a:lnTo>
                    <a:pt x="4454" y="3420"/>
                  </a:lnTo>
                  <a:lnTo>
                    <a:pt x="4534" y="3221"/>
                  </a:lnTo>
                  <a:lnTo>
                    <a:pt x="4613" y="2982"/>
                  </a:lnTo>
                  <a:lnTo>
                    <a:pt x="4693" y="2744"/>
                  </a:lnTo>
                  <a:lnTo>
                    <a:pt x="4693" y="2545"/>
                  </a:lnTo>
                  <a:lnTo>
                    <a:pt x="4693" y="2068"/>
                  </a:lnTo>
                  <a:lnTo>
                    <a:pt x="4613" y="1631"/>
                  </a:lnTo>
                  <a:lnTo>
                    <a:pt x="4414" y="1193"/>
                  </a:lnTo>
                  <a:lnTo>
                    <a:pt x="4176" y="835"/>
                  </a:lnTo>
                  <a:lnTo>
                    <a:pt x="3818" y="517"/>
                  </a:lnTo>
                  <a:lnTo>
                    <a:pt x="3460" y="279"/>
                  </a:lnTo>
                  <a:lnTo>
                    <a:pt x="3221" y="159"/>
                  </a:lnTo>
                  <a:lnTo>
                    <a:pt x="3023" y="80"/>
                  </a:lnTo>
                  <a:lnTo>
                    <a:pt x="2784" y="40"/>
                  </a:lnTo>
                  <a:lnTo>
                    <a:pt x="2545"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118"/>
            <p:cNvSpPr/>
            <p:nvPr/>
          </p:nvSpPr>
          <p:spPr>
            <a:xfrm>
              <a:off x="2182700" y="4698500"/>
              <a:ext cx="168025" cy="168025"/>
            </a:xfrm>
            <a:custGeom>
              <a:rect b="b" l="l" r="r" t="t"/>
              <a:pathLst>
                <a:path extrusionOk="0" h="6721" w="6721">
                  <a:moveTo>
                    <a:pt x="2983" y="1"/>
                  </a:moveTo>
                  <a:lnTo>
                    <a:pt x="2625" y="80"/>
                  </a:lnTo>
                  <a:lnTo>
                    <a:pt x="2347" y="160"/>
                  </a:lnTo>
                  <a:lnTo>
                    <a:pt x="2028" y="279"/>
                  </a:lnTo>
                  <a:lnTo>
                    <a:pt x="1750" y="398"/>
                  </a:lnTo>
                  <a:lnTo>
                    <a:pt x="1472" y="597"/>
                  </a:lnTo>
                  <a:lnTo>
                    <a:pt x="1193" y="796"/>
                  </a:lnTo>
                  <a:lnTo>
                    <a:pt x="955" y="995"/>
                  </a:lnTo>
                  <a:lnTo>
                    <a:pt x="756" y="1233"/>
                  </a:lnTo>
                  <a:lnTo>
                    <a:pt x="557" y="1512"/>
                  </a:lnTo>
                  <a:lnTo>
                    <a:pt x="398" y="1790"/>
                  </a:lnTo>
                  <a:lnTo>
                    <a:pt x="239" y="2108"/>
                  </a:lnTo>
                  <a:lnTo>
                    <a:pt x="160" y="2426"/>
                  </a:lnTo>
                  <a:lnTo>
                    <a:pt x="80" y="2744"/>
                  </a:lnTo>
                  <a:lnTo>
                    <a:pt x="1" y="3102"/>
                  </a:lnTo>
                  <a:lnTo>
                    <a:pt x="1" y="3420"/>
                  </a:lnTo>
                  <a:lnTo>
                    <a:pt x="40" y="3738"/>
                  </a:lnTo>
                  <a:lnTo>
                    <a:pt x="80" y="4096"/>
                  </a:lnTo>
                  <a:lnTo>
                    <a:pt x="160" y="4375"/>
                  </a:lnTo>
                  <a:lnTo>
                    <a:pt x="279" y="4693"/>
                  </a:lnTo>
                  <a:lnTo>
                    <a:pt x="438" y="4971"/>
                  </a:lnTo>
                  <a:lnTo>
                    <a:pt x="597" y="5249"/>
                  </a:lnTo>
                  <a:lnTo>
                    <a:pt x="796" y="5528"/>
                  </a:lnTo>
                  <a:lnTo>
                    <a:pt x="1034" y="5766"/>
                  </a:lnTo>
                  <a:lnTo>
                    <a:pt x="1273" y="5965"/>
                  </a:lnTo>
                  <a:lnTo>
                    <a:pt x="1512" y="6164"/>
                  </a:lnTo>
                  <a:lnTo>
                    <a:pt x="1830" y="6323"/>
                  </a:lnTo>
                  <a:lnTo>
                    <a:pt x="2108" y="6482"/>
                  </a:lnTo>
                  <a:lnTo>
                    <a:pt x="2466" y="6601"/>
                  </a:lnTo>
                  <a:lnTo>
                    <a:pt x="2784" y="6641"/>
                  </a:lnTo>
                  <a:lnTo>
                    <a:pt x="3102" y="6721"/>
                  </a:lnTo>
                  <a:lnTo>
                    <a:pt x="3460" y="6721"/>
                  </a:lnTo>
                  <a:lnTo>
                    <a:pt x="3778" y="6681"/>
                  </a:lnTo>
                  <a:lnTo>
                    <a:pt x="4096" y="6641"/>
                  </a:lnTo>
                  <a:lnTo>
                    <a:pt x="4414" y="6562"/>
                  </a:lnTo>
                  <a:lnTo>
                    <a:pt x="4732" y="6442"/>
                  </a:lnTo>
                  <a:lnTo>
                    <a:pt x="5011" y="6283"/>
                  </a:lnTo>
                  <a:lnTo>
                    <a:pt x="5289" y="6124"/>
                  </a:lnTo>
                  <a:lnTo>
                    <a:pt x="5528" y="5925"/>
                  </a:lnTo>
                  <a:lnTo>
                    <a:pt x="5766" y="5687"/>
                  </a:lnTo>
                  <a:lnTo>
                    <a:pt x="6005" y="5448"/>
                  </a:lnTo>
                  <a:lnTo>
                    <a:pt x="6204" y="5210"/>
                  </a:lnTo>
                  <a:lnTo>
                    <a:pt x="6363" y="4892"/>
                  </a:lnTo>
                  <a:lnTo>
                    <a:pt x="6482" y="4613"/>
                  </a:lnTo>
                  <a:lnTo>
                    <a:pt x="6601" y="4255"/>
                  </a:lnTo>
                  <a:lnTo>
                    <a:pt x="6681" y="3937"/>
                  </a:lnTo>
                  <a:lnTo>
                    <a:pt x="6720" y="3619"/>
                  </a:lnTo>
                  <a:lnTo>
                    <a:pt x="6720" y="3261"/>
                  </a:lnTo>
                  <a:lnTo>
                    <a:pt x="6720" y="2943"/>
                  </a:lnTo>
                  <a:lnTo>
                    <a:pt x="6641" y="2625"/>
                  </a:lnTo>
                  <a:lnTo>
                    <a:pt x="6561" y="2307"/>
                  </a:lnTo>
                  <a:lnTo>
                    <a:pt x="6442" y="1989"/>
                  </a:lnTo>
                  <a:lnTo>
                    <a:pt x="6323" y="1711"/>
                  </a:lnTo>
                  <a:lnTo>
                    <a:pt x="6124" y="1432"/>
                  </a:lnTo>
                  <a:lnTo>
                    <a:pt x="5965" y="1194"/>
                  </a:lnTo>
                  <a:lnTo>
                    <a:pt x="5726" y="955"/>
                  </a:lnTo>
                  <a:lnTo>
                    <a:pt x="5488" y="716"/>
                  </a:lnTo>
                  <a:lnTo>
                    <a:pt x="5209" y="557"/>
                  </a:lnTo>
                  <a:lnTo>
                    <a:pt x="4931" y="359"/>
                  </a:lnTo>
                  <a:lnTo>
                    <a:pt x="4613" y="239"/>
                  </a:lnTo>
                  <a:lnTo>
                    <a:pt x="4295" y="120"/>
                  </a:lnTo>
                  <a:lnTo>
                    <a:pt x="3977" y="40"/>
                  </a:lnTo>
                  <a:lnTo>
                    <a:pt x="3619"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118"/>
            <p:cNvSpPr/>
            <p:nvPr/>
          </p:nvSpPr>
          <p:spPr>
            <a:xfrm>
              <a:off x="3068425" y="4078200"/>
              <a:ext cx="139175" cy="140200"/>
            </a:xfrm>
            <a:custGeom>
              <a:rect b="b" l="l" r="r" t="t"/>
              <a:pathLst>
                <a:path extrusionOk="0" h="5608" w="5567">
                  <a:moveTo>
                    <a:pt x="2704" y="1"/>
                  </a:moveTo>
                  <a:lnTo>
                    <a:pt x="2426" y="40"/>
                  </a:lnTo>
                  <a:lnTo>
                    <a:pt x="2187" y="80"/>
                  </a:lnTo>
                  <a:lnTo>
                    <a:pt x="1909" y="160"/>
                  </a:lnTo>
                  <a:lnTo>
                    <a:pt x="1670" y="239"/>
                  </a:lnTo>
                  <a:lnTo>
                    <a:pt x="1432" y="359"/>
                  </a:lnTo>
                  <a:lnTo>
                    <a:pt x="1193" y="518"/>
                  </a:lnTo>
                  <a:lnTo>
                    <a:pt x="994" y="677"/>
                  </a:lnTo>
                  <a:lnTo>
                    <a:pt x="795" y="836"/>
                  </a:lnTo>
                  <a:lnTo>
                    <a:pt x="597" y="1035"/>
                  </a:lnTo>
                  <a:lnTo>
                    <a:pt x="437" y="1273"/>
                  </a:lnTo>
                  <a:lnTo>
                    <a:pt x="318" y="1512"/>
                  </a:lnTo>
                  <a:lnTo>
                    <a:pt x="199" y="1750"/>
                  </a:lnTo>
                  <a:lnTo>
                    <a:pt x="80" y="2029"/>
                  </a:lnTo>
                  <a:lnTo>
                    <a:pt x="40" y="2307"/>
                  </a:lnTo>
                  <a:lnTo>
                    <a:pt x="0" y="2585"/>
                  </a:lnTo>
                  <a:lnTo>
                    <a:pt x="0" y="2864"/>
                  </a:lnTo>
                  <a:lnTo>
                    <a:pt x="0" y="3142"/>
                  </a:lnTo>
                  <a:lnTo>
                    <a:pt x="40" y="3420"/>
                  </a:lnTo>
                  <a:lnTo>
                    <a:pt x="119" y="3659"/>
                  </a:lnTo>
                  <a:lnTo>
                    <a:pt x="199" y="3937"/>
                  </a:lnTo>
                  <a:lnTo>
                    <a:pt x="318" y="4176"/>
                  </a:lnTo>
                  <a:lnTo>
                    <a:pt x="477" y="4375"/>
                  </a:lnTo>
                  <a:lnTo>
                    <a:pt x="636" y="4613"/>
                  </a:lnTo>
                  <a:lnTo>
                    <a:pt x="835" y="4812"/>
                  </a:lnTo>
                  <a:lnTo>
                    <a:pt x="1034" y="4971"/>
                  </a:lnTo>
                  <a:lnTo>
                    <a:pt x="1233" y="5130"/>
                  </a:lnTo>
                  <a:lnTo>
                    <a:pt x="1471" y="5289"/>
                  </a:lnTo>
                  <a:lnTo>
                    <a:pt x="1750" y="5408"/>
                  </a:lnTo>
                  <a:lnTo>
                    <a:pt x="2028" y="5488"/>
                  </a:lnTo>
                  <a:lnTo>
                    <a:pt x="2306" y="5568"/>
                  </a:lnTo>
                  <a:lnTo>
                    <a:pt x="2585" y="5607"/>
                  </a:lnTo>
                  <a:lnTo>
                    <a:pt x="2863" y="5607"/>
                  </a:lnTo>
                  <a:lnTo>
                    <a:pt x="3102" y="5568"/>
                  </a:lnTo>
                  <a:lnTo>
                    <a:pt x="3380" y="5528"/>
                  </a:lnTo>
                  <a:lnTo>
                    <a:pt x="3658" y="5448"/>
                  </a:lnTo>
                  <a:lnTo>
                    <a:pt x="3897" y="5369"/>
                  </a:lnTo>
                  <a:lnTo>
                    <a:pt x="4135" y="5249"/>
                  </a:lnTo>
                  <a:lnTo>
                    <a:pt x="4374" y="5090"/>
                  </a:lnTo>
                  <a:lnTo>
                    <a:pt x="4573" y="4931"/>
                  </a:lnTo>
                  <a:lnTo>
                    <a:pt x="4772" y="4772"/>
                  </a:lnTo>
                  <a:lnTo>
                    <a:pt x="4970" y="4573"/>
                  </a:lnTo>
                  <a:lnTo>
                    <a:pt x="5129" y="4335"/>
                  </a:lnTo>
                  <a:lnTo>
                    <a:pt x="5249" y="4096"/>
                  </a:lnTo>
                  <a:lnTo>
                    <a:pt x="5368" y="3858"/>
                  </a:lnTo>
                  <a:lnTo>
                    <a:pt x="5448" y="3579"/>
                  </a:lnTo>
                  <a:lnTo>
                    <a:pt x="5527" y="3301"/>
                  </a:lnTo>
                  <a:lnTo>
                    <a:pt x="5567" y="3023"/>
                  </a:lnTo>
                  <a:lnTo>
                    <a:pt x="5567" y="2744"/>
                  </a:lnTo>
                  <a:lnTo>
                    <a:pt x="5567" y="2466"/>
                  </a:lnTo>
                  <a:lnTo>
                    <a:pt x="5487" y="2188"/>
                  </a:lnTo>
                  <a:lnTo>
                    <a:pt x="5448" y="1949"/>
                  </a:lnTo>
                  <a:lnTo>
                    <a:pt x="5328" y="1711"/>
                  </a:lnTo>
                  <a:lnTo>
                    <a:pt x="5209" y="1432"/>
                  </a:lnTo>
                  <a:lnTo>
                    <a:pt x="5090" y="1233"/>
                  </a:lnTo>
                  <a:lnTo>
                    <a:pt x="4931" y="995"/>
                  </a:lnTo>
                  <a:lnTo>
                    <a:pt x="4732" y="796"/>
                  </a:lnTo>
                  <a:lnTo>
                    <a:pt x="4533" y="637"/>
                  </a:lnTo>
                  <a:lnTo>
                    <a:pt x="4294" y="478"/>
                  </a:lnTo>
                  <a:lnTo>
                    <a:pt x="4056" y="319"/>
                  </a:lnTo>
                  <a:lnTo>
                    <a:pt x="3817" y="200"/>
                  </a:lnTo>
                  <a:lnTo>
                    <a:pt x="3539" y="120"/>
                  </a:lnTo>
                  <a:lnTo>
                    <a:pt x="3261" y="40"/>
                  </a:lnTo>
                  <a:lnTo>
                    <a:pt x="2982" y="40"/>
                  </a:lnTo>
                  <a:lnTo>
                    <a:pt x="2704"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118"/>
            <p:cNvSpPr/>
            <p:nvPr/>
          </p:nvSpPr>
          <p:spPr>
            <a:xfrm>
              <a:off x="2567400" y="3906225"/>
              <a:ext cx="117325" cy="118325"/>
            </a:xfrm>
            <a:custGeom>
              <a:rect b="b" l="l" r="r" t="t"/>
              <a:pathLst>
                <a:path extrusionOk="0" h="4733" w="4693">
                  <a:moveTo>
                    <a:pt x="2546" y="1"/>
                  </a:moveTo>
                  <a:lnTo>
                    <a:pt x="2068" y="41"/>
                  </a:lnTo>
                  <a:lnTo>
                    <a:pt x="1631" y="120"/>
                  </a:lnTo>
                  <a:lnTo>
                    <a:pt x="1233" y="319"/>
                  </a:lnTo>
                  <a:lnTo>
                    <a:pt x="836" y="557"/>
                  </a:lnTo>
                  <a:lnTo>
                    <a:pt x="518" y="876"/>
                  </a:lnTo>
                  <a:lnTo>
                    <a:pt x="279" y="1273"/>
                  </a:lnTo>
                  <a:lnTo>
                    <a:pt x="160" y="1512"/>
                  </a:lnTo>
                  <a:lnTo>
                    <a:pt x="80" y="1711"/>
                  </a:lnTo>
                  <a:lnTo>
                    <a:pt x="40" y="1949"/>
                  </a:lnTo>
                  <a:lnTo>
                    <a:pt x="1" y="2188"/>
                  </a:lnTo>
                  <a:lnTo>
                    <a:pt x="40" y="2665"/>
                  </a:lnTo>
                  <a:lnTo>
                    <a:pt x="120" y="3102"/>
                  </a:lnTo>
                  <a:lnTo>
                    <a:pt x="319" y="3500"/>
                  </a:lnTo>
                  <a:lnTo>
                    <a:pt x="557" y="3898"/>
                  </a:lnTo>
                  <a:lnTo>
                    <a:pt x="875" y="4216"/>
                  </a:lnTo>
                  <a:lnTo>
                    <a:pt x="1273" y="4454"/>
                  </a:lnTo>
                  <a:lnTo>
                    <a:pt x="1472" y="4534"/>
                  </a:lnTo>
                  <a:lnTo>
                    <a:pt x="1710" y="4613"/>
                  </a:lnTo>
                  <a:lnTo>
                    <a:pt x="1949" y="4693"/>
                  </a:lnTo>
                  <a:lnTo>
                    <a:pt x="2188" y="4733"/>
                  </a:lnTo>
                  <a:lnTo>
                    <a:pt x="2665" y="4693"/>
                  </a:lnTo>
                  <a:lnTo>
                    <a:pt x="3102" y="4613"/>
                  </a:lnTo>
                  <a:lnTo>
                    <a:pt x="3500" y="4414"/>
                  </a:lnTo>
                  <a:lnTo>
                    <a:pt x="3858" y="4176"/>
                  </a:lnTo>
                  <a:lnTo>
                    <a:pt x="4176" y="3858"/>
                  </a:lnTo>
                  <a:lnTo>
                    <a:pt x="4454" y="3460"/>
                  </a:lnTo>
                  <a:lnTo>
                    <a:pt x="4534" y="3261"/>
                  </a:lnTo>
                  <a:lnTo>
                    <a:pt x="4613" y="3023"/>
                  </a:lnTo>
                  <a:lnTo>
                    <a:pt x="4693" y="2784"/>
                  </a:lnTo>
                  <a:lnTo>
                    <a:pt x="4693" y="2546"/>
                  </a:lnTo>
                  <a:lnTo>
                    <a:pt x="4693" y="2068"/>
                  </a:lnTo>
                  <a:lnTo>
                    <a:pt x="4613" y="1631"/>
                  </a:lnTo>
                  <a:lnTo>
                    <a:pt x="4414" y="1233"/>
                  </a:lnTo>
                  <a:lnTo>
                    <a:pt x="4176" y="836"/>
                  </a:lnTo>
                  <a:lnTo>
                    <a:pt x="3858" y="518"/>
                  </a:lnTo>
                  <a:lnTo>
                    <a:pt x="3460" y="279"/>
                  </a:lnTo>
                  <a:lnTo>
                    <a:pt x="3221" y="200"/>
                  </a:lnTo>
                  <a:lnTo>
                    <a:pt x="3023" y="120"/>
                  </a:lnTo>
                  <a:lnTo>
                    <a:pt x="2784" y="41"/>
                  </a:lnTo>
                  <a:lnTo>
                    <a:pt x="2546"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118"/>
            <p:cNvSpPr/>
            <p:nvPr/>
          </p:nvSpPr>
          <p:spPr>
            <a:xfrm>
              <a:off x="3448150" y="3110975"/>
              <a:ext cx="92475" cy="92475"/>
            </a:xfrm>
            <a:custGeom>
              <a:rect b="b" l="l" r="r" t="t"/>
              <a:pathLst>
                <a:path extrusionOk="0" h="3699" w="3699">
                  <a:moveTo>
                    <a:pt x="1829" y="1"/>
                  </a:moveTo>
                  <a:lnTo>
                    <a:pt x="1472" y="40"/>
                  </a:lnTo>
                  <a:lnTo>
                    <a:pt x="1114" y="160"/>
                  </a:lnTo>
                  <a:lnTo>
                    <a:pt x="796" y="319"/>
                  </a:lnTo>
                  <a:lnTo>
                    <a:pt x="517" y="557"/>
                  </a:lnTo>
                  <a:lnTo>
                    <a:pt x="319" y="796"/>
                  </a:lnTo>
                  <a:lnTo>
                    <a:pt x="120" y="1114"/>
                  </a:lnTo>
                  <a:lnTo>
                    <a:pt x="0" y="1472"/>
                  </a:lnTo>
                  <a:lnTo>
                    <a:pt x="0" y="1869"/>
                  </a:lnTo>
                  <a:lnTo>
                    <a:pt x="0" y="2227"/>
                  </a:lnTo>
                  <a:lnTo>
                    <a:pt x="120" y="2585"/>
                  </a:lnTo>
                  <a:lnTo>
                    <a:pt x="319" y="2903"/>
                  </a:lnTo>
                  <a:lnTo>
                    <a:pt x="517" y="3182"/>
                  </a:lnTo>
                  <a:lnTo>
                    <a:pt x="796" y="3380"/>
                  </a:lnTo>
                  <a:lnTo>
                    <a:pt x="1114" y="3579"/>
                  </a:lnTo>
                  <a:lnTo>
                    <a:pt x="1472" y="3659"/>
                  </a:lnTo>
                  <a:lnTo>
                    <a:pt x="1829" y="3698"/>
                  </a:lnTo>
                  <a:lnTo>
                    <a:pt x="2227" y="3659"/>
                  </a:lnTo>
                  <a:lnTo>
                    <a:pt x="2585" y="3579"/>
                  </a:lnTo>
                  <a:lnTo>
                    <a:pt x="2863" y="3380"/>
                  </a:lnTo>
                  <a:lnTo>
                    <a:pt x="3142" y="3182"/>
                  </a:lnTo>
                  <a:lnTo>
                    <a:pt x="3380" y="2903"/>
                  </a:lnTo>
                  <a:lnTo>
                    <a:pt x="3539" y="2585"/>
                  </a:lnTo>
                  <a:lnTo>
                    <a:pt x="3659" y="2227"/>
                  </a:lnTo>
                  <a:lnTo>
                    <a:pt x="3698" y="1869"/>
                  </a:lnTo>
                  <a:lnTo>
                    <a:pt x="3659" y="1472"/>
                  </a:lnTo>
                  <a:lnTo>
                    <a:pt x="3539" y="1114"/>
                  </a:lnTo>
                  <a:lnTo>
                    <a:pt x="3380" y="796"/>
                  </a:lnTo>
                  <a:lnTo>
                    <a:pt x="3142" y="557"/>
                  </a:lnTo>
                  <a:lnTo>
                    <a:pt x="2863" y="319"/>
                  </a:lnTo>
                  <a:lnTo>
                    <a:pt x="2585" y="160"/>
                  </a:lnTo>
                  <a:lnTo>
                    <a:pt x="2227" y="40"/>
                  </a:lnTo>
                  <a:lnTo>
                    <a:pt x="1829"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118"/>
            <p:cNvSpPr/>
            <p:nvPr/>
          </p:nvSpPr>
          <p:spPr>
            <a:xfrm>
              <a:off x="3764250" y="3208400"/>
              <a:ext cx="112375" cy="112350"/>
            </a:xfrm>
            <a:custGeom>
              <a:rect b="b" l="l" r="r" t="t"/>
              <a:pathLst>
                <a:path extrusionOk="0" h="4494" w="4495">
                  <a:moveTo>
                    <a:pt x="2267" y="0"/>
                  </a:moveTo>
                  <a:lnTo>
                    <a:pt x="1790" y="40"/>
                  </a:lnTo>
                  <a:lnTo>
                    <a:pt x="1393" y="199"/>
                  </a:lnTo>
                  <a:lnTo>
                    <a:pt x="995" y="398"/>
                  </a:lnTo>
                  <a:lnTo>
                    <a:pt x="677" y="676"/>
                  </a:lnTo>
                  <a:lnTo>
                    <a:pt x="399" y="994"/>
                  </a:lnTo>
                  <a:lnTo>
                    <a:pt x="200" y="1392"/>
                  </a:lnTo>
                  <a:lnTo>
                    <a:pt x="41" y="1790"/>
                  </a:lnTo>
                  <a:lnTo>
                    <a:pt x="1" y="2267"/>
                  </a:lnTo>
                  <a:lnTo>
                    <a:pt x="41" y="2704"/>
                  </a:lnTo>
                  <a:lnTo>
                    <a:pt x="200" y="3142"/>
                  </a:lnTo>
                  <a:lnTo>
                    <a:pt x="399" y="3499"/>
                  </a:lnTo>
                  <a:lnTo>
                    <a:pt x="677" y="3857"/>
                  </a:lnTo>
                  <a:lnTo>
                    <a:pt x="995" y="4136"/>
                  </a:lnTo>
                  <a:lnTo>
                    <a:pt x="1393" y="4334"/>
                  </a:lnTo>
                  <a:lnTo>
                    <a:pt x="1790" y="4454"/>
                  </a:lnTo>
                  <a:lnTo>
                    <a:pt x="2267" y="4493"/>
                  </a:lnTo>
                  <a:lnTo>
                    <a:pt x="2705" y="4454"/>
                  </a:lnTo>
                  <a:lnTo>
                    <a:pt x="3142" y="4334"/>
                  </a:lnTo>
                  <a:lnTo>
                    <a:pt x="3500" y="4136"/>
                  </a:lnTo>
                  <a:lnTo>
                    <a:pt x="3858" y="3857"/>
                  </a:lnTo>
                  <a:lnTo>
                    <a:pt x="4136" y="3499"/>
                  </a:lnTo>
                  <a:lnTo>
                    <a:pt x="4335" y="3142"/>
                  </a:lnTo>
                  <a:lnTo>
                    <a:pt x="4454" y="2704"/>
                  </a:lnTo>
                  <a:lnTo>
                    <a:pt x="4494" y="2267"/>
                  </a:lnTo>
                  <a:lnTo>
                    <a:pt x="4454" y="1790"/>
                  </a:lnTo>
                  <a:lnTo>
                    <a:pt x="4335" y="1392"/>
                  </a:lnTo>
                  <a:lnTo>
                    <a:pt x="4136" y="994"/>
                  </a:lnTo>
                  <a:lnTo>
                    <a:pt x="3858" y="676"/>
                  </a:lnTo>
                  <a:lnTo>
                    <a:pt x="3500" y="398"/>
                  </a:lnTo>
                  <a:lnTo>
                    <a:pt x="3142" y="199"/>
                  </a:lnTo>
                  <a:lnTo>
                    <a:pt x="2705" y="40"/>
                  </a:lnTo>
                  <a:lnTo>
                    <a:pt x="2267"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118"/>
            <p:cNvSpPr/>
            <p:nvPr/>
          </p:nvSpPr>
          <p:spPr>
            <a:xfrm>
              <a:off x="1820850" y="3036425"/>
              <a:ext cx="118325" cy="119300"/>
            </a:xfrm>
            <a:custGeom>
              <a:rect b="b" l="l" r="r" t="t"/>
              <a:pathLst>
                <a:path extrusionOk="0" h="4772" w="4733">
                  <a:moveTo>
                    <a:pt x="2546" y="0"/>
                  </a:moveTo>
                  <a:lnTo>
                    <a:pt x="2069" y="40"/>
                  </a:lnTo>
                  <a:lnTo>
                    <a:pt x="1631" y="120"/>
                  </a:lnTo>
                  <a:lnTo>
                    <a:pt x="1234" y="318"/>
                  </a:lnTo>
                  <a:lnTo>
                    <a:pt x="836" y="557"/>
                  </a:lnTo>
                  <a:lnTo>
                    <a:pt x="518" y="915"/>
                  </a:lnTo>
                  <a:lnTo>
                    <a:pt x="240" y="1312"/>
                  </a:lnTo>
                  <a:lnTo>
                    <a:pt x="160" y="1511"/>
                  </a:lnTo>
                  <a:lnTo>
                    <a:pt x="80" y="1750"/>
                  </a:lnTo>
                  <a:lnTo>
                    <a:pt x="41" y="1988"/>
                  </a:lnTo>
                  <a:lnTo>
                    <a:pt x="1" y="2227"/>
                  </a:lnTo>
                  <a:lnTo>
                    <a:pt x="1" y="2704"/>
                  </a:lnTo>
                  <a:lnTo>
                    <a:pt x="120" y="3142"/>
                  </a:lnTo>
                  <a:lnTo>
                    <a:pt x="279" y="3539"/>
                  </a:lnTo>
                  <a:lnTo>
                    <a:pt x="558" y="3937"/>
                  </a:lnTo>
                  <a:lnTo>
                    <a:pt x="876" y="4255"/>
                  </a:lnTo>
                  <a:lnTo>
                    <a:pt x="1273" y="4494"/>
                  </a:lnTo>
                  <a:lnTo>
                    <a:pt x="1472" y="4613"/>
                  </a:lnTo>
                  <a:lnTo>
                    <a:pt x="1711" y="4692"/>
                  </a:lnTo>
                  <a:lnTo>
                    <a:pt x="1949" y="4732"/>
                  </a:lnTo>
                  <a:lnTo>
                    <a:pt x="2188" y="4772"/>
                  </a:lnTo>
                  <a:lnTo>
                    <a:pt x="2665" y="4772"/>
                  </a:lnTo>
                  <a:lnTo>
                    <a:pt x="3102" y="4653"/>
                  </a:lnTo>
                  <a:lnTo>
                    <a:pt x="3540" y="4494"/>
                  </a:lnTo>
                  <a:lnTo>
                    <a:pt x="3898" y="4215"/>
                  </a:lnTo>
                  <a:lnTo>
                    <a:pt x="4216" y="3897"/>
                  </a:lnTo>
                  <a:lnTo>
                    <a:pt x="4494" y="3499"/>
                  </a:lnTo>
                  <a:lnTo>
                    <a:pt x="4574" y="3301"/>
                  </a:lnTo>
                  <a:lnTo>
                    <a:pt x="4653" y="3062"/>
                  </a:lnTo>
                  <a:lnTo>
                    <a:pt x="4733" y="2823"/>
                  </a:lnTo>
                  <a:lnTo>
                    <a:pt x="4733" y="2585"/>
                  </a:lnTo>
                  <a:lnTo>
                    <a:pt x="4733" y="2108"/>
                  </a:lnTo>
                  <a:lnTo>
                    <a:pt x="4653" y="1670"/>
                  </a:lnTo>
                  <a:lnTo>
                    <a:pt x="4454" y="1233"/>
                  </a:lnTo>
                  <a:lnTo>
                    <a:pt x="4216" y="875"/>
                  </a:lnTo>
                  <a:lnTo>
                    <a:pt x="3858" y="557"/>
                  </a:lnTo>
                  <a:lnTo>
                    <a:pt x="3460" y="279"/>
                  </a:lnTo>
                  <a:lnTo>
                    <a:pt x="3261" y="199"/>
                  </a:lnTo>
                  <a:lnTo>
                    <a:pt x="3023" y="120"/>
                  </a:lnTo>
                  <a:lnTo>
                    <a:pt x="2784" y="40"/>
                  </a:lnTo>
                  <a:lnTo>
                    <a:pt x="2546"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118"/>
            <p:cNvSpPr/>
            <p:nvPr/>
          </p:nvSpPr>
          <p:spPr>
            <a:xfrm>
              <a:off x="3957100" y="2074150"/>
              <a:ext cx="95475" cy="95475"/>
            </a:xfrm>
            <a:custGeom>
              <a:rect b="b" l="l" r="r" t="t"/>
              <a:pathLst>
                <a:path extrusionOk="0" h="3819" w="3819">
                  <a:moveTo>
                    <a:pt x="1909" y="1"/>
                  </a:moveTo>
                  <a:lnTo>
                    <a:pt x="1552" y="41"/>
                  </a:lnTo>
                  <a:lnTo>
                    <a:pt x="1194" y="160"/>
                  </a:lnTo>
                  <a:lnTo>
                    <a:pt x="876" y="359"/>
                  </a:lnTo>
                  <a:lnTo>
                    <a:pt x="597" y="558"/>
                  </a:lnTo>
                  <a:lnTo>
                    <a:pt x="359" y="876"/>
                  </a:lnTo>
                  <a:lnTo>
                    <a:pt x="160" y="1194"/>
                  </a:lnTo>
                  <a:lnTo>
                    <a:pt x="41" y="1552"/>
                  </a:lnTo>
                  <a:lnTo>
                    <a:pt x="1" y="1910"/>
                  </a:lnTo>
                  <a:lnTo>
                    <a:pt x="41" y="2307"/>
                  </a:lnTo>
                  <a:lnTo>
                    <a:pt x="160" y="2665"/>
                  </a:lnTo>
                  <a:lnTo>
                    <a:pt x="359" y="2983"/>
                  </a:lnTo>
                  <a:lnTo>
                    <a:pt x="597" y="3261"/>
                  </a:lnTo>
                  <a:lnTo>
                    <a:pt x="876" y="3500"/>
                  </a:lnTo>
                  <a:lnTo>
                    <a:pt x="1194" y="3699"/>
                  </a:lnTo>
                  <a:lnTo>
                    <a:pt x="1552" y="3778"/>
                  </a:lnTo>
                  <a:lnTo>
                    <a:pt x="1909" y="3818"/>
                  </a:lnTo>
                  <a:lnTo>
                    <a:pt x="2307" y="3778"/>
                  </a:lnTo>
                  <a:lnTo>
                    <a:pt x="2665" y="3699"/>
                  </a:lnTo>
                  <a:lnTo>
                    <a:pt x="2983" y="3500"/>
                  </a:lnTo>
                  <a:lnTo>
                    <a:pt x="3261" y="3261"/>
                  </a:lnTo>
                  <a:lnTo>
                    <a:pt x="3500" y="2983"/>
                  </a:lnTo>
                  <a:lnTo>
                    <a:pt x="3699" y="2665"/>
                  </a:lnTo>
                  <a:lnTo>
                    <a:pt x="3778" y="2307"/>
                  </a:lnTo>
                  <a:lnTo>
                    <a:pt x="3818" y="1910"/>
                  </a:lnTo>
                  <a:lnTo>
                    <a:pt x="3778" y="1552"/>
                  </a:lnTo>
                  <a:lnTo>
                    <a:pt x="3699" y="1194"/>
                  </a:lnTo>
                  <a:lnTo>
                    <a:pt x="3500" y="876"/>
                  </a:lnTo>
                  <a:lnTo>
                    <a:pt x="3261" y="558"/>
                  </a:lnTo>
                  <a:lnTo>
                    <a:pt x="2983" y="359"/>
                  </a:lnTo>
                  <a:lnTo>
                    <a:pt x="2665" y="160"/>
                  </a:lnTo>
                  <a:lnTo>
                    <a:pt x="2307" y="41"/>
                  </a:lnTo>
                  <a:lnTo>
                    <a:pt x="1909"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8" name="Google Shape;4558;p118"/>
          <p:cNvGrpSpPr/>
          <p:nvPr/>
        </p:nvGrpSpPr>
        <p:grpSpPr>
          <a:xfrm>
            <a:off x="6196822" y="2757208"/>
            <a:ext cx="3264272" cy="2910427"/>
            <a:chOff x="1572350" y="1151675"/>
            <a:chExt cx="4851050" cy="4325200"/>
          </a:xfrm>
        </p:grpSpPr>
        <p:sp>
          <p:nvSpPr>
            <p:cNvPr id="4559" name="Google Shape;4559;p118"/>
            <p:cNvSpPr/>
            <p:nvPr/>
          </p:nvSpPr>
          <p:spPr>
            <a:xfrm>
              <a:off x="3968050" y="3267050"/>
              <a:ext cx="2041825" cy="1687950"/>
            </a:xfrm>
            <a:custGeom>
              <a:rect b="b" l="l" r="r" t="t"/>
              <a:pathLst>
                <a:path extrusionOk="0" h="67518" w="81673">
                  <a:moveTo>
                    <a:pt x="62229" y="676"/>
                  </a:moveTo>
                  <a:lnTo>
                    <a:pt x="80917" y="40638"/>
                  </a:lnTo>
                  <a:lnTo>
                    <a:pt x="57298" y="66722"/>
                  </a:lnTo>
                  <a:lnTo>
                    <a:pt x="32964" y="54475"/>
                  </a:lnTo>
                  <a:lnTo>
                    <a:pt x="955" y="36662"/>
                  </a:lnTo>
                  <a:lnTo>
                    <a:pt x="27277" y="3579"/>
                  </a:lnTo>
                  <a:lnTo>
                    <a:pt x="62229" y="676"/>
                  </a:lnTo>
                  <a:close/>
                  <a:moveTo>
                    <a:pt x="62587" y="0"/>
                  </a:moveTo>
                  <a:lnTo>
                    <a:pt x="27079" y="2943"/>
                  </a:lnTo>
                  <a:lnTo>
                    <a:pt x="26959" y="2982"/>
                  </a:lnTo>
                  <a:lnTo>
                    <a:pt x="0" y="36860"/>
                  </a:lnTo>
                  <a:lnTo>
                    <a:pt x="32645" y="55032"/>
                  </a:lnTo>
                  <a:lnTo>
                    <a:pt x="57418" y="67518"/>
                  </a:lnTo>
                  <a:lnTo>
                    <a:pt x="81673" y="40717"/>
                  </a:lnTo>
                  <a:lnTo>
                    <a:pt x="62706" y="199"/>
                  </a:lnTo>
                  <a:lnTo>
                    <a:pt x="62587"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118"/>
            <p:cNvSpPr/>
            <p:nvPr/>
          </p:nvSpPr>
          <p:spPr>
            <a:xfrm>
              <a:off x="3938225" y="4013600"/>
              <a:ext cx="1469250" cy="918525"/>
            </a:xfrm>
            <a:custGeom>
              <a:rect b="b" l="l" r="r" t="t"/>
              <a:pathLst>
                <a:path extrusionOk="0" h="36741" w="58770">
                  <a:moveTo>
                    <a:pt x="24852" y="676"/>
                  </a:moveTo>
                  <a:lnTo>
                    <a:pt x="55708" y="12565"/>
                  </a:lnTo>
                  <a:lnTo>
                    <a:pt x="3340" y="6760"/>
                  </a:lnTo>
                  <a:lnTo>
                    <a:pt x="24852" y="676"/>
                  </a:lnTo>
                  <a:close/>
                  <a:moveTo>
                    <a:pt x="24892" y="0"/>
                  </a:moveTo>
                  <a:lnTo>
                    <a:pt x="0" y="7038"/>
                  </a:lnTo>
                  <a:lnTo>
                    <a:pt x="57378" y="13400"/>
                  </a:lnTo>
                  <a:lnTo>
                    <a:pt x="58133" y="36741"/>
                  </a:lnTo>
                  <a:lnTo>
                    <a:pt x="58770" y="36741"/>
                  </a:lnTo>
                  <a:lnTo>
                    <a:pt x="58014" y="12764"/>
                  </a:lnTo>
                  <a:lnTo>
                    <a:pt x="24892"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118"/>
            <p:cNvSpPr/>
            <p:nvPr/>
          </p:nvSpPr>
          <p:spPr>
            <a:xfrm>
              <a:off x="4769250" y="3825700"/>
              <a:ext cx="621325" cy="828100"/>
            </a:xfrm>
            <a:custGeom>
              <a:rect b="b" l="l" r="r" t="t"/>
              <a:pathLst>
                <a:path extrusionOk="0" h="33124" w="24853">
                  <a:moveTo>
                    <a:pt x="17656" y="1591"/>
                  </a:moveTo>
                  <a:lnTo>
                    <a:pt x="24057" y="20479"/>
                  </a:lnTo>
                  <a:lnTo>
                    <a:pt x="1512" y="31692"/>
                  </a:lnTo>
                  <a:lnTo>
                    <a:pt x="17656" y="1591"/>
                  </a:lnTo>
                  <a:close/>
                  <a:moveTo>
                    <a:pt x="17815" y="1"/>
                  </a:moveTo>
                  <a:lnTo>
                    <a:pt x="1" y="33123"/>
                  </a:lnTo>
                  <a:lnTo>
                    <a:pt x="1" y="33123"/>
                  </a:lnTo>
                  <a:lnTo>
                    <a:pt x="24853" y="20797"/>
                  </a:lnTo>
                  <a:lnTo>
                    <a:pt x="17815"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118"/>
            <p:cNvSpPr/>
            <p:nvPr/>
          </p:nvSpPr>
          <p:spPr>
            <a:xfrm>
              <a:off x="4550575" y="3238225"/>
              <a:ext cx="1476200" cy="1111375"/>
            </a:xfrm>
            <a:custGeom>
              <a:rect b="b" l="l" r="r" t="t"/>
              <a:pathLst>
                <a:path extrusionOk="0" h="44455" w="59048">
                  <a:moveTo>
                    <a:pt x="38530" y="3300"/>
                  </a:moveTo>
                  <a:lnTo>
                    <a:pt x="35031" y="28669"/>
                  </a:lnTo>
                  <a:lnTo>
                    <a:pt x="26919" y="24136"/>
                  </a:lnTo>
                  <a:lnTo>
                    <a:pt x="32208" y="14712"/>
                  </a:lnTo>
                  <a:lnTo>
                    <a:pt x="35787" y="8311"/>
                  </a:lnTo>
                  <a:lnTo>
                    <a:pt x="38530" y="3300"/>
                  </a:lnTo>
                  <a:close/>
                  <a:moveTo>
                    <a:pt x="4056" y="5050"/>
                  </a:moveTo>
                  <a:lnTo>
                    <a:pt x="25925" y="24096"/>
                  </a:lnTo>
                  <a:lnTo>
                    <a:pt x="756" y="30936"/>
                  </a:lnTo>
                  <a:lnTo>
                    <a:pt x="4056" y="5050"/>
                  </a:lnTo>
                  <a:close/>
                  <a:moveTo>
                    <a:pt x="35508" y="29663"/>
                  </a:moveTo>
                  <a:lnTo>
                    <a:pt x="56940" y="41592"/>
                  </a:lnTo>
                  <a:lnTo>
                    <a:pt x="33560" y="43779"/>
                  </a:lnTo>
                  <a:lnTo>
                    <a:pt x="35508" y="29663"/>
                  </a:lnTo>
                  <a:close/>
                  <a:moveTo>
                    <a:pt x="39484" y="0"/>
                  </a:moveTo>
                  <a:lnTo>
                    <a:pt x="39365" y="40"/>
                  </a:lnTo>
                  <a:lnTo>
                    <a:pt x="39286" y="80"/>
                  </a:lnTo>
                  <a:lnTo>
                    <a:pt x="39286" y="119"/>
                  </a:lnTo>
                  <a:lnTo>
                    <a:pt x="38809" y="1392"/>
                  </a:lnTo>
                  <a:lnTo>
                    <a:pt x="38371" y="2267"/>
                  </a:lnTo>
                  <a:lnTo>
                    <a:pt x="37337" y="4135"/>
                  </a:lnTo>
                  <a:lnTo>
                    <a:pt x="34117" y="9981"/>
                  </a:lnTo>
                  <a:lnTo>
                    <a:pt x="26442" y="23699"/>
                  </a:lnTo>
                  <a:lnTo>
                    <a:pt x="3579" y="3778"/>
                  </a:lnTo>
                  <a:lnTo>
                    <a:pt x="0" y="31771"/>
                  </a:lnTo>
                  <a:lnTo>
                    <a:pt x="26442" y="24613"/>
                  </a:lnTo>
                  <a:lnTo>
                    <a:pt x="34912" y="29345"/>
                  </a:lnTo>
                  <a:lnTo>
                    <a:pt x="32844" y="44455"/>
                  </a:lnTo>
                  <a:lnTo>
                    <a:pt x="59048" y="42069"/>
                  </a:lnTo>
                  <a:lnTo>
                    <a:pt x="35628" y="28987"/>
                  </a:lnTo>
                  <a:lnTo>
                    <a:pt x="39604" y="199"/>
                  </a:lnTo>
                  <a:lnTo>
                    <a:pt x="39604" y="119"/>
                  </a:lnTo>
                  <a:lnTo>
                    <a:pt x="39564" y="80"/>
                  </a:lnTo>
                  <a:lnTo>
                    <a:pt x="39484" y="0"/>
                  </a:lnTo>
                  <a:close/>
                </a:path>
              </a:pathLst>
            </a:cu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118"/>
            <p:cNvSpPr/>
            <p:nvPr/>
          </p:nvSpPr>
          <p:spPr>
            <a:xfrm>
              <a:off x="4560500" y="4022550"/>
              <a:ext cx="25" cy="25"/>
            </a:xfrm>
            <a:custGeom>
              <a:rect b="b" l="l" r="r" t="t"/>
              <a:pathLst>
                <a:path extrusionOk="0" fill="none" h="1" w="1">
                  <a:moveTo>
                    <a:pt x="1" y="0"/>
                  </a:moveTo>
                  <a:lnTo>
                    <a:pt x="1" y="0"/>
                  </a:lnTo>
                </a:path>
              </a:pathLst>
            </a:custGeom>
            <a:solidFill>
              <a:srgbClr val="5E5E5E"/>
            </a:solidFill>
            <a:ln cap="rnd" cmpd="sng" w="11925">
              <a:solidFill>
                <a:srgbClr val="FAFA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118"/>
            <p:cNvSpPr/>
            <p:nvPr/>
          </p:nvSpPr>
          <p:spPr>
            <a:xfrm>
              <a:off x="5320975" y="4864525"/>
              <a:ext cx="162050" cy="162050"/>
            </a:xfrm>
            <a:custGeom>
              <a:rect b="b" l="l" r="r" t="t"/>
              <a:pathLst>
                <a:path extrusionOk="0" h="6482" w="6482">
                  <a:moveTo>
                    <a:pt x="2903" y="0"/>
                  </a:moveTo>
                  <a:lnTo>
                    <a:pt x="2585" y="40"/>
                  </a:lnTo>
                  <a:lnTo>
                    <a:pt x="2306" y="119"/>
                  </a:lnTo>
                  <a:lnTo>
                    <a:pt x="1988" y="239"/>
                  </a:lnTo>
                  <a:lnTo>
                    <a:pt x="1710" y="398"/>
                  </a:lnTo>
                  <a:lnTo>
                    <a:pt x="1432" y="557"/>
                  </a:lnTo>
                  <a:lnTo>
                    <a:pt x="1153" y="756"/>
                  </a:lnTo>
                  <a:lnTo>
                    <a:pt x="915" y="994"/>
                  </a:lnTo>
                  <a:lnTo>
                    <a:pt x="716" y="1233"/>
                  </a:lnTo>
                  <a:lnTo>
                    <a:pt x="517" y="1471"/>
                  </a:lnTo>
                  <a:lnTo>
                    <a:pt x="358" y="1750"/>
                  </a:lnTo>
                  <a:lnTo>
                    <a:pt x="239" y="2028"/>
                  </a:lnTo>
                  <a:lnTo>
                    <a:pt x="120" y="2346"/>
                  </a:lnTo>
                  <a:lnTo>
                    <a:pt x="40" y="2624"/>
                  </a:lnTo>
                  <a:lnTo>
                    <a:pt x="0" y="2943"/>
                  </a:lnTo>
                  <a:lnTo>
                    <a:pt x="0" y="3261"/>
                  </a:lnTo>
                  <a:lnTo>
                    <a:pt x="0" y="3579"/>
                  </a:lnTo>
                  <a:lnTo>
                    <a:pt x="80" y="3857"/>
                  </a:lnTo>
                  <a:lnTo>
                    <a:pt x="159" y="4175"/>
                  </a:lnTo>
                  <a:lnTo>
                    <a:pt x="239" y="4493"/>
                  </a:lnTo>
                  <a:lnTo>
                    <a:pt x="398" y="4772"/>
                  </a:lnTo>
                  <a:lnTo>
                    <a:pt x="557" y="5050"/>
                  </a:lnTo>
                  <a:lnTo>
                    <a:pt x="756" y="5328"/>
                  </a:lnTo>
                  <a:lnTo>
                    <a:pt x="994" y="5567"/>
                  </a:lnTo>
                  <a:lnTo>
                    <a:pt x="1233" y="5766"/>
                  </a:lnTo>
                  <a:lnTo>
                    <a:pt x="1471" y="5965"/>
                  </a:lnTo>
                  <a:lnTo>
                    <a:pt x="1750" y="6124"/>
                  </a:lnTo>
                  <a:lnTo>
                    <a:pt x="2028" y="6243"/>
                  </a:lnTo>
                  <a:lnTo>
                    <a:pt x="2346" y="6362"/>
                  </a:lnTo>
                  <a:lnTo>
                    <a:pt x="2625" y="6402"/>
                  </a:lnTo>
                  <a:lnTo>
                    <a:pt x="2943" y="6442"/>
                  </a:lnTo>
                  <a:lnTo>
                    <a:pt x="3261" y="6481"/>
                  </a:lnTo>
                  <a:lnTo>
                    <a:pt x="3579" y="6442"/>
                  </a:lnTo>
                  <a:lnTo>
                    <a:pt x="3897" y="6402"/>
                  </a:lnTo>
                  <a:lnTo>
                    <a:pt x="4175" y="6322"/>
                  </a:lnTo>
                  <a:lnTo>
                    <a:pt x="4493" y="6203"/>
                  </a:lnTo>
                  <a:lnTo>
                    <a:pt x="4772" y="6084"/>
                  </a:lnTo>
                  <a:lnTo>
                    <a:pt x="5090" y="5925"/>
                  </a:lnTo>
                  <a:lnTo>
                    <a:pt x="5328" y="5686"/>
                  </a:lnTo>
                  <a:lnTo>
                    <a:pt x="5567" y="5487"/>
                  </a:lnTo>
                  <a:lnTo>
                    <a:pt x="5806" y="5249"/>
                  </a:lnTo>
                  <a:lnTo>
                    <a:pt x="5965" y="4970"/>
                  </a:lnTo>
                  <a:lnTo>
                    <a:pt x="6124" y="4732"/>
                  </a:lnTo>
                  <a:lnTo>
                    <a:pt x="6243" y="4414"/>
                  </a:lnTo>
                  <a:lnTo>
                    <a:pt x="6362" y="4135"/>
                  </a:lnTo>
                  <a:lnTo>
                    <a:pt x="6442" y="3817"/>
                  </a:lnTo>
                  <a:lnTo>
                    <a:pt x="6482" y="3539"/>
                  </a:lnTo>
                  <a:lnTo>
                    <a:pt x="6482" y="3221"/>
                  </a:lnTo>
                  <a:lnTo>
                    <a:pt x="6482" y="2903"/>
                  </a:lnTo>
                  <a:lnTo>
                    <a:pt x="6442" y="2585"/>
                  </a:lnTo>
                  <a:lnTo>
                    <a:pt x="6362" y="2267"/>
                  </a:lnTo>
                  <a:lnTo>
                    <a:pt x="6243" y="1988"/>
                  </a:lnTo>
                  <a:lnTo>
                    <a:pt x="6084" y="1670"/>
                  </a:lnTo>
                  <a:lnTo>
                    <a:pt x="5925" y="1392"/>
                  </a:lnTo>
                  <a:lnTo>
                    <a:pt x="5726" y="1153"/>
                  </a:lnTo>
                  <a:lnTo>
                    <a:pt x="5487" y="915"/>
                  </a:lnTo>
                  <a:lnTo>
                    <a:pt x="5249" y="676"/>
                  </a:lnTo>
                  <a:lnTo>
                    <a:pt x="5010" y="517"/>
                  </a:lnTo>
                  <a:lnTo>
                    <a:pt x="4732" y="358"/>
                  </a:lnTo>
                  <a:lnTo>
                    <a:pt x="4454" y="199"/>
                  </a:lnTo>
                  <a:lnTo>
                    <a:pt x="4136" y="119"/>
                  </a:lnTo>
                  <a:lnTo>
                    <a:pt x="3857" y="40"/>
                  </a:lnTo>
                  <a:lnTo>
                    <a:pt x="3539"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118"/>
            <p:cNvSpPr/>
            <p:nvPr/>
          </p:nvSpPr>
          <p:spPr>
            <a:xfrm>
              <a:off x="5457150" y="3205400"/>
              <a:ext cx="141175" cy="141200"/>
            </a:xfrm>
            <a:custGeom>
              <a:rect b="b" l="l" r="r" t="t"/>
              <a:pathLst>
                <a:path extrusionOk="0" h="5648" w="5647">
                  <a:moveTo>
                    <a:pt x="2546" y="1"/>
                  </a:moveTo>
                  <a:lnTo>
                    <a:pt x="2267" y="41"/>
                  </a:lnTo>
                  <a:lnTo>
                    <a:pt x="2029" y="120"/>
                  </a:lnTo>
                  <a:lnTo>
                    <a:pt x="1750" y="200"/>
                  </a:lnTo>
                  <a:lnTo>
                    <a:pt x="1512" y="319"/>
                  </a:lnTo>
                  <a:lnTo>
                    <a:pt x="1233" y="478"/>
                  </a:lnTo>
                  <a:lnTo>
                    <a:pt x="1035" y="637"/>
                  </a:lnTo>
                  <a:lnTo>
                    <a:pt x="796" y="836"/>
                  </a:lnTo>
                  <a:lnTo>
                    <a:pt x="637" y="1075"/>
                  </a:lnTo>
                  <a:lnTo>
                    <a:pt x="478" y="1273"/>
                  </a:lnTo>
                  <a:lnTo>
                    <a:pt x="319" y="1512"/>
                  </a:lnTo>
                  <a:lnTo>
                    <a:pt x="200" y="1751"/>
                  </a:lnTo>
                  <a:lnTo>
                    <a:pt x="120" y="2029"/>
                  </a:lnTo>
                  <a:lnTo>
                    <a:pt x="80" y="2267"/>
                  </a:lnTo>
                  <a:lnTo>
                    <a:pt x="40" y="2546"/>
                  </a:lnTo>
                  <a:lnTo>
                    <a:pt x="1" y="2824"/>
                  </a:lnTo>
                  <a:lnTo>
                    <a:pt x="40" y="3102"/>
                  </a:lnTo>
                  <a:lnTo>
                    <a:pt x="80" y="3381"/>
                  </a:lnTo>
                  <a:lnTo>
                    <a:pt x="120" y="3619"/>
                  </a:lnTo>
                  <a:lnTo>
                    <a:pt x="239" y="3898"/>
                  </a:lnTo>
                  <a:lnTo>
                    <a:pt x="359" y="4136"/>
                  </a:lnTo>
                  <a:lnTo>
                    <a:pt x="518" y="4415"/>
                  </a:lnTo>
                  <a:lnTo>
                    <a:pt x="677" y="4613"/>
                  </a:lnTo>
                  <a:lnTo>
                    <a:pt x="875" y="4852"/>
                  </a:lnTo>
                  <a:lnTo>
                    <a:pt x="1074" y="5011"/>
                  </a:lnTo>
                  <a:lnTo>
                    <a:pt x="1313" y="5170"/>
                  </a:lnTo>
                  <a:lnTo>
                    <a:pt x="1551" y="5329"/>
                  </a:lnTo>
                  <a:lnTo>
                    <a:pt x="1790" y="5448"/>
                  </a:lnTo>
                  <a:lnTo>
                    <a:pt x="2068" y="5528"/>
                  </a:lnTo>
                  <a:lnTo>
                    <a:pt x="2307" y="5568"/>
                  </a:lnTo>
                  <a:lnTo>
                    <a:pt x="2585" y="5608"/>
                  </a:lnTo>
                  <a:lnTo>
                    <a:pt x="2864" y="5647"/>
                  </a:lnTo>
                  <a:lnTo>
                    <a:pt x="3142" y="5608"/>
                  </a:lnTo>
                  <a:lnTo>
                    <a:pt x="3381" y="5568"/>
                  </a:lnTo>
                  <a:lnTo>
                    <a:pt x="3659" y="5528"/>
                  </a:lnTo>
                  <a:lnTo>
                    <a:pt x="3937" y="5409"/>
                  </a:lnTo>
                  <a:lnTo>
                    <a:pt x="4176" y="5289"/>
                  </a:lnTo>
                  <a:lnTo>
                    <a:pt x="4414" y="5130"/>
                  </a:lnTo>
                  <a:lnTo>
                    <a:pt x="4653" y="4971"/>
                  </a:lnTo>
                  <a:lnTo>
                    <a:pt x="4852" y="4773"/>
                  </a:lnTo>
                  <a:lnTo>
                    <a:pt x="5051" y="4574"/>
                  </a:lnTo>
                  <a:lnTo>
                    <a:pt x="5210" y="4335"/>
                  </a:lnTo>
                  <a:lnTo>
                    <a:pt x="5369" y="4097"/>
                  </a:lnTo>
                  <a:lnTo>
                    <a:pt x="5448" y="3858"/>
                  </a:lnTo>
                  <a:lnTo>
                    <a:pt x="5567" y="3580"/>
                  </a:lnTo>
                  <a:lnTo>
                    <a:pt x="5607" y="3341"/>
                  </a:lnTo>
                  <a:lnTo>
                    <a:pt x="5647" y="3063"/>
                  </a:lnTo>
                  <a:lnTo>
                    <a:pt x="5647" y="2784"/>
                  </a:lnTo>
                  <a:lnTo>
                    <a:pt x="5647" y="2506"/>
                  </a:lnTo>
                  <a:lnTo>
                    <a:pt x="5607" y="2267"/>
                  </a:lnTo>
                  <a:lnTo>
                    <a:pt x="5528" y="1989"/>
                  </a:lnTo>
                  <a:lnTo>
                    <a:pt x="5448" y="1711"/>
                  </a:lnTo>
                  <a:lnTo>
                    <a:pt x="5329" y="1472"/>
                  </a:lnTo>
                  <a:lnTo>
                    <a:pt x="5170" y="1234"/>
                  </a:lnTo>
                  <a:lnTo>
                    <a:pt x="5011" y="995"/>
                  </a:lnTo>
                  <a:lnTo>
                    <a:pt x="4812" y="796"/>
                  </a:lnTo>
                  <a:lnTo>
                    <a:pt x="4613" y="597"/>
                  </a:lnTo>
                  <a:lnTo>
                    <a:pt x="4375" y="438"/>
                  </a:lnTo>
                  <a:lnTo>
                    <a:pt x="4136" y="279"/>
                  </a:lnTo>
                  <a:lnTo>
                    <a:pt x="3897" y="200"/>
                  </a:lnTo>
                  <a:lnTo>
                    <a:pt x="3619" y="81"/>
                  </a:lnTo>
                  <a:lnTo>
                    <a:pt x="3381" y="41"/>
                  </a:lnTo>
                  <a:lnTo>
                    <a:pt x="3102"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118"/>
            <p:cNvSpPr/>
            <p:nvPr/>
          </p:nvSpPr>
          <p:spPr>
            <a:xfrm>
              <a:off x="4476000" y="3938050"/>
              <a:ext cx="168025" cy="168025"/>
            </a:xfrm>
            <a:custGeom>
              <a:rect b="b" l="l" r="r" t="t"/>
              <a:pathLst>
                <a:path extrusionOk="0" h="6721" w="6721">
                  <a:moveTo>
                    <a:pt x="3023" y="0"/>
                  </a:moveTo>
                  <a:lnTo>
                    <a:pt x="2705" y="80"/>
                  </a:lnTo>
                  <a:lnTo>
                    <a:pt x="2387" y="159"/>
                  </a:lnTo>
                  <a:lnTo>
                    <a:pt x="2069" y="279"/>
                  </a:lnTo>
                  <a:lnTo>
                    <a:pt x="1751" y="398"/>
                  </a:lnTo>
                  <a:lnTo>
                    <a:pt x="1472" y="597"/>
                  </a:lnTo>
                  <a:lnTo>
                    <a:pt x="1194" y="795"/>
                  </a:lnTo>
                  <a:lnTo>
                    <a:pt x="955" y="1034"/>
                  </a:lnTo>
                  <a:lnTo>
                    <a:pt x="717" y="1273"/>
                  </a:lnTo>
                  <a:lnTo>
                    <a:pt x="518" y="1551"/>
                  </a:lnTo>
                  <a:lnTo>
                    <a:pt x="359" y="1829"/>
                  </a:lnTo>
                  <a:lnTo>
                    <a:pt x="240" y="2108"/>
                  </a:lnTo>
                  <a:lnTo>
                    <a:pt x="120" y="2426"/>
                  </a:lnTo>
                  <a:lnTo>
                    <a:pt x="41" y="2744"/>
                  </a:lnTo>
                  <a:lnTo>
                    <a:pt x="1" y="3062"/>
                  </a:lnTo>
                  <a:lnTo>
                    <a:pt x="1" y="3380"/>
                  </a:lnTo>
                  <a:lnTo>
                    <a:pt x="1" y="3698"/>
                  </a:lnTo>
                  <a:lnTo>
                    <a:pt x="81" y="4016"/>
                  </a:lnTo>
                  <a:lnTo>
                    <a:pt x="160" y="4334"/>
                  </a:lnTo>
                  <a:lnTo>
                    <a:pt x="279" y="4652"/>
                  </a:lnTo>
                  <a:lnTo>
                    <a:pt x="399" y="4971"/>
                  </a:lnTo>
                  <a:lnTo>
                    <a:pt x="597" y="5249"/>
                  </a:lnTo>
                  <a:lnTo>
                    <a:pt x="796" y="5527"/>
                  </a:lnTo>
                  <a:lnTo>
                    <a:pt x="1035" y="5766"/>
                  </a:lnTo>
                  <a:lnTo>
                    <a:pt x="1273" y="6004"/>
                  </a:lnTo>
                  <a:lnTo>
                    <a:pt x="1552" y="6203"/>
                  </a:lnTo>
                  <a:lnTo>
                    <a:pt x="1830" y="6362"/>
                  </a:lnTo>
                  <a:lnTo>
                    <a:pt x="2108" y="6482"/>
                  </a:lnTo>
                  <a:lnTo>
                    <a:pt x="2427" y="6601"/>
                  </a:lnTo>
                  <a:lnTo>
                    <a:pt x="2745" y="6680"/>
                  </a:lnTo>
                  <a:lnTo>
                    <a:pt x="3063" y="6720"/>
                  </a:lnTo>
                  <a:lnTo>
                    <a:pt x="3699" y="6720"/>
                  </a:lnTo>
                  <a:lnTo>
                    <a:pt x="4017" y="6641"/>
                  </a:lnTo>
                  <a:lnTo>
                    <a:pt x="4335" y="6561"/>
                  </a:lnTo>
                  <a:lnTo>
                    <a:pt x="4653" y="6482"/>
                  </a:lnTo>
                  <a:lnTo>
                    <a:pt x="4971" y="6322"/>
                  </a:lnTo>
                  <a:lnTo>
                    <a:pt x="5250" y="6124"/>
                  </a:lnTo>
                  <a:lnTo>
                    <a:pt x="5528" y="5925"/>
                  </a:lnTo>
                  <a:lnTo>
                    <a:pt x="5767" y="5686"/>
                  </a:lnTo>
                  <a:lnTo>
                    <a:pt x="6005" y="5448"/>
                  </a:lnTo>
                  <a:lnTo>
                    <a:pt x="6204" y="5169"/>
                  </a:lnTo>
                  <a:lnTo>
                    <a:pt x="6363" y="4891"/>
                  </a:lnTo>
                  <a:lnTo>
                    <a:pt x="6482" y="4613"/>
                  </a:lnTo>
                  <a:lnTo>
                    <a:pt x="6602" y="4295"/>
                  </a:lnTo>
                  <a:lnTo>
                    <a:pt x="6681" y="3976"/>
                  </a:lnTo>
                  <a:lnTo>
                    <a:pt x="6721" y="3658"/>
                  </a:lnTo>
                  <a:lnTo>
                    <a:pt x="6721" y="3340"/>
                  </a:lnTo>
                  <a:lnTo>
                    <a:pt x="6721" y="3022"/>
                  </a:lnTo>
                  <a:lnTo>
                    <a:pt x="6641" y="2704"/>
                  </a:lnTo>
                  <a:lnTo>
                    <a:pt x="6562" y="2386"/>
                  </a:lnTo>
                  <a:lnTo>
                    <a:pt x="6482" y="2068"/>
                  </a:lnTo>
                  <a:lnTo>
                    <a:pt x="6323" y="1750"/>
                  </a:lnTo>
                  <a:lnTo>
                    <a:pt x="6124" y="1471"/>
                  </a:lnTo>
                  <a:lnTo>
                    <a:pt x="5926" y="1193"/>
                  </a:lnTo>
                  <a:lnTo>
                    <a:pt x="5687" y="954"/>
                  </a:lnTo>
                  <a:lnTo>
                    <a:pt x="5448" y="716"/>
                  </a:lnTo>
                  <a:lnTo>
                    <a:pt x="5170" y="517"/>
                  </a:lnTo>
                  <a:lnTo>
                    <a:pt x="4892" y="358"/>
                  </a:lnTo>
                  <a:lnTo>
                    <a:pt x="4613" y="239"/>
                  </a:lnTo>
                  <a:lnTo>
                    <a:pt x="4295" y="119"/>
                  </a:lnTo>
                  <a:lnTo>
                    <a:pt x="3977" y="40"/>
                  </a:lnTo>
                  <a:lnTo>
                    <a:pt x="3659"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118"/>
            <p:cNvSpPr/>
            <p:nvPr/>
          </p:nvSpPr>
          <p:spPr>
            <a:xfrm>
              <a:off x="5916425" y="4199475"/>
              <a:ext cx="169000" cy="169025"/>
            </a:xfrm>
            <a:custGeom>
              <a:rect b="b" l="l" r="r" t="t"/>
              <a:pathLst>
                <a:path extrusionOk="0" h="6761" w="6760">
                  <a:moveTo>
                    <a:pt x="3340" y="1"/>
                  </a:moveTo>
                  <a:lnTo>
                    <a:pt x="3022" y="41"/>
                  </a:lnTo>
                  <a:lnTo>
                    <a:pt x="2704" y="80"/>
                  </a:lnTo>
                  <a:lnTo>
                    <a:pt x="2386" y="160"/>
                  </a:lnTo>
                  <a:lnTo>
                    <a:pt x="2068" y="279"/>
                  </a:lnTo>
                  <a:lnTo>
                    <a:pt x="1789" y="438"/>
                  </a:lnTo>
                  <a:lnTo>
                    <a:pt x="1471" y="597"/>
                  </a:lnTo>
                  <a:lnTo>
                    <a:pt x="1193" y="796"/>
                  </a:lnTo>
                  <a:lnTo>
                    <a:pt x="954" y="1035"/>
                  </a:lnTo>
                  <a:lnTo>
                    <a:pt x="756" y="1313"/>
                  </a:lnTo>
                  <a:lnTo>
                    <a:pt x="557" y="1552"/>
                  </a:lnTo>
                  <a:lnTo>
                    <a:pt x="398" y="1830"/>
                  </a:lnTo>
                  <a:lnTo>
                    <a:pt x="239" y="2148"/>
                  </a:lnTo>
                  <a:lnTo>
                    <a:pt x="159" y="2426"/>
                  </a:lnTo>
                  <a:lnTo>
                    <a:pt x="80" y="2744"/>
                  </a:lnTo>
                  <a:lnTo>
                    <a:pt x="40" y="3063"/>
                  </a:lnTo>
                  <a:lnTo>
                    <a:pt x="0" y="3420"/>
                  </a:lnTo>
                  <a:lnTo>
                    <a:pt x="40" y="3739"/>
                  </a:lnTo>
                  <a:lnTo>
                    <a:pt x="80" y="4057"/>
                  </a:lnTo>
                  <a:lnTo>
                    <a:pt x="159" y="4375"/>
                  </a:lnTo>
                  <a:lnTo>
                    <a:pt x="278" y="4693"/>
                  </a:lnTo>
                  <a:lnTo>
                    <a:pt x="437" y="4971"/>
                  </a:lnTo>
                  <a:lnTo>
                    <a:pt x="596" y="5289"/>
                  </a:lnTo>
                  <a:lnTo>
                    <a:pt x="795" y="5568"/>
                  </a:lnTo>
                  <a:lnTo>
                    <a:pt x="1034" y="5806"/>
                  </a:lnTo>
                  <a:lnTo>
                    <a:pt x="1272" y="6005"/>
                  </a:lnTo>
                  <a:lnTo>
                    <a:pt x="1551" y="6204"/>
                  </a:lnTo>
                  <a:lnTo>
                    <a:pt x="1829" y="6363"/>
                  </a:lnTo>
                  <a:lnTo>
                    <a:pt x="2147" y="6522"/>
                  </a:lnTo>
                  <a:lnTo>
                    <a:pt x="2426" y="6601"/>
                  </a:lnTo>
                  <a:lnTo>
                    <a:pt x="2744" y="6681"/>
                  </a:lnTo>
                  <a:lnTo>
                    <a:pt x="3062" y="6721"/>
                  </a:lnTo>
                  <a:lnTo>
                    <a:pt x="3380" y="6760"/>
                  </a:lnTo>
                  <a:lnTo>
                    <a:pt x="3738" y="6721"/>
                  </a:lnTo>
                  <a:lnTo>
                    <a:pt x="4056" y="6681"/>
                  </a:lnTo>
                  <a:lnTo>
                    <a:pt x="4374" y="6601"/>
                  </a:lnTo>
                  <a:lnTo>
                    <a:pt x="4692" y="6482"/>
                  </a:lnTo>
                  <a:lnTo>
                    <a:pt x="4970" y="6323"/>
                  </a:lnTo>
                  <a:lnTo>
                    <a:pt x="5288" y="6164"/>
                  </a:lnTo>
                  <a:lnTo>
                    <a:pt x="5567" y="5965"/>
                  </a:lnTo>
                  <a:lnTo>
                    <a:pt x="5805" y="5727"/>
                  </a:lnTo>
                  <a:lnTo>
                    <a:pt x="6004" y="5488"/>
                  </a:lnTo>
                  <a:lnTo>
                    <a:pt x="6203" y="5210"/>
                  </a:lnTo>
                  <a:lnTo>
                    <a:pt x="6362" y="4931"/>
                  </a:lnTo>
                  <a:lnTo>
                    <a:pt x="6521" y="4613"/>
                  </a:lnTo>
                  <a:lnTo>
                    <a:pt x="6601" y="4335"/>
                  </a:lnTo>
                  <a:lnTo>
                    <a:pt x="6680" y="4017"/>
                  </a:lnTo>
                  <a:lnTo>
                    <a:pt x="6720" y="3699"/>
                  </a:lnTo>
                  <a:lnTo>
                    <a:pt x="6760" y="3381"/>
                  </a:lnTo>
                  <a:lnTo>
                    <a:pt x="6720" y="3023"/>
                  </a:lnTo>
                  <a:lnTo>
                    <a:pt x="6680" y="2705"/>
                  </a:lnTo>
                  <a:lnTo>
                    <a:pt x="6601" y="2387"/>
                  </a:lnTo>
                  <a:lnTo>
                    <a:pt x="6481" y="2068"/>
                  </a:lnTo>
                  <a:lnTo>
                    <a:pt x="6322" y="1790"/>
                  </a:lnTo>
                  <a:lnTo>
                    <a:pt x="6163" y="1472"/>
                  </a:lnTo>
                  <a:lnTo>
                    <a:pt x="5964" y="1194"/>
                  </a:lnTo>
                  <a:lnTo>
                    <a:pt x="5726" y="955"/>
                  </a:lnTo>
                  <a:lnTo>
                    <a:pt x="5448" y="756"/>
                  </a:lnTo>
                  <a:lnTo>
                    <a:pt x="5209" y="557"/>
                  </a:lnTo>
                  <a:lnTo>
                    <a:pt x="4931" y="398"/>
                  </a:lnTo>
                  <a:lnTo>
                    <a:pt x="4613" y="239"/>
                  </a:lnTo>
                  <a:lnTo>
                    <a:pt x="4334" y="160"/>
                  </a:lnTo>
                  <a:lnTo>
                    <a:pt x="4016" y="80"/>
                  </a:lnTo>
                  <a:lnTo>
                    <a:pt x="3698" y="41"/>
                  </a:lnTo>
                  <a:lnTo>
                    <a:pt x="3340"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118"/>
            <p:cNvSpPr/>
            <p:nvPr/>
          </p:nvSpPr>
          <p:spPr>
            <a:xfrm>
              <a:off x="5308050" y="4268075"/>
              <a:ext cx="141175" cy="141175"/>
            </a:xfrm>
            <a:custGeom>
              <a:rect b="b" l="l" r="r" t="t"/>
              <a:pathLst>
                <a:path extrusionOk="0" h="5647" w="5647">
                  <a:moveTo>
                    <a:pt x="2545" y="0"/>
                  </a:moveTo>
                  <a:lnTo>
                    <a:pt x="2267" y="40"/>
                  </a:lnTo>
                  <a:lnTo>
                    <a:pt x="1988" y="120"/>
                  </a:lnTo>
                  <a:lnTo>
                    <a:pt x="1750" y="199"/>
                  </a:lnTo>
                  <a:lnTo>
                    <a:pt x="1472" y="319"/>
                  </a:lnTo>
                  <a:lnTo>
                    <a:pt x="1233" y="478"/>
                  </a:lnTo>
                  <a:lnTo>
                    <a:pt x="994" y="676"/>
                  </a:lnTo>
                  <a:lnTo>
                    <a:pt x="796" y="835"/>
                  </a:lnTo>
                  <a:lnTo>
                    <a:pt x="597" y="1074"/>
                  </a:lnTo>
                  <a:lnTo>
                    <a:pt x="438" y="1273"/>
                  </a:lnTo>
                  <a:lnTo>
                    <a:pt x="318" y="1511"/>
                  </a:lnTo>
                  <a:lnTo>
                    <a:pt x="199" y="1790"/>
                  </a:lnTo>
                  <a:lnTo>
                    <a:pt x="120" y="2028"/>
                  </a:lnTo>
                  <a:lnTo>
                    <a:pt x="40" y="2307"/>
                  </a:lnTo>
                  <a:lnTo>
                    <a:pt x="0" y="2545"/>
                  </a:lnTo>
                  <a:lnTo>
                    <a:pt x="0" y="2824"/>
                  </a:lnTo>
                  <a:lnTo>
                    <a:pt x="0" y="3102"/>
                  </a:lnTo>
                  <a:lnTo>
                    <a:pt x="40" y="3380"/>
                  </a:lnTo>
                  <a:lnTo>
                    <a:pt x="120" y="3659"/>
                  </a:lnTo>
                  <a:lnTo>
                    <a:pt x="199" y="3897"/>
                  </a:lnTo>
                  <a:lnTo>
                    <a:pt x="318" y="4176"/>
                  </a:lnTo>
                  <a:lnTo>
                    <a:pt x="477" y="4414"/>
                  </a:lnTo>
                  <a:lnTo>
                    <a:pt x="676" y="4653"/>
                  </a:lnTo>
                  <a:lnTo>
                    <a:pt x="875" y="4851"/>
                  </a:lnTo>
                  <a:lnTo>
                    <a:pt x="1074" y="5011"/>
                  </a:lnTo>
                  <a:lnTo>
                    <a:pt x="1273" y="5209"/>
                  </a:lnTo>
                  <a:lnTo>
                    <a:pt x="1511" y="5329"/>
                  </a:lnTo>
                  <a:lnTo>
                    <a:pt x="1790" y="5448"/>
                  </a:lnTo>
                  <a:lnTo>
                    <a:pt x="2028" y="5527"/>
                  </a:lnTo>
                  <a:lnTo>
                    <a:pt x="2307" y="5607"/>
                  </a:lnTo>
                  <a:lnTo>
                    <a:pt x="2585" y="5647"/>
                  </a:lnTo>
                  <a:lnTo>
                    <a:pt x="2823" y="5647"/>
                  </a:lnTo>
                  <a:lnTo>
                    <a:pt x="3102" y="5607"/>
                  </a:lnTo>
                  <a:lnTo>
                    <a:pt x="3380" y="5567"/>
                  </a:lnTo>
                  <a:lnTo>
                    <a:pt x="3658" y="5527"/>
                  </a:lnTo>
                  <a:lnTo>
                    <a:pt x="3897" y="5408"/>
                  </a:lnTo>
                  <a:lnTo>
                    <a:pt x="4175" y="5289"/>
                  </a:lnTo>
                  <a:lnTo>
                    <a:pt x="4414" y="5130"/>
                  </a:lnTo>
                  <a:lnTo>
                    <a:pt x="4653" y="4971"/>
                  </a:lnTo>
                  <a:lnTo>
                    <a:pt x="4851" y="4772"/>
                  </a:lnTo>
                  <a:lnTo>
                    <a:pt x="5050" y="4573"/>
                  </a:lnTo>
                  <a:lnTo>
                    <a:pt x="5209" y="4335"/>
                  </a:lnTo>
                  <a:lnTo>
                    <a:pt x="5329" y="4096"/>
                  </a:lnTo>
                  <a:lnTo>
                    <a:pt x="5448" y="3857"/>
                  </a:lnTo>
                  <a:lnTo>
                    <a:pt x="5527" y="3619"/>
                  </a:lnTo>
                  <a:lnTo>
                    <a:pt x="5607" y="3341"/>
                  </a:lnTo>
                  <a:lnTo>
                    <a:pt x="5647" y="3062"/>
                  </a:lnTo>
                  <a:lnTo>
                    <a:pt x="5647" y="2784"/>
                  </a:lnTo>
                  <a:lnTo>
                    <a:pt x="5647" y="2545"/>
                  </a:lnTo>
                  <a:lnTo>
                    <a:pt x="5607" y="2267"/>
                  </a:lnTo>
                  <a:lnTo>
                    <a:pt x="5527" y="1989"/>
                  </a:lnTo>
                  <a:lnTo>
                    <a:pt x="5408" y="1710"/>
                  </a:lnTo>
                  <a:lnTo>
                    <a:pt x="5289" y="1472"/>
                  </a:lnTo>
                  <a:lnTo>
                    <a:pt x="5169" y="1233"/>
                  </a:lnTo>
                  <a:lnTo>
                    <a:pt x="4971" y="995"/>
                  </a:lnTo>
                  <a:lnTo>
                    <a:pt x="4772" y="796"/>
                  </a:lnTo>
                  <a:lnTo>
                    <a:pt x="4573" y="597"/>
                  </a:lnTo>
                  <a:lnTo>
                    <a:pt x="4334" y="438"/>
                  </a:lnTo>
                  <a:lnTo>
                    <a:pt x="4096" y="319"/>
                  </a:lnTo>
                  <a:lnTo>
                    <a:pt x="3857" y="199"/>
                  </a:lnTo>
                  <a:lnTo>
                    <a:pt x="3619" y="120"/>
                  </a:lnTo>
                  <a:lnTo>
                    <a:pt x="3340" y="40"/>
                  </a:lnTo>
                  <a:lnTo>
                    <a:pt x="3062"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118"/>
            <p:cNvSpPr/>
            <p:nvPr/>
          </p:nvSpPr>
          <p:spPr>
            <a:xfrm>
              <a:off x="4575425" y="3277975"/>
              <a:ext cx="141175" cy="141175"/>
            </a:xfrm>
            <a:custGeom>
              <a:rect b="b" l="l" r="r" t="t"/>
              <a:pathLst>
                <a:path extrusionOk="0" h="5647" w="5647">
                  <a:moveTo>
                    <a:pt x="2784" y="1"/>
                  </a:moveTo>
                  <a:lnTo>
                    <a:pt x="2545" y="40"/>
                  </a:lnTo>
                  <a:lnTo>
                    <a:pt x="2267" y="80"/>
                  </a:lnTo>
                  <a:lnTo>
                    <a:pt x="1988" y="120"/>
                  </a:lnTo>
                  <a:lnTo>
                    <a:pt x="1710" y="239"/>
                  </a:lnTo>
                  <a:lnTo>
                    <a:pt x="1471" y="359"/>
                  </a:lnTo>
                  <a:lnTo>
                    <a:pt x="1233" y="518"/>
                  </a:lnTo>
                  <a:lnTo>
                    <a:pt x="994" y="677"/>
                  </a:lnTo>
                  <a:lnTo>
                    <a:pt x="795" y="875"/>
                  </a:lnTo>
                  <a:lnTo>
                    <a:pt x="597" y="1074"/>
                  </a:lnTo>
                  <a:lnTo>
                    <a:pt x="438" y="1313"/>
                  </a:lnTo>
                  <a:lnTo>
                    <a:pt x="318" y="1551"/>
                  </a:lnTo>
                  <a:lnTo>
                    <a:pt x="199" y="1790"/>
                  </a:lnTo>
                  <a:lnTo>
                    <a:pt x="120" y="2029"/>
                  </a:lnTo>
                  <a:lnTo>
                    <a:pt x="40" y="2307"/>
                  </a:lnTo>
                  <a:lnTo>
                    <a:pt x="0" y="2585"/>
                  </a:lnTo>
                  <a:lnTo>
                    <a:pt x="0" y="2864"/>
                  </a:lnTo>
                  <a:lnTo>
                    <a:pt x="0" y="3102"/>
                  </a:lnTo>
                  <a:lnTo>
                    <a:pt x="40" y="3381"/>
                  </a:lnTo>
                  <a:lnTo>
                    <a:pt x="120" y="3659"/>
                  </a:lnTo>
                  <a:lnTo>
                    <a:pt x="199" y="3937"/>
                  </a:lnTo>
                  <a:lnTo>
                    <a:pt x="318" y="4176"/>
                  </a:lnTo>
                  <a:lnTo>
                    <a:pt x="477" y="4414"/>
                  </a:lnTo>
                  <a:lnTo>
                    <a:pt x="676" y="4653"/>
                  </a:lnTo>
                  <a:lnTo>
                    <a:pt x="835" y="4852"/>
                  </a:lnTo>
                  <a:lnTo>
                    <a:pt x="1074" y="5051"/>
                  </a:lnTo>
                  <a:lnTo>
                    <a:pt x="1273" y="5210"/>
                  </a:lnTo>
                  <a:lnTo>
                    <a:pt x="1511" y="5329"/>
                  </a:lnTo>
                  <a:lnTo>
                    <a:pt x="1790" y="5448"/>
                  </a:lnTo>
                  <a:lnTo>
                    <a:pt x="2028" y="5528"/>
                  </a:lnTo>
                  <a:lnTo>
                    <a:pt x="2306" y="5607"/>
                  </a:lnTo>
                  <a:lnTo>
                    <a:pt x="2545" y="5647"/>
                  </a:lnTo>
                  <a:lnTo>
                    <a:pt x="3102" y="5647"/>
                  </a:lnTo>
                  <a:lnTo>
                    <a:pt x="3380" y="5607"/>
                  </a:lnTo>
                  <a:lnTo>
                    <a:pt x="3658" y="5528"/>
                  </a:lnTo>
                  <a:lnTo>
                    <a:pt x="3897" y="5448"/>
                  </a:lnTo>
                  <a:lnTo>
                    <a:pt x="4175" y="5329"/>
                  </a:lnTo>
                  <a:lnTo>
                    <a:pt x="4414" y="5170"/>
                  </a:lnTo>
                  <a:lnTo>
                    <a:pt x="4652" y="4971"/>
                  </a:lnTo>
                  <a:lnTo>
                    <a:pt x="4851" y="4812"/>
                  </a:lnTo>
                  <a:lnTo>
                    <a:pt x="5050" y="4573"/>
                  </a:lnTo>
                  <a:lnTo>
                    <a:pt x="5209" y="4375"/>
                  </a:lnTo>
                  <a:lnTo>
                    <a:pt x="5328" y="4136"/>
                  </a:lnTo>
                  <a:lnTo>
                    <a:pt x="5448" y="3858"/>
                  </a:lnTo>
                  <a:lnTo>
                    <a:pt x="5527" y="3619"/>
                  </a:lnTo>
                  <a:lnTo>
                    <a:pt x="5607" y="3341"/>
                  </a:lnTo>
                  <a:lnTo>
                    <a:pt x="5647" y="3102"/>
                  </a:lnTo>
                  <a:lnTo>
                    <a:pt x="5647" y="2824"/>
                  </a:lnTo>
                  <a:lnTo>
                    <a:pt x="5647" y="2545"/>
                  </a:lnTo>
                  <a:lnTo>
                    <a:pt x="5567" y="2267"/>
                  </a:lnTo>
                  <a:lnTo>
                    <a:pt x="5527" y="1989"/>
                  </a:lnTo>
                  <a:lnTo>
                    <a:pt x="5408" y="1750"/>
                  </a:lnTo>
                  <a:lnTo>
                    <a:pt x="5289" y="1472"/>
                  </a:lnTo>
                  <a:lnTo>
                    <a:pt x="5169" y="1233"/>
                  </a:lnTo>
                  <a:lnTo>
                    <a:pt x="4971" y="995"/>
                  </a:lnTo>
                  <a:lnTo>
                    <a:pt x="4772" y="796"/>
                  </a:lnTo>
                  <a:lnTo>
                    <a:pt x="4573" y="637"/>
                  </a:lnTo>
                  <a:lnTo>
                    <a:pt x="4334" y="478"/>
                  </a:lnTo>
                  <a:lnTo>
                    <a:pt x="4096" y="319"/>
                  </a:lnTo>
                  <a:lnTo>
                    <a:pt x="3857" y="199"/>
                  </a:lnTo>
                  <a:lnTo>
                    <a:pt x="3619" y="120"/>
                  </a:lnTo>
                  <a:lnTo>
                    <a:pt x="3340" y="40"/>
                  </a:lnTo>
                  <a:lnTo>
                    <a:pt x="3062" y="40"/>
                  </a:lnTo>
                  <a:lnTo>
                    <a:pt x="2784"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118"/>
            <p:cNvSpPr/>
            <p:nvPr/>
          </p:nvSpPr>
          <p:spPr>
            <a:xfrm>
              <a:off x="4717575" y="4565300"/>
              <a:ext cx="141175" cy="141175"/>
            </a:xfrm>
            <a:custGeom>
              <a:rect b="b" l="l" r="r" t="t"/>
              <a:pathLst>
                <a:path extrusionOk="0" h="5647" w="5647">
                  <a:moveTo>
                    <a:pt x="2505" y="1"/>
                  </a:moveTo>
                  <a:lnTo>
                    <a:pt x="2267" y="40"/>
                  </a:lnTo>
                  <a:lnTo>
                    <a:pt x="1988" y="120"/>
                  </a:lnTo>
                  <a:lnTo>
                    <a:pt x="1710" y="239"/>
                  </a:lnTo>
                  <a:lnTo>
                    <a:pt x="1472" y="358"/>
                  </a:lnTo>
                  <a:lnTo>
                    <a:pt x="1233" y="478"/>
                  </a:lnTo>
                  <a:lnTo>
                    <a:pt x="994" y="676"/>
                  </a:lnTo>
                  <a:lnTo>
                    <a:pt x="796" y="875"/>
                  </a:lnTo>
                  <a:lnTo>
                    <a:pt x="597" y="1074"/>
                  </a:lnTo>
                  <a:lnTo>
                    <a:pt x="438" y="1313"/>
                  </a:lnTo>
                  <a:lnTo>
                    <a:pt x="318" y="1551"/>
                  </a:lnTo>
                  <a:lnTo>
                    <a:pt x="199" y="1790"/>
                  </a:lnTo>
                  <a:lnTo>
                    <a:pt x="80" y="2028"/>
                  </a:lnTo>
                  <a:lnTo>
                    <a:pt x="40" y="2307"/>
                  </a:lnTo>
                  <a:lnTo>
                    <a:pt x="0" y="2585"/>
                  </a:lnTo>
                  <a:lnTo>
                    <a:pt x="0" y="2824"/>
                  </a:lnTo>
                  <a:lnTo>
                    <a:pt x="0" y="3102"/>
                  </a:lnTo>
                  <a:lnTo>
                    <a:pt x="40" y="3380"/>
                  </a:lnTo>
                  <a:lnTo>
                    <a:pt x="120" y="3659"/>
                  </a:lnTo>
                  <a:lnTo>
                    <a:pt x="199" y="3897"/>
                  </a:lnTo>
                  <a:lnTo>
                    <a:pt x="318" y="4176"/>
                  </a:lnTo>
                  <a:lnTo>
                    <a:pt x="477" y="4414"/>
                  </a:lnTo>
                  <a:lnTo>
                    <a:pt x="637" y="4653"/>
                  </a:lnTo>
                  <a:lnTo>
                    <a:pt x="835" y="4852"/>
                  </a:lnTo>
                  <a:lnTo>
                    <a:pt x="1074" y="5050"/>
                  </a:lnTo>
                  <a:lnTo>
                    <a:pt x="1273" y="5209"/>
                  </a:lnTo>
                  <a:lnTo>
                    <a:pt x="1511" y="5329"/>
                  </a:lnTo>
                  <a:lnTo>
                    <a:pt x="1750" y="5448"/>
                  </a:lnTo>
                  <a:lnTo>
                    <a:pt x="2028" y="5528"/>
                  </a:lnTo>
                  <a:lnTo>
                    <a:pt x="2307" y="5607"/>
                  </a:lnTo>
                  <a:lnTo>
                    <a:pt x="2545" y="5647"/>
                  </a:lnTo>
                  <a:lnTo>
                    <a:pt x="3102" y="5647"/>
                  </a:lnTo>
                  <a:lnTo>
                    <a:pt x="3380" y="5607"/>
                  </a:lnTo>
                  <a:lnTo>
                    <a:pt x="3658" y="5528"/>
                  </a:lnTo>
                  <a:lnTo>
                    <a:pt x="3897" y="5448"/>
                  </a:lnTo>
                  <a:lnTo>
                    <a:pt x="4175" y="5329"/>
                  </a:lnTo>
                  <a:lnTo>
                    <a:pt x="4414" y="5170"/>
                  </a:lnTo>
                  <a:lnTo>
                    <a:pt x="4653" y="4971"/>
                  </a:lnTo>
                  <a:lnTo>
                    <a:pt x="4851" y="4772"/>
                  </a:lnTo>
                  <a:lnTo>
                    <a:pt x="5010" y="4573"/>
                  </a:lnTo>
                  <a:lnTo>
                    <a:pt x="5169" y="4374"/>
                  </a:lnTo>
                  <a:lnTo>
                    <a:pt x="5328" y="4136"/>
                  </a:lnTo>
                  <a:lnTo>
                    <a:pt x="5448" y="3858"/>
                  </a:lnTo>
                  <a:lnTo>
                    <a:pt x="5527" y="3619"/>
                  </a:lnTo>
                  <a:lnTo>
                    <a:pt x="5607" y="3341"/>
                  </a:lnTo>
                  <a:lnTo>
                    <a:pt x="5607" y="3062"/>
                  </a:lnTo>
                  <a:lnTo>
                    <a:pt x="5647" y="2824"/>
                  </a:lnTo>
                  <a:lnTo>
                    <a:pt x="5607" y="2545"/>
                  </a:lnTo>
                  <a:lnTo>
                    <a:pt x="5567" y="2267"/>
                  </a:lnTo>
                  <a:lnTo>
                    <a:pt x="5527" y="1989"/>
                  </a:lnTo>
                  <a:lnTo>
                    <a:pt x="5408" y="1750"/>
                  </a:lnTo>
                  <a:lnTo>
                    <a:pt x="5289" y="1472"/>
                  </a:lnTo>
                  <a:lnTo>
                    <a:pt x="5130" y="1233"/>
                  </a:lnTo>
                  <a:lnTo>
                    <a:pt x="4971" y="995"/>
                  </a:lnTo>
                  <a:lnTo>
                    <a:pt x="4772" y="796"/>
                  </a:lnTo>
                  <a:lnTo>
                    <a:pt x="4573" y="597"/>
                  </a:lnTo>
                  <a:lnTo>
                    <a:pt x="4334" y="438"/>
                  </a:lnTo>
                  <a:lnTo>
                    <a:pt x="4096" y="319"/>
                  </a:lnTo>
                  <a:lnTo>
                    <a:pt x="3857" y="199"/>
                  </a:lnTo>
                  <a:lnTo>
                    <a:pt x="3579" y="120"/>
                  </a:lnTo>
                  <a:lnTo>
                    <a:pt x="3340" y="40"/>
                  </a:lnTo>
                  <a:lnTo>
                    <a:pt x="3062"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118"/>
            <p:cNvSpPr/>
            <p:nvPr/>
          </p:nvSpPr>
          <p:spPr>
            <a:xfrm>
              <a:off x="5161925" y="3794900"/>
              <a:ext cx="101400" cy="100425"/>
            </a:xfrm>
            <a:custGeom>
              <a:rect b="b" l="l" r="r" t="t"/>
              <a:pathLst>
                <a:path extrusionOk="0" h="4017" w="4056">
                  <a:moveTo>
                    <a:pt x="2028" y="0"/>
                  </a:moveTo>
                  <a:lnTo>
                    <a:pt x="1630" y="40"/>
                  </a:lnTo>
                  <a:lnTo>
                    <a:pt x="1273" y="159"/>
                  </a:lnTo>
                  <a:lnTo>
                    <a:pt x="875" y="358"/>
                  </a:lnTo>
                  <a:lnTo>
                    <a:pt x="597" y="597"/>
                  </a:lnTo>
                  <a:lnTo>
                    <a:pt x="318" y="915"/>
                  </a:lnTo>
                  <a:lnTo>
                    <a:pt x="159" y="1273"/>
                  </a:lnTo>
                  <a:lnTo>
                    <a:pt x="40" y="1631"/>
                  </a:lnTo>
                  <a:lnTo>
                    <a:pt x="0" y="2028"/>
                  </a:lnTo>
                  <a:lnTo>
                    <a:pt x="40" y="2426"/>
                  </a:lnTo>
                  <a:lnTo>
                    <a:pt x="159" y="2784"/>
                  </a:lnTo>
                  <a:lnTo>
                    <a:pt x="358" y="3142"/>
                  </a:lnTo>
                  <a:lnTo>
                    <a:pt x="636" y="3460"/>
                  </a:lnTo>
                  <a:lnTo>
                    <a:pt x="955" y="3698"/>
                  </a:lnTo>
                  <a:lnTo>
                    <a:pt x="1273" y="3897"/>
                  </a:lnTo>
                  <a:lnTo>
                    <a:pt x="1670" y="3977"/>
                  </a:lnTo>
                  <a:lnTo>
                    <a:pt x="2028" y="4016"/>
                  </a:lnTo>
                  <a:lnTo>
                    <a:pt x="2426" y="3977"/>
                  </a:lnTo>
                  <a:lnTo>
                    <a:pt x="2823" y="3857"/>
                  </a:lnTo>
                  <a:lnTo>
                    <a:pt x="3181" y="3659"/>
                  </a:lnTo>
                  <a:lnTo>
                    <a:pt x="3499" y="3420"/>
                  </a:lnTo>
                  <a:lnTo>
                    <a:pt x="3738" y="3102"/>
                  </a:lnTo>
                  <a:lnTo>
                    <a:pt x="3897" y="2744"/>
                  </a:lnTo>
                  <a:lnTo>
                    <a:pt x="4016" y="2386"/>
                  </a:lnTo>
                  <a:lnTo>
                    <a:pt x="4056" y="1988"/>
                  </a:lnTo>
                  <a:lnTo>
                    <a:pt x="4016" y="1591"/>
                  </a:lnTo>
                  <a:lnTo>
                    <a:pt x="3897" y="1233"/>
                  </a:lnTo>
                  <a:lnTo>
                    <a:pt x="3698" y="875"/>
                  </a:lnTo>
                  <a:lnTo>
                    <a:pt x="3420" y="557"/>
                  </a:lnTo>
                  <a:lnTo>
                    <a:pt x="3141" y="318"/>
                  </a:lnTo>
                  <a:lnTo>
                    <a:pt x="2784" y="120"/>
                  </a:lnTo>
                  <a:lnTo>
                    <a:pt x="2426" y="40"/>
                  </a:lnTo>
                  <a:lnTo>
                    <a:pt x="2028"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118"/>
            <p:cNvSpPr/>
            <p:nvPr/>
          </p:nvSpPr>
          <p:spPr>
            <a:xfrm>
              <a:off x="3475975" y="1202350"/>
              <a:ext cx="2910650" cy="2071675"/>
            </a:xfrm>
            <a:custGeom>
              <a:rect b="b" l="l" r="r" t="t"/>
              <a:pathLst>
                <a:path extrusionOk="0" h="82867" w="116426">
                  <a:moveTo>
                    <a:pt x="68870" y="2546"/>
                  </a:moveTo>
                  <a:lnTo>
                    <a:pt x="88990" y="16900"/>
                  </a:lnTo>
                  <a:lnTo>
                    <a:pt x="64058" y="11015"/>
                  </a:lnTo>
                  <a:lnTo>
                    <a:pt x="68870" y="2546"/>
                  </a:lnTo>
                  <a:close/>
                  <a:moveTo>
                    <a:pt x="29067" y="3818"/>
                  </a:moveTo>
                  <a:lnTo>
                    <a:pt x="36304" y="23898"/>
                  </a:lnTo>
                  <a:lnTo>
                    <a:pt x="29465" y="29545"/>
                  </a:lnTo>
                  <a:lnTo>
                    <a:pt x="29067" y="3818"/>
                  </a:lnTo>
                  <a:close/>
                  <a:moveTo>
                    <a:pt x="91972" y="18252"/>
                  </a:moveTo>
                  <a:lnTo>
                    <a:pt x="114159" y="23501"/>
                  </a:lnTo>
                  <a:lnTo>
                    <a:pt x="115591" y="35072"/>
                  </a:lnTo>
                  <a:lnTo>
                    <a:pt x="91972" y="18252"/>
                  </a:lnTo>
                  <a:close/>
                  <a:moveTo>
                    <a:pt x="54754" y="9464"/>
                  </a:moveTo>
                  <a:lnTo>
                    <a:pt x="63064" y="11453"/>
                  </a:lnTo>
                  <a:lnTo>
                    <a:pt x="44336" y="44376"/>
                  </a:lnTo>
                  <a:lnTo>
                    <a:pt x="37060" y="24097"/>
                  </a:lnTo>
                  <a:lnTo>
                    <a:pt x="54754" y="9464"/>
                  </a:lnTo>
                  <a:close/>
                  <a:moveTo>
                    <a:pt x="28829" y="30857"/>
                  </a:moveTo>
                  <a:lnTo>
                    <a:pt x="29226" y="57935"/>
                  </a:lnTo>
                  <a:lnTo>
                    <a:pt x="21552" y="36901"/>
                  </a:lnTo>
                  <a:lnTo>
                    <a:pt x="28829" y="30857"/>
                  </a:lnTo>
                  <a:close/>
                  <a:moveTo>
                    <a:pt x="36543" y="24535"/>
                  </a:moveTo>
                  <a:lnTo>
                    <a:pt x="43938" y="45092"/>
                  </a:lnTo>
                  <a:lnTo>
                    <a:pt x="43740" y="45410"/>
                  </a:lnTo>
                  <a:lnTo>
                    <a:pt x="44098" y="45609"/>
                  </a:lnTo>
                  <a:lnTo>
                    <a:pt x="44137" y="45688"/>
                  </a:lnTo>
                  <a:lnTo>
                    <a:pt x="44257" y="45688"/>
                  </a:lnTo>
                  <a:lnTo>
                    <a:pt x="44296" y="45728"/>
                  </a:lnTo>
                  <a:lnTo>
                    <a:pt x="44296" y="45688"/>
                  </a:lnTo>
                  <a:lnTo>
                    <a:pt x="74755" y="49426"/>
                  </a:lnTo>
                  <a:lnTo>
                    <a:pt x="59883" y="74357"/>
                  </a:lnTo>
                  <a:lnTo>
                    <a:pt x="30022" y="59685"/>
                  </a:lnTo>
                  <a:lnTo>
                    <a:pt x="29942" y="59566"/>
                  </a:lnTo>
                  <a:lnTo>
                    <a:pt x="29902" y="59566"/>
                  </a:lnTo>
                  <a:lnTo>
                    <a:pt x="29465" y="30340"/>
                  </a:lnTo>
                  <a:lnTo>
                    <a:pt x="36543" y="24535"/>
                  </a:lnTo>
                  <a:close/>
                  <a:moveTo>
                    <a:pt x="28073" y="61474"/>
                  </a:moveTo>
                  <a:lnTo>
                    <a:pt x="13679" y="82111"/>
                  </a:lnTo>
                  <a:lnTo>
                    <a:pt x="1472" y="77936"/>
                  </a:lnTo>
                  <a:lnTo>
                    <a:pt x="28073" y="61474"/>
                  </a:lnTo>
                  <a:close/>
                  <a:moveTo>
                    <a:pt x="28391" y="1"/>
                  </a:moveTo>
                  <a:lnTo>
                    <a:pt x="28829" y="30062"/>
                  </a:lnTo>
                  <a:lnTo>
                    <a:pt x="20797" y="36702"/>
                  </a:lnTo>
                  <a:lnTo>
                    <a:pt x="29226" y="59764"/>
                  </a:lnTo>
                  <a:lnTo>
                    <a:pt x="28988" y="60162"/>
                  </a:lnTo>
                  <a:lnTo>
                    <a:pt x="1" y="78095"/>
                  </a:lnTo>
                  <a:lnTo>
                    <a:pt x="13918" y="82867"/>
                  </a:lnTo>
                  <a:lnTo>
                    <a:pt x="29425" y="60599"/>
                  </a:lnTo>
                  <a:lnTo>
                    <a:pt x="29902" y="60321"/>
                  </a:lnTo>
                  <a:lnTo>
                    <a:pt x="60122" y="75192"/>
                  </a:lnTo>
                  <a:lnTo>
                    <a:pt x="75828" y="48909"/>
                  </a:lnTo>
                  <a:lnTo>
                    <a:pt x="44654" y="45092"/>
                  </a:lnTo>
                  <a:lnTo>
                    <a:pt x="63701" y="11612"/>
                  </a:lnTo>
                  <a:lnTo>
                    <a:pt x="90341" y="17854"/>
                  </a:lnTo>
                  <a:lnTo>
                    <a:pt x="116426" y="36463"/>
                  </a:lnTo>
                  <a:lnTo>
                    <a:pt x="114756" y="22984"/>
                  </a:lnTo>
                  <a:lnTo>
                    <a:pt x="90620" y="17298"/>
                  </a:lnTo>
                  <a:lnTo>
                    <a:pt x="68671" y="1631"/>
                  </a:lnTo>
                  <a:lnTo>
                    <a:pt x="63422" y="10856"/>
                  </a:lnTo>
                  <a:lnTo>
                    <a:pt x="54595" y="8789"/>
                  </a:lnTo>
                  <a:lnTo>
                    <a:pt x="36821" y="23461"/>
                  </a:lnTo>
                  <a:lnTo>
                    <a:pt x="28391"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118"/>
            <p:cNvSpPr/>
            <p:nvPr/>
          </p:nvSpPr>
          <p:spPr>
            <a:xfrm>
              <a:off x="3486925" y="1242125"/>
              <a:ext cx="1707825" cy="1914600"/>
            </a:xfrm>
            <a:custGeom>
              <a:rect b="b" l="l" r="r" t="t"/>
              <a:pathLst>
                <a:path extrusionOk="0" h="76584" w="68313">
                  <a:moveTo>
                    <a:pt x="28033" y="0"/>
                  </a:moveTo>
                  <a:lnTo>
                    <a:pt x="20438" y="35111"/>
                  </a:lnTo>
                  <a:lnTo>
                    <a:pt x="0" y="76305"/>
                  </a:lnTo>
                  <a:lnTo>
                    <a:pt x="557" y="76584"/>
                  </a:lnTo>
                  <a:lnTo>
                    <a:pt x="21035" y="35350"/>
                  </a:lnTo>
                  <a:lnTo>
                    <a:pt x="21035" y="35310"/>
                  </a:lnTo>
                  <a:lnTo>
                    <a:pt x="28550" y="637"/>
                  </a:lnTo>
                  <a:lnTo>
                    <a:pt x="68312" y="835"/>
                  </a:lnTo>
                  <a:lnTo>
                    <a:pt x="68312" y="199"/>
                  </a:lnTo>
                  <a:lnTo>
                    <a:pt x="28033"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118"/>
            <p:cNvSpPr/>
            <p:nvPr/>
          </p:nvSpPr>
          <p:spPr>
            <a:xfrm>
              <a:off x="3775200" y="1242125"/>
              <a:ext cx="2600500" cy="2037875"/>
            </a:xfrm>
            <a:custGeom>
              <a:rect b="b" l="l" r="r" t="t"/>
              <a:pathLst>
                <a:path extrusionOk="0" h="81515" w="104020">
                  <a:moveTo>
                    <a:pt x="56543" y="995"/>
                  </a:moveTo>
                  <a:lnTo>
                    <a:pt x="61195" y="34435"/>
                  </a:lnTo>
                  <a:lnTo>
                    <a:pt x="32685" y="43382"/>
                  </a:lnTo>
                  <a:lnTo>
                    <a:pt x="42984" y="7754"/>
                  </a:lnTo>
                  <a:lnTo>
                    <a:pt x="56543" y="995"/>
                  </a:lnTo>
                  <a:close/>
                  <a:moveTo>
                    <a:pt x="99924" y="22944"/>
                  </a:moveTo>
                  <a:lnTo>
                    <a:pt x="63581" y="47040"/>
                  </a:lnTo>
                  <a:lnTo>
                    <a:pt x="61871" y="34872"/>
                  </a:lnTo>
                  <a:lnTo>
                    <a:pt x="99924" y="22944"/>
                  </a:lnTo>
                  <a:close/>
                  <a:moveTo>
                    <a:pt x="61275" y="35071"/>
                  </a:moveTo>
                  <a:lnTo>
                    <a:pt x="62984" y="47398"/>
                  </a:lnTo>
                  <a:lnTo>
                    <a:pt x="40956" y="59327"/>
                  </a:lnTo>
                  <a:lnTo>
                    <a:pt x="32725" y="44058"/>
                  </a:lnTo>
                  <a:lnTo>
                    <a:pt x="61275" y="35071"/>
                  </a:lnTo>
                  <a:close/>
                  <a:moveTo>
                    <a:pt x="40678" y="60201"/>
                  </a:moveTo>
                  <a:lnTo>
                    <a:pt x="47556" y="72925"/>
                  </a:lnTo>
                  <a:lnTo>
                    <a:pt x="3658" y="80282"/>
                  </a:lnTo>
                  <a:lnTo>
                    <a:pt x="3658" y="80282"/>
                  </a:lnTo>
                  <a:lnTo>
                    <a:pt x="40678" y="60201"/>
                  </a:lnTo>
                  <a:close/>
                  <a:moveTo>
                    <a:pt x="57060" y="0"/>
                  </a:moveTo>
                  <a:lnTo>
                    <a:pt x="42427" y="7317"/>
                  </a:lnTo>
                  <a:lnTo>
                    <a:pt x="31930" y="43620"/>
                  </a:lnTo>
                  <a:lnTo>
                    <a:pt x="31890" y="43620"/>
                  </a:lnTo>
                  <a:lnTo>
                    <a:pt x="9305" y="34912"/>
                  </a:lnTo>
                  <a:lnTo>
                    <a:pt x="9106" y="35509"/>
                  </a:lnTo>
                  <a:lnTo>
                    <a:pt x="31890" y="44296"/>
                  </a:lnTo>
                  <a:lnTo>
                    <a:pt x="32089" y="44217"/>
                  </a:lnTo>
                  <a:lnTo>
                    <a:pt x="40399" y="59645"/>
                  </a:lnTo>
                  <a:lnTo>
                    <a:pt x="0" y="81514"/>
                  </a:lnTo>
                  <a:lnTo>
                    <a:pt x="48511" y="73403"/>
                  </a:lnTo>
                  <a:lnTo>
                    <a:pt x="41234" y="59883"/>
                  </a:lnTo>
                  <a:lnTo>
                    <a:pt x="63064" y="48074"/>
                  </a:lnTo>
                  <a:lnTo>
                    <a:pt x="63064" y="48113"/>
                  </a:lnTo>
                  <a:lnTo>
                    <a:pt x="104019" y="20995"/>
                  </a:lnTo>
                  <a:lnTo>
                    <a:pt x="104019" y="20995"/>
                  </a:lnTo>
                  <a:lnTo>
                    <a:pt x="61791" y="34236"/>
                  </a:lnTo>
                  <a:lnTo>
                    <a:pt x="57060" y="0"/>
                  </a:lnTo>
                  <a:close/>
                </a:path>
              </a:pathLst>
            </a:cu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118"/>
            <p:cNvSpPr/>
            <p:nvPr/>
          </p:nvSpPr>
          <p:spPr>
            <a:xfrm>
              <a:off x="4215575" y="2341575"/>
              <a:ext cx="356875" cy="355900"/>
            </a:xfrm>
            <a:custGeom>
              <a:rect b="b" l="l" r="r" t="t"/>
              <a:pathLst>
                <a:path extrusionOk="0" fill="none" h="14236" w="14275">
                  <a:moveTo>
                    <a:pt x="14275" y="0"/>
                  </a:moveTo>
                  <a:lnTo>
                    <a:pt x="0" y="14235"/>
                  </a:lnTo>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118"/>
            <p:cNvSpPr/>
            <p:nvPr/>
          </p:nvSpPr>
          <p:spPr>
            <a:xfrm>
              <a:off x="4191700" y="1243125"/>
              <a:ext cx="2214825" cy="1835075"/>
            </a:xfrm>
            <a:custGeom>
              <a:rect b="b" l="l" r="r" t="t"/>
              <a:pathLst>
                <a:path extrusionOk="0" h="73403" w="88593">
                  <a:moveTo>
                    <a:pt x="200" y="0"/>
                  </a:moveTo>
                  <a:lnTo>
                    <a:pt x="1" y="597"/>
                  </a:lnTo>
                  <a:lnTo>
                    <a:pt x="25807" y="7794"/>
                  </a:lnTo>
                  <a:lnTo>
                    <a:pt x="46364" y="47676"/>
                  </a:lnTo>
                  <a:lnTo>
                    <a:pt x="46483" y="47914"/>
                  </a:lnTo>
                  <a:lnTo>
                    <a:pt x="85411" y="35111"/>
                  </a:lnTo>
                  <a:lnTo>
                    <a:pt x="85411" y="35111"/>
                  </a:lnTo>
                  <a:lnTo>
                    <a:pt x="31175" y="72885"/>
                  </a:lnTo>
                  <a:lnTo>
                    <a:pt x="31572" y="73402"/>
                  </a:lnTo>
                  <a:lnTo>
                    <a:pt x="88552" y="33719"/>
                  </a:lnTo>
                  <a:lnTo>
                    <a:pt x="88592" y="33640"/>
                  </a:lnTo>
                  <a:lnTo>
                    <a:pt x="88592" y="33520"/>
                  </a:lnTo>
                  <a:lnTo>
                    <a:pt x="88513" y="33480"/>
                  </a:lnTo>
                  <a:lnTo>
                    <a:pt x="88393" y="33441"/>
                  </a:lnTo>
                  <a:lnTo>
                    <a:pt x="46802" y="47159"/>
                  </a:lnTo>
                  <a:lnTo>
                    <a:pt x="26284" y="7237"/>
                  </a:lnTo>
                  <a:lnTo>
                    <a:pt x="200"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118"/>
            <p:cNvSpPr/>
            <p:nvPr/>
          </p:nvSpPr>
          <p:spPr>
            <a:xfrm>
              <a:off x="4516775" y="2272975"/>
              <a:ext cx="128250" cy="128250"/>
            </a:xfrm>
            <a:custGeom>
              <a:rect b="b" l="l" r="r" t="t"/>
              <a:pathLst>
                <a:path extrusionOk="0" h="5130" w="5130">
                  <a:moveTo>
                    <a:pt x="2306" y="0"/>
                  </a:moveTo>
                  <a:lnTo>
                    <a:pt x="2028" y="40"/>
                  </a:lnTo>
                  <a:lnTo>
                    <a:pt x="1790" y="120"/>
                  </a:lnTo>
                  <a:lnTo>
                    <a:pt x="1551" y="199"/>
                  </a:lnTo>
                  <a:lnTo>
                    <a:pt x="1352" y="279"/>
                  </a:lnTo>
                  <a:lnTo>
                    <a:pt x="1114" y="438"/>
                  </a:lnTo>
                  <a:lnTo>
                    <a:pt x="756" y="756"/>
                  </a:lnTo>
                  <a:lnTo>
                    <a:pt x="438" y="1114"/>
                  </a:lnTo>
                  <a:lnTo>
                    <a:pt x="279" y="1352"/>
                  </a:lnTo>
                  <a:lnTo>
                    <a:pt x="199" y="1551"/>
                  </a:lnTo>
                  <a:lnTo>
                    <a:pt x="120" y="1790"/>
                  </a:lnTo>
                  <a:lnTo>
                    <a:pt x="40" y="2028"/>
                  </a:lnTo>
                  <a:lnTo>
                    <a:pt x="0" y="2307"/>
                  </a:lnTo>
                  <a:lnTo>
                    <a:pt x="0" y="2545"/>
                  </a:lnTo>
                  <a:lnTo>
                    <a:pt x="0" y="2824"/>
                  </a:lnTo>
                  <a:lnTo>
                    <a:pt x="40" y="3062"/>
                  </a:lnTo>
                  <a:lnTo>
                    <a:pt x="120" y="3341"/>
                  </a:lnTo>
                  <a:lnTo>
                    <a:pt x="199" y="3579"/>
                  </a:lnTo>
                  <a:lnTo>
                    <a:pt x="279" y="3778"/>
                  </a:lnTo>
                  <a:lnTo>
                    <a:pt x="438" y="4017"/>
                  </a:lnTo>
                  <a:lnTo>
                    <a:pt x="756" y="4374"/>
                  </a:lnTo>
                  <a:lnTo>
                    <a:pt x="1114" y="4692"/>
                  </a:lnTo>
                  <a:lnTo>
                    <a:pt x="1352" y="4812"/>
                  </a:lnTo>
                  <a:lnTo>
                    <a:pt x="1551" y="4931"/>
                  </a:lnTo>
                  <a:lnTo>
                    <a:pt x="1790" y="5011"/>
                  </a:lnTo>
                  <a:lnTo>
                    <a:pt x="2028" y="5090"/>
                  </a:lnTo>
                  <a:lnTo>
                    <a:pt x="2306" y="5130"/>
                  </a:lnTo>
                  <a:lnTo>
                    <a:pt x="2823" y="5130"/>
                  </a:lnTo>
                  <a:lnTo>
                    <a:pt x="3102" y="5090"/>
                  </a:lnTo>
                  <a:lnTo>
                    <a:pt x="3340" y="5011"/>
                  </a:lnTo>
                  <a:lnTo>
                    <a:pt x="3579" y="4931"/>
                  </a:lnTo>
                  <a:lnTo>
                    <a:pt x="3778" y="4812"/>
                  </a:lnTo>
                  <a:lnTo>
                    <a:pt x="4016" y="4692"/>
                  </a:lnTo>
                  <a:lnTo>
                    <a:pt x="4374" y="4374"/>
                  </a:lnTo>
                  <a:lnTo>
                    <a:pt x="4692" y="4017"/>
                  </a:lnTo>
                  <a:lnTo>
                    <a:pt x="4812" y="3778"/>
                  </a:lnTo>
                  <a:lnTo>
                    <a:pt x="4931" y="3579"/>
                  </a:lnTo>
                  <a:lnTo>
                    <a:pt x="5010" y="3341"/>
                  </a:lnTo>
                  <a:lnTo>
                    <a:pt x="5090" y="3062"/>
                  </a:lnTo>
                  <a:lnTo>
                    <a:pt x="5130" y="2824"/>
                  </a:lnTo>
                  <a:lnTo>
                    <a:pt x="5130" y="2545"/>
                  </a:lnTo>
                  <a:lnTo>
                    <a:pt x="5130" y="2307"/>
                  </a:lnTo>
                  <a:lnTo>
                    <a:pt x="5090" y="2028"/>
                  </a:lnTo>
                  <a:lnTo>
                    <a:pt x="5010" y="1790"/>
                  </a:lnTo>
                  <a:lnTo>
                    <a:pt x="4931" y="1551"/>
                  </a:lnTo>
                  <a:lnTo>
                    <a:pt x="4812" y="1352"/>
                  </a:lnTo>
                  <a:lnTo>
                    <a:pt x="4692" y="1114"/>
                  </a:lnTo>
                  <a:lnTo>
                    <a:pt x="4374" y="756"/>
                  </a:lnTo>
                  <a:lnTo>
                    <a:pt x="4016" y="438"/>
                  </a:lnTo>
                  <a:lnTo>
                    <a:pt x="3778" y="279"/>
                  </a:lnTo>
                  <a:lnTo>
                    <a:pt x="3579" y="199"/>
                  </a:lnTo>
                  <a:lnTo>
                    <a:pt x="3340" y="120"/>
                  </a:lnTo>
                  <a:lnTo>
                    <a:pt x="3102" y="40"/>
                  </a:lnTo>
                  <a:lnTo>
                    <a:pt x="2823"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118"/>
            <p:cNvSpPr/>
            <p:nvPr/>
          </p:nvSpPr>
          <p:spPr>
            <a:xfrm>
              <a:off x="4130075" y="2611950"/>
              <a:ext cx="172000" cy="172000"/>
            </a:xfrm>
            <a:custGeom>
              <a:rect b="b" l="l" r="r" t="t"/>
              <a:pathLst>
                <a:path extrusionOk="0" h="6880" w="6880">
                  <a:moveTo>
                    <a:pt x="3062" y="1"/>
                  </a:moveTo>
                  <a:lnTo>
                    <a:pt x="2744" y="80"/>
                  </a:lnTo>
                  <a:lnTo>
                    <a:pt x="2386" y="160"/>
                  </a:lnTo>
                  <a:lnTo>
                    <a:pt x="2108" y="279"/>
                  </a:lnTo>
                  <a:lnTo>
                    <a:pt x="1790" y="398"/>
                  </a:lnTo>
                  <a:lnTo>
                    <a:pt x="1512" y="597"/>
                  </a:lnTo>
                  <a:lnTo>
                    <a:pt x="1233" y="796"/>
                  </a:lnTo>
                  <a:lnTo>
                    <a:pt x="995" y="995"/>
                  </a:lnTo>
                  <a:lnTo>
                    <a:pt x="796" y="1233"/>
                  </a:lnTo>
                  <a:lnTo>
                    <a:pt x="597" y="1512"/>
                  </a:lnTo>
                  <a:lnTo>
                    <a:pt x="398" y="1790"/>
                  </a:lnTo>
                  <a:lnTo>
                    <a:pt x="279" y="2108"/>
                  </a:lnTo>
                  <a:lnTo>
                    <a:pt x="160" y="2426"/>
                  </a:lnTo>
                  <a:lnTo>
                    <a:pt x="80" y="2744"/>
                  </a:lnTo>
                  <a:lnTo>
                    <a:pt x="1" y="3062"/>
                  </a:lnTo>
                  <a:lnTo>
                    <a:pt x="1" y="3420"/>
                  </a:lnTo>
                  <a:lnTo>
                    <a:pt x="1" y="3778"/>
                  </a:lnTo>
                  <a:lnTo>
                    <a:pt x="80" y="4136"/>
                  </a:lnTo>
                  <a:lnTo>
                    <a:pt x="160" y="4454"/>
                  </a:lnTo>
                  <a:lnTo>
                    <a:pt x="279" y="4772"/>
                  </a:lnTo>
                  <a:lnTo>
                    <a:pt x="398" y="5090"/>
                  </a:lnTo>
                  <a:lnTo>
                    <a:pt x="597" y="5369"/>
                  </a:lnTo>
                  <a:lnTo>
                    <a:pt x="796" y="5607"/>
                  </a:lnTo>
                  <a:lnTo>
                    <a:pt x="995" y="5846"/>
                  </a:lnTo>
                  <a:lnTo>
                    <a:pt x="1233" y="6084"/>
                  </a:lnTo>
                  <a:lnTo>
                    <a:pt x="1512" y="6283"/>
                  </a:lnTo>
                  <a:lnTo>
                    <a:pt x="1790" y="6442"/>
                  </a:lnTo>
                  <a:lnTo>
                    <a:pt x="2108" y="6601"/>
                  </a:lnTo>
                  <a:lnTo>
                    <a:pt x="2386" y="6721"/>
                  </a:lnTo>
                  <a:lnTo>
                    <a:pt x="2744" y="6800"/>
                  </a:lnTo>
                  <a:lnTo>
                    <a:pt x="3062" y="6840"/>
                  </a:lnTo>
                  <a:lnTo>
                    <a:pt x="3420" y="6880"/>
                  </a:lnTo>
                  <a:lnTo>
                    <a:pt x="3778" y="6840"/>
                  </a:lnTo>
                  <a:lnTo>
                    <a:pt x="4136" y="6800"/>
                  </a:lnTo>
                  <a:lnTo>
                    <a:pt x="4454" y="6721"/>
                  </a:lnTo>
                  <a:lnTo>
                    <a:pt x="4772" y="6601"/>
                  </a:lnTo>
                  <a:lnTo>
                    <a:pt x="5050" y="6442"/>
                  </a:lnTo>
                  <a:lnTo>
                    <a:pt x="5329" y="6283"/>
                  </a:lnTo>
                  <a:lnTo>
                    <a:pt x="5607" y="6084"/>
                  </a:lnTo>
                  <a:lnTo>
                    <a:pt x="5846" y="5846"/>
                  </a:lnTo>
                  <a:lnTo>
                    <a:pt x="6084" y="5607"/>
                  </a:lnTo>
                  <a:lnTo>
                    <a:pt x="6283" y="5369"/>
                  </a:lnTo>
                  <a:lnTo>
                    <a:pt x="6442" y="5090"/>
                  </a:lnTo>
                  <a:lnTo>
                    <a:pt x="6601" y="4772"/>
                  </a:lnTo>
                  <a:lnTo>
                    <a:pt x="6720" y="4454"/>
                  </a:lnTo>
                  <a:lnTo>
                    <a:pt x="6800" y="4136"/>
                  </a:lnTo>
                  <a:lnTo>
                    <a:pt x="6840" y="3778"/>
                  </a:lnTo>
                  <a:lnTo>
                    <a:pt x="6880" y="3420"/>
                  </a:lnTo>
                  <a:lnTo>
                    <a:pt x="6840" y="3062"/>
                  </a:lnTo>
                  <a:lnTo>
                    <a:pt x="6800" y="2744"/>
                  </a:lnTo>
                  <a:lnTo>
                    <a:pt x="6720" y="2426"/>
                  </a:lnTo>
                  <a:lnTo>
                    <a:pt x="6601" y="2108"/>
                  </a:lnTo>
                  <a:lnTo>
                    <a:pt x="6442" y="1790"/>
                  </a:lnTo>
                  <a:lnTo>
                    <a:pt x="6283" y="1512"/>
                  </a:lnTo>
                  <a:lnTo>
                    <a:pt x="6084" y="1233"/>
                  </a:lnTo>
                  <a:lnTo>
                    <a:pt x="5846" y="995"/>
                  </a:lnTo>
                  <a:lnTo>
                    <a:pt x="5607" y="796"/>
                  </a:lnTo>
                  <a:lnTo>
                    <a:pt x="5329" y="597"/>
                  </a:lnTo>
                  <a:lnTo>
                    <a:pt x="5050" y="398"/>
                  </a:lnTo>
                  <a:lnTo>
                    <a:pt x="4772" y="279"/>
                  </a:lnTo>
                  <a:lnTo>
                    <a:pt x="4454" y="160"/>
                  </a:lnTo>
                  <a:lnTo>
                    <a:pt x="4136" y="80"/>
                  </a:lnTo>
                  <a:lnTo>
                    <a:pt x="3778"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118"/>
            <p:cNvSpPr/>
            <p:nvPr/>
          </p:nvSpPr>
          <p:spPr>
            <a:xfrm>
              <a:off x="4800075" y="1388250"/>
              <a:ext cx="85525" cy="85525"/>
            </a:xfrm>
            <a:custGeom>
              <a:rect b="b" l="l" r="r" t="t"/>
              <a:pathLst>
                <a:path extrusionOk="0" h="3421" w="3421">
                  <a:moveTo>
                    <a:pt x="1353" y="1"/>
                  </a:moveTo>
                  <a:lnTo>
                    <a:pt x="1034" y="120"/>
                  </a:lnTo>
                  <a:lnTo>
                    <a:pt x="756" y="279"/>
                  </a:lnTo>
                  <a:lnTo>
                    <a:pt x="478" y="478"/>
                  </a:lnTo>
                  <a:lnTo>
                    <a:pt x="279" y="756"/>
                  </a:lnTo>
                  <a:lnTo>
                    <a:pt x="120" y="1034"/>
                  </a:lnTo>
                  <a:lnTo>
                    <a:pt x="40" y="1353"/>
                  </a:lnTo>
                  <a:lnTo>
                    <a:pt x="1" y="1710"/>
                  </a:lnTo>
                  <a:lnTo>
                    <a:pt x="40" y="2028"/>
                  </a:lnTo>
                  <a:lnTo>
                    <a:pt x="120" y="2386"/>
                  </a:lnTo>
                  <a:lnTo>
                    <a:pt x="279" y="2665"/>
                  </a:lnTo>
                  <a:lnTo>
                    <a:pt x="478" y="2903"/>
                  </a:lnTo>
                  <a:lnTo>
                    <a:pt x="756" y="3142"/>
                  </a:lnTo>
                  <a:lnTo>
                    <a:pt x="1034" y="3301"/>
                  </a:lnTo>
                  <a:lnTo>
                    <a:pt x="1353" y="3380"/>
                  </a:lnTo>
                  <a:lnTo>
                    <a:pt x="1710" y="3420"/>
                  </a:lnTo>
                  <a:lnTo>
                    <a:pt x="2068" y="3380"/>
                  </a:lnTo>
                  <a:lnTo>
                    <a:pt x="2386" y="3301"/>
                  </a:lnTo>
                  <a:lnTo>
                    <a:pt x="2665" y="3142"/>
                  </a:lnTo>
                  <a:lnTo>
                    <a:pt x="2943" y="2903"/>
                  </a:lnTo>
                  <a:lnTo>
                    <a:pt x="3142" y="2665"/>
                  </a:lnTo>
                  <a:lnTo>
                    <a:pt x="3301" y="2386"/>
                  </a:lnTo>
                  <a:lnTo>
                    <a:pt x="3380" y="2028"/>
                  </a:lnTo>
                  <a:lnTo>
                    <a:pt x="3420" y="1710"/>
                  </a:lnTo>
                  <a:lnTo>
                    <a:pt x="3380" y="1353"/>
                  </a:lnTo>
                  <a:lnTo>
                    <a:pt x="3301" y="1034"/>
                  </a:lnTo>
                  <a:lnTo>
                    <a:pt x="3142" y="756"/>
                  </a:lnTo>
                  <a:lnTo>
                    <a:pt x="2943" y="478"/>
                  </a:lnTo>
                  <a:lnTo>
                    <a:pt x="2665" y="279"/>
                  </a:lnTo>
                  <a:lnTo>
                    <a:pt x="2386" y="120"/>
                  </a:lnTo>
                  <a:lnTo>
                    <a:pt x="2068"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118"/>
            <p:cNvSpPr/>
            <p:nvPr/>
          </p:nvSpPr>
          <p:spPr>
            <a:xfrm>
              <a:off x="5087375" y="1151675"/>
              <a:ext cx="214725" cy="214725"/>
            </a:xfrm>
            <a:custGeom>
              <a:rect b="b" l="l" r="r" t="t"/>
              <a:pathLst>
                <a:path extrusionOk="0" h="8589" w="8589">
                  <a:moveTo>
                    <a:pt x="3857" y="0"/>
                  </a:moveTo>
                  <a:lnTo>
                    <a:pt x="3459" y="80"/>
                  </a:lnTo>
                  <a:lnTo>
                    <a:pt x="3022" y="199"/>
                  </a:lnTo>
                  <a:lnTo>
                    <a:pt x="2624" y="318"/>
                  </a:lnTo>
                  <a:lnTo>
                    <a:pt x="2266" y="517"/>
                  </a:lnTo>
                  <a:lnTo>
                    <a:pt x="1909" y="716"/>
                  </a:lnTo>
                  <a:lnTo>
                    <a:pt x="1591" y="994"/>
                  </a:lnTo>
                  <a:lnTo>
                    <a:pt x="1272" y="1272"/>
                  </a:lnTo>
                  <a:lnTo>
                    <a:pt x="994" y="1551"/>
                  </a:lnTo>
                  <a:lnTo>
                    <a:pt x="756" y="1909"/>
                  </a:lnTo>
                  <a:lnTo>
                    <a:pt x="517" y="2227"/>
                  </a:lnTo>
                  <a:lnTo>
                    <a:pt x="358" y="2624"/>
                  </a:lnTo>
                  <a:lnTo>
                    <a:pt x="199" y="3022"/>
                  </a:lnTo>
                  <a:lnTo>
                    <a:pt x="80" y="3420"/>
                  </a:lnTo>
                  <a:lnTo>
                    <a:pt x="40" y="3857"/>
                  </a:lnTo>
                  <a:lnTo>
                    <a:pt x="0" y="4294"/>
                  </a:lnTo>
                  <a:lnTo>
                    <a:pt x="40" y="4732"/>
                  </a:lnTo>
                  <a:lnTo>
                    <a:pt x="80" y="5169"/>
                  </a:lnTo>
                  <a:lnTo>
                    <a:pt x="199" y="5567"/>
                  </a:lnTo>
                  <a:lnTo>
                    <a:pt x="358" y="5964"/>
                  </a:lnTo>
                  <a:lnTo>
                    <a:pt x="517" y="6322"/>
                  </a:lnTo>
                  <a:lnTo>
                    <a:pt x="756" y="6680"/>
                  </a:lnTo>
                  <a:lnTo>
                    <a:pt x="994" y="7038"/>
                  </a:lnTo>
                  <a:lnTo>
                    <a:pt x="1272" y="7316"/>
                  </a:lnTo>
                  <a:lnTo>
                    <a:pt x="1591" y="7595"/>
                  </a:lnTo>
                  <a:lnTo>
                    <a:pt x="1909" y="7833"/>
                  </a:lnTo>
                  <a:lnTo>
                    <a:pt x="2266" y="8072"/>
                  </a:lnTo>
                  <a:lnTo>
                    <a:pt x="2624" y="8231"/>
                  </a:lnTo>
                  <a:lnTo>
                    <a:pt x="3022" y="8390"/>
                  </a:lnTo>
                  <a:lnTo>
                    <a:pt x="3459" y="8509"/>
                  </a:lnTo>
                  <a:lnTo>
                    <a:pt x="3857" y="8549"/>
                  </a:lnTo>
                  <a:lnTo>
                    <a:pt x="4294" y="8589"/>
                  </a:lnTo>
                  <a:lnTo>
                    <a:pt x="4732" y="8549"/>
                  </a:lnTo>
                  <a:lnTo>
                    <a:pt x="5169" y="8509"/>
                  </a:lnTo>
                  <a:lnTo>
                    <a:pt x="5567" y="8390"/>
                  </a:lnTo>
                  <a:lnTo>
                    <a:pt x="5964" y="8231"/>
                  </a:lnTo>
                  <a:lnTo>
                    <a:pt x="6362" y="8072"/>
                  </a:lnTo>
                  <a:lnTo>
                    <a:pt x="6720" y="7833"/>
                  </a:lnTo>
                  <a:lnTo>
                    <a:pt x="7038" y="7595"/>
                  </a:lnTo>
                  <a:lnTo>
                    <a:pt x="7356" y="7316"/>
                  </a:lnTo>
                  <a:lnTo>
                    <a:pt x="7634" y="7038"/>
                  </a:lnTo>
                  <a:lnTo>
                    <a:pt x="7873" y="6680"/>
                  </a:lnTo>
                  <a:lnTo>
                    <a:pt x="8072" y="6322"/>
                  </a:lnTo>
                  <a:lnTo>
                    <a:pt x="8271" y="5964"/>
                  </a:lnTo>
                  <a:lnTo>
                    <a:pt x="8390" y="5567"/>
                  </a:lnTo>
                  <a:lnTo>
                    <a:pt x="8509" y="5169"/>
                  </a:lnTo>
                  <a:lnTo>
                    <a:pt x="8589" y="4732"/>
                  </a:lnTo>
                  <a:lnTo>
                    <a:pt x="8589" y="4294"/>
                  </a:lnTo>
                  <a:lnTo>
                    <a:pt x="8589" y="3857"/>
                  </a:lnTo>
                  <a:lnTo>
                    <a:pt x="8509" y="3420"/>
                  </a:lnTo>
                  <a:lnTo>
                    <a:pt x="8390" y="3022"/>
                  </a:lnTo>
                  <a:lnTo>
                    <a:pt x="8271" y="2624"/>
                  </a:lnTo>
                  <a:lnTo>
                    <a:pt x="8072" y="2227"/>
                  </a:lnTo>
                  <a:lnTo>
                    <a:pt x="7873" y="1909"/>
                  </a:lnTo>
                  <a:lnTo>
                    <a:pt x="7634" y="1551"/>
                  </a:lnTo>
                  <a:lnTo>
                    <a:pt x="7356" y="1272"/>
                  </a:lnTo>
                  <a:lnTo>
                    <a:pt x="7038" y="994"/>
                  </a:lnTo>
                  <a:lnTo>
                    <a:pt x="6720" y="716"/>
                  </a:lnTo>
                  <a:lnTo>
                    <a:pt x="6362" y="517"/>
                  </a:lnTo>
                  <a:lnTo>
                    <a:pt x="5964" y="318"/>
                  </a:lnTo>
                  <a:lnTo>
                    <a:pt x="5567" y="199"/>
                  </a:lnTo>
                  <a:lnTo>
                    <a:pt x="5169" y="80"/>
                  </a:lnTo>
                  <a:lnTo>
                    <a:pt x="4732"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118"/>
            <p:cNvSpPr/>
            <p:nvPr/>
          </p:nvSpPr>
          <p:spPr>
            <a:xfrm>
              <a:off x="4108200" y="1164575"/>
              <a:ext cx="172000" cy="172000"/>
            </a:xfrm>
            <a:custGeom>
              <a:rect b="b" l="l" r="r" t="t"/>
              <a:pathLst>
                <a:path extrusionOk="0" h="6880" w="6880">
                  <a:moveTo>
                    <a:pt x="3102" y="1"/>
                  </a:moveTo>
                  <a:lnTo>
                    <a:pt x="2744" y="80"/>
                  </a:lnTo>
                  <a:lnTo>
                    <a:pt x="2426" y="160"/>
                  </a:lnTo>
                  <a:lnTo>
                    <a:pt x="2108" y="279"/>
                  </a:lnTo>
                  <a:lnTo>
                    <a:pt x="1790" y="399"/>
                  </a:lnTo>
                  <a:lnTo>
                    <a:pt x="1512" y="597"/>
                  </a:lnTo>
                  <a:lnTo>
                    <a:pt x="1273" y="796"/>
                  </a:lnTo>
                  <a:lnTo>
                    <a:pt x="995" y="995"/>
                  </a:lnTo>
                  <a:lnTo>
                    <a:pt x="796" y="1234"/>
                  </a:lnTo>
                  <a:lnTo>
                    <a:pt x="597" y="1512"/>
                  </a:lnTo>
                  <a:lnTo>
                    <a:pt x="438" y="1790"/>
                  </a:lnTo>
                  <a:lnTo>
                    <a:pt x="279" y="2108"/>
                  </a:lnTo>
                  <a:lnTo>
                    <a:pt x="160" y="2426"/>
                  </a:lnTo>
                  <a:lnTo>
                    <a:pt x="80" y="2745"/>
                  </a:lnTo>
                  <a:lnTo>
                    <a:pt x="41" y="3063"/>
                  </a:lnTo>
                  <a:lnTo>
                    <a:pt x="1" y="3421"/>
                  </a:lnTo>
                  <a:lnTo>
                    <a:pt x="41" y="3778"/>
                  </a:lnTo>
                  <a:lnTo>
                    <a:pt x="80" y="4136"/>
                  </a:lnTo>
                  <a:lnTo>
                    <a:pt x="160" y="4454"/>
                  </a:lnTo>
                  <a:lnTo>
                    <a:pt x="279" y="4772"/>
                  </a:lnTo>
                  <a:lnTo>
                    <a:pt x="438" y="5051"/>
                  </a:lnTo>
                  <a:lnTo>
                    <a:pt x="597" y="5369"/>
                  </a:lnTo>
                  <a:lnTo>
                    <a:pt x="796" y="5607"/>
                  </a:lnTo>
                  <a:lnTo>
                    <a:pt x="995" y="5846"/>
                  </a:lnTo>
                  <a:lnTo>
                    <a:pt x="1273" y="6085"/>
                  </a:lnTo>
                  <a:lnTo>
                    <a:pt x="1512" y="6283"/>
                  </a:lnTo>
                  <a:lnTo>
                    <a:pt x="1790" y="6443"/>
                  </a:lnTo>
                  <a:lnTo>
                    <a:pt x="2108" y="6602"/>
                  </a:lnTo>
                  <a:lnTo>
                    <a:pt x="2426" y="6721"/>
                  </a:lnTo>
                  <a:lnTo>
                    <a:pt x="2744" y="6800"/>
                  </a:lnTo>
                  <a:lnTo>
                    <a:pt x="3102" y="6840"/>
                  </a:lnTo>
                  <a:lnTo>
                    <a:pt x="3460" y="6880"/>
                  </a:lnTo>
                  <a:lnTo>
                    <a:pt x="3778" y="6840"/>
                  </a:lnTo>
                  <a:lnTo>
                    <a:pt x="4136" y="6800"/>
                  </a:lnTo>
                  <a:lnTo>
                    <a:pt x="4454" y="6721"/>
                  </a:lnTo>
                  <a:lnTo>
                    <a:pt x="4772" y="6602"/>
                  </a:lnTo>
                  <a:lnTo>
                    <a:pt x="5090" y="6443"/>
                  </a:lnTo>
                  <a:lnTo>
                    <a:pt x="5369" y="6283"/>
                  </a:lnTo>
                  <a:lnTo>
                    <a:pt x="5647" y="6085"/>
                  </a:lnTo>
                  <a:lnTo>
                    <a:pt x="5886" y="5846"/>
                  </a:lnTo>
                  <a:lnTo>
                    <a:pt x="6084" y="5607"/>
                  </a:lnTo>
                  <a:lnTo>
                    <a:pt x="6283" y="5369"/>
                  </a:lnTo>
                  <a:lnTo>
                    <a:pt x="6482" y="5051"/>
                  </a:lnTo>
                  <a:lnTo>
                    <a:pt x="6601" y="4772"/>
                  </a:lnTo>
                  <a:lnTo>
                    <a:pt x="6721" y="4454"/>
                  </a:lnTo>
                  <a:lnTo>
                    <a:pt x="6800" y="4136"/>
                  </a:lnTo>
                  <a:lnTo>
                    <a:pt x="6880" y="3778"/>
                  </a:lnTo>
                  <a:lnTo>
                    <a:pt x="6880" y="3421"/>
                  </a:lnTo>
                  <a:lnTo>
                    <a:pt x="6880" y="3063"/>
                  </a:lnTo>
                  <a:lnTo>
                    <a:pt x="6800" y="2745"/>
                  </a:lnTo>
                  <a:lnTo>
                    <a:pt x="6721" y="2426"/>
                  </a:lnTo>
                  <a:lnTo>
                    <a:pt x="6601" y="2108"/>
                  </a:lnTo>
                  <a:lnTo>
                    <a:pt x="6482" y="1790"/>
                  </a:lnTo>
                  <a:lnTo>
                    <a:pt x="6283" y="1512"/>
                  </a:lnTo>
                  <a:lnTo>
                    <a:pt x="6084" y="1234"/>
                  </a:lnTo>
                  <a:lnTo>
                    <a:pt x="5886" y="995"/>
                  </a:lnTo>
                  <a:lnTo>
                    <a:pt x="5647" y="796"/>
                  </a:lnTo>
                  <a:lnTo>
                    <a:pt x="5369" y="597"/>
                  </a:lnTo>
                  <a:lnTo>
                    <a:pt x="5090" y="399"/>
                  </a:lnTo>
                  <a:lnTo>
                    <a:pt x="4772" y="279"/>
                  </a:lnTo>
                  <a:lnTo>
                    <a:pt x="4454" y="160"/>
                  </a:lnTo>
                  <a:lnTo>
                    <a:pt x="4136" y="80"/>
                  </a:lnTo>
                  <a:lnTo>
                    <a:pt x="3778"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118"/>
            <p:cNvSpPr/>
            <p:nvPr/>
          </p:nvSpPr>
          <p:spPr>
            <a:xfrm>
              <a:off x="5272250" y="2345550"/>
              <a:ext cx="172000" cy="172000"/>
            </a:xfrm>
            <a:custGeom>
              <a:rect b="b" l="l" r="r" t="t"/>
              <a:pathLst>
                <a:path extrusionOk="0" h="6880" w="6880">
                  <a:moveTo>
                    <a:pt x="3102" y="0"/>
                  </a:moveTo>
                  <a:lnTo>
                    <a:pt x="2744" y="80"/>
                  </a:lnTo>
                  <a:lnTo>
                    <a:pt x="2426" y="159"/>
                  </a:lnTo>
                  <a:lnTo>
                    <a:pt x="2108" y="278"/>
                  </a:lnTo>
                  <a:lnTo>
                    <a:pt x="1790" y="398"/>
                  </a:lnTo>
                  <a:lnTo>
                    <a:pt x="1512" y="597"/>
                  </a:lnTo>
                  <a:lnTo>
                    <a:pt x="1273" y="795"/>
                  </a:lnTo>
                  <a:lnTo>
                    <a:pt x="995" y="994"/>
                  </a:lnTo>
                  <a:lnTo>
                    <a:pt x="796" y="1233"/>
                  </a:lnTo>
                  <a:lnTo>
                    <a:pt x="597" y="1511"/>
                  </a:lnTo>
                  <a:lnTo>
                    <a:pt x="398" y="1789"/>
                  </a:lnTo>
                  <a:lnTo>
                    <a:pt x="279" y="2108"/>
                  </a:lnTo>
                  <a:lnTo>
                    <a:pt x="160" y="2426"/>
                  </a:lnTo>
                  <a:lnTo>
                    <a:pt x="80" y="2744"/>
                  </a:lnTo>
                  <a:lnTo>
                    <a:pt x="41" y="3102"/>
                  </a:lnTo>
                  <a:lnTo>
                    <a:pt x="1" y="3420"/>
                  </a:lnTo>
                  <a:lnTo>
                    <a:pt x="41" y="3778"/>
                  </a:lnTo>
                  <a:lnTo>
                    <a:pt x="80" y="4135"/>
                  </a:lnTo>
                  <a:lnTo>
                    <a:pt x="160" y="4454"/>
                  </a:lnTo>
                  <a:lnTo>
                    <a:pt x="279" y="4772"/>
                  </a:lnTo>
                  <a:lnTo>
                    <a:pt x="398" y="5090"/>
                  </a:lnTo>
                  <a:lnTo>
                    <a:pt x="597" y="5368"/>
                  </a:lnTo>
                  <a:lnTo>
                    <a:pt x="796" y="5607"/>
                  </a:lnTo>
                  <a:lnTo>
                    <a:pt x="995" y="5885"/>
                  </a:lnTo>
                  <a:lnTo>
                    <a:pt x="1273" y="6084"/>
                  </a:lnTo>
                  <a:lnTo>
                    <a:pt x="1512" y="6283"/>
                  </a:lnTo>
                  <a:lnTo>
                    <a:pt x="1790" y="6442"/>
                  </a:lnTo>
                  <a:lnTo>
                    <a:pt x="2108" y="6601"/>
                  </a:lnTo>
                  <a:lnTo>
                    <a:pt x="2426" y="6720"/>
                  </a:lnTo>
                  <a:lnTo>
                    <a:pt x="2744" y="6800"/>
                  </a:lnTo>
                  <a:lnTo>
                    <a:pt x="3102" y="6839"/>
                  </a:lnTo>
                  <a:lnTo>
                    <a:pt x="3420" y="6879"/>
                  </a:lnTo>
                  <a:lnTo>
                    <a:pt x="3778" y="6839"/>
                  </a:lnTo>
                  <a:lnTo>
                    <a:pt x="4136" y="6800"/>
                  </a:lnTo>
                  <a:lnTo>
                    <a:pt x="4454" y="6720"/>
                  </a:lnTo>
                  <a:lnTo>
                    <a:pt x="4772" y="6601"/>
                  </a:lnTo>
                  <a:lnTo>
                    <a:pt x="5090" y="6442"/>
                  </a:lnTo>
                  <a:lnTo>
                    <a:pt x="5369" y="6283"/>
                  </a:lnTo>
                  <a:lnTo>
                    <a:pt x="5607" y="6084"/>
                  </a:lnTo>
                  <a:lnTo>
                    <a:pt x="5886" y="5885"/>
                  </a:lnTo>
                  <a:lnTo>
                    <a:pt x="6085" y="5607"/>
                  </a:lnTo>
                  <a:lnTo>
                    <a:pt x="6283" y="5368"/>
                  </a:lnTo>
                  <a:lnTo>
                    <a:pt x="6442" y="5090"/>
                  </a:lnTo>
                  <a:lnTo>
                    <a:pt x="6601" y="4772"/>
                  </a:lnTo>
                  <a:lnTo>
                    <a:pt x="6721" y="4454"/>
                  </a:lnTo>
                  <a:lnTo>
                    <a:pt x="6800" y="4135"/>
                  </a:lnTo>
                  <a:lnTo>
                    <a:pt x="6840" y="3778"/>
                  </a:lnTo>
                  <a:lnTo>
                    <a:pt x="6880" y="3420"/>
                  </a:lnTo>
                  <a:lnTo>
                    <a:pt x="6840" y="3102"/>
                  </a:lnTo>
                  <a:lnTo>
                    <a:pt x="6800" y="2744"/>
                  </a:lnTo>
                  <a:lnTo>
                    <a:pt x="6721" y="2426"/>
                  </a:lnTo>
                  <a:lnTo>
                    <a:pt x="6601" y="2108"/>
                  </a:lnTo>
                  <a:lnTo>
                    <a:pt x="6442" y="1789"/>
                  </a:lnTo>
                  <a:lnTo>
                    <a:pt x="6283" y="1511"/>
                  </a:lnTo>
                  <a:lnTo>
                    <a:pt x="6085" y="1233"/>
                  </a:lnTo>
                  <a:lnTo>
                    <a:pt x="5886" y="994"/>
                  </a:lnTo>
                  <a:lnTo>
                    <a:pt x="5607" y="795"/>
                  </a:lnTo>
                  <a:lnTo>
                    <a:pt x="5369" y="597"/>
                  </a:lnTo>
                  <a:lnTo>
                    <a:pt x="5090" y="398"/>
                  </a:lnTo>
                  <a:lnTo>
                    <a:pt x="4772" y="278"/>
                  </a:lnTo>
                  <a:lnTo>
                    <a:pt x="4454" y="159"/>
                  </a:lnTo>
                  <a:lnTo>
                    <a:pt x="4136" y="80"/>
                  </a:lnTo>
                  <a:lnTo>
                    <a:pt x="3778"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118"/>
            <p:cNvSpPr/>
            <p:nvPr/>
          </p:nvSpPr>
          <p:spPr>
            <a:xfrm>
              <a:off x="6332925" y="2049300"/>
              <a:ext cx="86500" cy="85525"/>
            </a:xfrm>
            <a:custGeom>
              <a:rect b="b" l="l" r="r" t="t"/>
              <a:pathLst>
                <a:path extrusionOk="0" h="3421" w="3460">
                  <a:moveTo>
                    <a:pt x="1710" y="1"/>
                  </a:moveTo>
                  <a:lnTo>
                    <a:pt x="1392" y="41"/>
                  </a:lnTo>
                  <a:lnTo>
                    <a:pt x="1074" y="120"/>
                  </a:lnTo>
                  <a:lnTo>
                    <a:pt x="756" y="279"/>
                  </a:lnTo>
                  <a:lnTo>
                    <a:pt x="518" y="518"/>
                  </a:lnTo>
                  <a:lnTo>
                    <a:pt x="319" y="756"/>
                  </a:lnTo>
                  <a:lnTo>
                    <a:pt x="160" y="1035"/>
                  </a:lnTo>
                  <a:lnTo>
                    <a:pt x="40" y="1353"/>
                  </a:lnTo>
                  <a:lnTo>
                    <a:pt x="1" y="1711"/>
                  </a:lnTo>
                  <a:lnTo>
                    <a:pt x="40" y="2069"/>
                  </a:lnTo>
                  <a:lnTo>
                    <a:pt x="160" y="2387"/>
                  </a:lnTo>
                  <a:lnTo>
                    <a:pt x="319" y="2665"/>
                  </a:lnTo>
                  <a:lnTo>
                    <a:pt x="518" y="2943"/>
                  </a:lnTo>
                  <a:lnTo>
                    <a:pt x="756" y="3142"/>
                  </a:lnTo>
                  <a:lnTo>
                    <a:pt x="1074" y="3301"/>
                  </a:lnTo>
                  <a:lnTo>
                    <a:pt x="1392" y="3381"/>
                  </a:lnTo>
                  <a:lnTo>
                    <a:pt x="1710" y="3420"/>
                  </a:lnTo>
                  <a:lnTo>
                    <a:pt x="2068" y="3381"/>
                  </a:lnTo>
                  <a:lnTo>
                    <a:pt x="2386" y="3301"/>
                  </a:lnTo>
                  <a:lnTo>
                    <a:pt x="2704" y="3142"/>
                  </a:lnTo>
                  <a:lnTo>
                    <a:pt x="2943" y="2943"/>
                  </a:lnTo>
                  <a:lnTo>
                    <a:pt x="3142" y="2665"/>
                  </a:lnTo>
                  <a:lnTo>
                    <a:pt x="3301" y="2387"/>
                  </a:lnTo>
                  <a:lnTo>
                    <a:pt x="3420" y="2069"/>
                  </a:lnTo>
                  <a:lnTo>
                    <a:pt x="3460" y="1711"/>
                  </a:lnTo>
                  <a:lnTo>
                    <a:pt x="3420" y="1353"/>
                  </a:lnTo>
                  <a:lnTo>
                    <a:pt x="3301" y="1035"/>
                  </a:lnTo>
                  <a:lnTo>
                    <a:pt x="3142" y="756"/>
                  </a:lnTo>
                  <a:lnTo>
                    <a:pt x="2943" y="518"/>
                  </a:lnTo>
                  <a:lnTo>
                    <a:pt x="2704" y="279"/>
                  </a:lnTo>
                  <a:lnTo>
                    <a:pt x="2386" y="120"/>
                  </a:lnTo>
                  <a:lnTo>
                    <a:pt x="2068" y="41"/>
                  </a:lnTo>
                  <a:lnTo>
                    <a:pt x="1710"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118"/>
            <p:cNvSpPr/>
            <p:nvPr/>
          </p:nvSpPr>
          <p:spPr>
            <a:xfrm>
              <a:off x="6251425" y="1692425"/>
              <a:ext cx="171975" cy="172000"/>
            </a:xfrm>
            <a:custGeom>
              <a:rect b="b" l="l" r="r" t="t"/>
              <a:pathLst>
                <a:path extrusionOk="0" h="6880" w="6879">
                  <a:moveTo>
                    <a:pt x="3459" y="1"/>
                  </a:moveTo>
                  <a:lnTo>
                    <a:pt x="3102" y="41"/>
                  </a:lnTo>
                  <a:lnTo>
                    <a:pt x="2744" y="81"/>
                  </a:lnTo>
                  <a:lnTo>
                    <a:pt x="2426" y="160"/>
                  </a:lnTo>
                  <a:lnTo>
                    <a:pt x="2107" y="279"/>
                  </a:lnTo>
                  <a:lnTo>
                    <a:pt x="1789" y="438"/>
                  </a:lnTo>
                  <a:lnTo>
                    <a:pt x="1511" y="597"/>
                  </a:lnTo>
                  <a:lnTo>
                    <a:pt x="1272" y="796"/>
                  </a:lnTo>
                  <a:lnTo>
                    <a:pt x="994" y="1035"/>
                  </a:lnTo>
                  <a:lnTo>
                    <a:pt x="795" y="1273"/>
                  </a:lnTo>
                  <a:lnTo>
                    <a:pt x="597" y="1512"/>
                  </a:lnTo>
                  <a:lnTo>
                    <a:pt x="437" y="1830"/>
                  </a:lnTo>
                  <a:lnTo>
                    <a:pt x="278" y="2108"/>
                  </a:lnTo>
                  <a:lnTo>
                    <a:pt x="159" y="2427"/>
                  </a:lnTo>
                  <a:lnTo>
                    <a:pt x="80" y="2745"/>
                  </a:lnTo>
                  <a:lnTo>
                    <a:pt x="40" y="3102"/>
                  </a:lnTo>
                  <a:lnTo>
                    <a:pt x="0" y="3460"/>
                  </a:lnTo>
                  <a:lnTo>
                    <a:pt x="40" y="3818"/>
                  </a:lnTo>
                  <a:lnTo>
                    <a:pt x="80" y="4136"/>
                  </a:lnTo>
                  <a:lnTo>
                    <a:pt x="159" y="4454"/>
                  </a:lnTo>
                  <a:lnTo>
                    <a:pt x="278" y="4773"/>
                  </a:lnTo>
                  <a:lnTo>
                    <a:pt x="437" y="5091"/>
                  </a:lnTo>
                  <a:lnTo>
                    <a:pt x="597" y="5369"/>
                  </a:lnTo>
                  <a:lnTo>
                    <a:pt x="795" y="5647"/>
                  </a:lnTo>
                  <a:lnTo>
                    <a:pt x="994" y="5886"/>
                  </a:lnTo>
                  <a:lnTo>
                    <a:pt x="1272" y="6085"/>
                  </a:lnTo>
                  <a:lnTo>
                    <a:pt x="1511" y="6284"/>
                  </a:lnTo>
                  <a:lnTo>
                    <a:pt x="1789" y="6482"/>
                  </a:lnTo>
                  <a:lnTo>
                    <a:pt x="2107" y="6602"/>
                  </a:lnTo>
                  <a:lnTo>
                    <a:pt x="2426" y="6721"/>
                  </a:lnTo>
                  <a:lnTo>
                    <a:pt x="2744" y="6800"/>
                  </a:lnTo>
                  <a:lnTo>
                    <a:pt x="3102" y="6880"/>
                  </a:lnTo>
                  <a:lnTo>
                    <a:pt x="3778" y="6880"/>
                  </a:lnTo>
                  <a:lnTo>
                    <a:pt x="4135" y="6800"/>
                  </a:lnTo>
                  <a:lnTo>
                    <a:pt x="4453" y="6721"/>
                  </a:lnTo>
                  <a:lnTo>
                    <a:pt x="4772" y="6602"/>
                  </a:lnTo>
                  <a:lnTo>
                    <a:pt x="5090" y="6482"/>
                  </a:lnTo>
                  <a:lnTo>
                    <a:pt x="5368" y="6284"/>
                  </a:lnTo>
                  <a:lnTo>
                    <a:pt x="5646" y="6085"/>
                  </a:lnTo>
                  <a:lnTo>
                    <a:pt x="5885" y="5886"/>
                  </a:lnTo>
                  <a:lnTo>
                    <a:pt x="6084" y="5647"/>
                  </a:lnTo>
                  <a:lnTo>
                    <a:pt x="6283" y="5369"/>
                  </a:lnTo>
                  <a:lnTo>
                    <a:pt x="6481" y="5091"/>
                  </a:lnTo>
                  <a:lnTo>
                    <a:pt x="6601" y="4773"/>
                  </a:lnTo>
                  <a:lnTo>
                    <a:pt x="6720" y="4454"/>
                  </a:lnTo>
                  <a:lnTo>
                    <a:pt x="6799" y="4136"/>
                  </a:lnTo>
                  <a:lnTo>
                    <a:pt x="6879" y="3818"/>
                  </a:lnTo>
                  <a:lnTo>
                    <a:pt x="6879" y="3460"/>
                  </a:lnTo>
                  <a:lnTo>
                    <a:pt x="6879" y="3102"/>
                  </a:lnTo>
                  <a:lnTo>
                    <a:pt x="6799" y="2745"/>
                  </a:lnTo>
                  <a:lnTo>
                    <a:pt x="6720" y="2427"/>
                  </a:lnTo>
                  <a:lnTo>
                    <a:pt x="6601" y="2108"/>
                  </a:lnTo>
                  <a:lnTo>
                    <a:pt x="6481" y="1830"/>
                  </a:lnTo>
                  <a:lnTo>
                    <a:pt x="6283" y="1512"/>
                  </a:lnTo>
                  <a:lnTo>
                    <a:pt x="6084" y="1273"/>
                  </a:lnTo>
                  <a:lnTo>
                    <a:pt x="5885" y="1035"/>
                  </a:lnTo>
                  <a:lnTo>
                    <a:pt x="5646" y="796"/>
                  </a:lnTo>
                  <a:lnTo>
                    <a:pt x="5368" y="597"/>
                  </a:lnTo>
                  <a:lnTo>
                    <a:pt x="5090" y="438"/>
                  </a:lnTo>
                  <a:lnTo>
                    <a:pt x="4772" y="279"/>
                  </a:lnTo>
                  <a:lnTo>
                    <a:pt x="4453" y="160"/>
                  </a:lnTo>
                  <a:lnTo>
                    <a:pt x="4135" y="81"/>
                  </a:lnTo>
                  <a:lnTo>
                    <a:pt x="3778" y="41"/>
                  </a:lnTo>
                  <a:lnTo>
                    <a:pt x="3459"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118"/>
            <p:cNvSpPr/>
            <p:nvPr/>
          </p:nvSpPr>
          <p:spPr>
            <a:xfrm>
              <a:off x="4868675" y="2955900"/>
              <a:ext cx="214725" cy="214750"/>
            </a:xfrm>
            <a:custGeom>
              <a:rect b="b" l="l" r="r" t="t"/>
              <a:pathLst>
                <a:path extrusionOk="0" h="8590" w="8589">
                  <a:moveTo>
                    <a:pt x="3857" y="1"/>
                  </a:moveTo>
                  <a:lnTo>
                    <a:pt x="3420" y="80"/>
                  </a:lnTo>
                  <a:lnTo>
                    <a:pt x="3022" y="160"/>
                  </a:lnTo>
                  <a:lnTo>
                    <a:pt x="2625" y="319"/>
                  </a:lnTo>
                  <a:lnTo>
                    <a:pt x="2227" y="517"/>
                  </a:lnTo>
                  <a:lnTo>
                    <a:pt x="1909" y="716"/>
                  </a:lnTo>
                  <a:lnTo>
                    <a:pt x="1551" y="955"/>
                  </a:lnTo>
                  <a:lnTo>
                    <a:pt x="1273" y="1233"/>
                  </a:lnTo>
                  <a:lnTo>
                    <a:pt x="994" y="1551"/>
                  </a:lnTo>
                  <a:lnTo>
                    <a:pt x="716" y="1869"/>
                  </a:lnTo>
                  <a:lnTo>
                    <a:pt x="517" y="2227"/>
                  </a:lnTo>
                  <a:lnTo>
                    <a:pt x="318" y="2625"/>
                  </a:lnTo>
                  <a:lnTo>
                    <a:pt x="199" y="2983"/>
                  </a:lnTo>
                  <a:lnTo>
                    <a:pt x="80" y="3420"/>
                  </a:lnTo>
                  <a:lnTo>
                    <a:pt x="0" y="3858"/>
                  </a:lnTo>
                  <a:lnTo>
                    <a:pt x="0" y="4295"/>
                  </a:lnTo>
                  <a:lnTo>
                    <a:pt x="0" y="4732"/>
                  </a:lnTo>
                  <a:lnTo>
                    <a:pt x="80" y="5130"/>
                  </a:lnTo>
                  <a:lnTo>
                    <a:pt x="199" y="5567"/>
                  </a:lnTo>
                  <a:lnTo>
                    <a:pt x="318" y="5965"/>
                  </a:lnTo>
                  <a:lnTo>
                    <a:pt x="517" y="6323"/>
                  </a:lnTo>
                  <a:lnTo>
                    <a:pt x="716" y="6681"/>
                  </a:lnTo>
                  <a:lnTo>
                    <a:pt x="994" y="6999"/>
                  </a:lnTo>
                  <a:lnTo>
                    <a:pt x="1273" y="7317"/>
                  </a:lnTo>
                  <a:lnTo>
                    <a:pt x="1551" y="7595"/>
                  </a:lnTo>
                  <a:lnTo>
                    <a:pt x="1909" y="7834"/>
                  </a:lnTo>
                  <a:lnTo>
                    <a:pt x="2227" y="8072"/>
                  </a:lnTo>
                  <a:lnTo>
                    <a:pt x="2625" y="8231"/>
                  </a:lnTo>
                  <a:lnTo>
                    <a:pt x="3022" y="8390"/>
                  </a:lnTo>
                  <a:lnTo>
                    <a:pt x="3420" y="8470"/>
                  </a:lnTo>
                  <a:lnTo>
                    <a:pt x="3857" y="8550"/>
                  </a:lnTo>
                  <a:lnTo>
                    <a:pt x="4295" y="8589"/>
                  </a:lnTo>
                  <a:lnTo>
                    <a:pt x="4732" y="8550"/>
                  </a:lnTo>
                  <a:lnTo>
                    <a:pt x="5169" y="8470"/>
                  </a:lnTo>
                  <a:lnTo>
                    <a:pt x="5567" y="8390"/>
                  </a:lnTo>
                  <a:lnTo>
                    <a:pt x="5965" y="8231"/>
                  </a:lnTo>
                  <a:lnTo>
                    <a:pt x="6322" y="8072"/>
                  </a:lnTo>
                  <a:lnTo>
                    <a:pt x="6680" y="7834"/>
                  </a:lnTo>
                  <a:lnTo>
                    <a:pt x="7038" y="7595"/>
                  </a:lnTo>
                  <a:lnTo>
                    <a:pt x="7317" y="7317"/>
                  </a:lnTo>
                  <a:lnTo>
                    <a:pt x="7595" y="6999"/>
                  </a:lnTo>
                  <a:lnTo>
                    <a:pt x="7873" y="6681"/>
                  </a:lnTo>
                  <a:lnTo>
                    <a:pt x="8072" y="6323"/>
                  </a:lnTo>
                  <a:lnTo>
                    <a:pt x="8231" y="5965"/>
                  </a:lnTo>
                  <a:lnTo>
                    <a:pt x="8390" y="5567"/>
                  </a:lnTo>
                  <a:lnTo>
                    <a:pt x="8509" y="5130"/>
                  </a:lnTo>
                  <a:lnTo>
                    <a:pt x="8549" y="4732"/>
                  </a:lnTo>
                  <a:lnTo>
                    <a:pt x="8589" y="4295"/>
                  </a:lnTo>
                  <a:lnTo>
                    <a:pt x="8549" y="3858"/>
                  </a:lnTo>
                  <a:lnTo>
                    <a:pt x="8509" y="3420"/>
                  </a:lnTo>
                  <a:lnTo>
                    <a:pt x="8390" y="2983"/>
                  </a:lnTo>
                  <a:lnTo>
                    <a:pt x="8231" y="2625"/>
                  </a:lnTo>
                  <a:lnTo>
                    <a:pt x="8072" y="2227"/>
                  </a:lnTo>
                  <a:lnTo>
                    <a:pt x="7873" y="1869"/>
                  </a:lnTo>
                  <a:lnTo>
                    <a:pt x="7595" y="1551"/>
                  </a:lnTo>
                  <a:lnTo>
                    <a:pt x="7317" y="1233"/>
                  </a:lnTo>
                  <a:lnTo>
                    <a:pt x="7038" y="955"/>
                  </a:lnTo>
                  <a:lnTo>
                    <a:pt x="6680" y="716"/>
                  </a:lnTo>
                  <a:lnTo>
                    <a:pt x="6322" y="517"/>
                  </a:lnTo>
                  <a:lnTo>
                    <a:pt x="5965" y="319"/>
                  </a:lnTo>
                  <a:lnTo>
                    <a:pt x="5567" y="160"/>
                  </a:lnTo>
                  <a:lnTo>
                    <a:pt x="5169" y="80"/>
                  </a:lnTo>
                  <a:lnTo>
                    <a:pt x="4732"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118"/>
            <p:cNvSpPr/>
            <p:nvPr/>
          </p:nvSpPr>
          <p:spPr>
            <a:xfrm>
              <a:off x="1862600" y="3088100"/>
              <a:ext cx="2253575" cy="2372875"/>
            </a:xfrm>
            <a:custGeom>
              <a:rect b="b" l="l" r="r" t="t"/>
              <a:pathLst>
                <a:path extrusionOk="0" h="94915" w="90143">
                  <a:moveTo>
                    <a:pt x="43024" y="30141"/>
                  </a:moveTo>
                  <a:lnTo>
                    <a:pt x="50301" y="41792"/>
                  </a:lnTo>
                  <a:lnTo>
                    <a:pt x="45171" y="40002"/>
                  </a:lnTo>
                  <a:lnTo>
                    <a:pt x="43024" y="30141"/>
                  </a:lnTo>
                  <a:close/>
                  <a:moveTo>
                    <a:pt x="1432" y="717"/>
                  </a:moveTo>
                  <a:lnTo>
                    <a:pt x="64973" y="2904"/>
                  </a:lnTo>
                  <a:lnTo>
                    <a:pt x="83980" y="43780"/>
                  </a:lnTo>
                  <a:lnTo>
                    <a:pt x="50738" y="65172"/>
                  </a:lnTo>
                  <a:lnTo>
                    <a:pt x="45330" y="40718"/>
                  </a:lnTo>
                  <a:lnTo>
                    <a:pt x="51812" y="43024"/>
                  </a:lnTo>
                  <a:lnTo>
                    <a:pt x="51812" y="43024"/>
                  </a:lnTo>
                  <a:lnTo>
                    <a:pt x="41593" y="26682"/>
                  </a:lnTo>
                  <a:lnTo>
                    <a:pt x="44456" y="39724"/>
                  </a:lnTo>
                  <a:lnTo>
                    <a:pt x="30777" y="34873"/>
                  </a:lnTo>
                  <a:lnTo>
                    <a:pt x="1432" y="717"/>
                  </a:lnTo>
                  <a:close/>
                  <a:moveTo>
                    <a:pt x="84218" y="44853"/>
                  </a:moveTo>
                  <a:lnTo>
                    <a:pt x="89427" y="76783"/>
                  </a:lnTo>
                  <a:lnTo>
                    <a:pt x="57736" y="93523"/>
                  </a:lnTo>
                  <a:lnTo>
                    <a:pt x="84218" y="44853"/>
                  </a:lnTo>
                  <a:close/>
                  <a:moveTo>
                    <a:pt x="1" y="1"/>
                  </a:moveTo>
                  <a:lnTo>
                    <a:pt x="30380" y="35350"/>
                  </a:lnTo>
                  <a:lnTo>
                    <a:pt x="30419" y="35430"/>
                  </a:lnTo>
                  <a:lnTo>
                    <a:pt x="44615" y="40480"/>
                  </a:lnTo>
                  <a:lnTo>
                    <a:pt x="50301" y="66206"/>
                  </a:lnTo>
                  <a:lnTo>
                    <a:pt x="83542" y="44814"/>
                  </a:lnTo>
                  <a:lnTo>
                    <a:pt x="56384" y="94716"/>
                  </a:lnTo>
                  <a:lnTo>
                    <a:pt x="56384" y="94796"/>
                  </a:lnTo>
                  <a:lnTo>
                    <a:pt x="56424" y="94875"/>
                  </a:lnTo>
                  <a:lnTo>
                    <a:pt x="56464" y="94915"/>
                  </a:lnTo>
                  <a:lnTo>
                    <a:pt x="56543" y="94875"/>
                  </a:lnTo>
                  <a:lnTo>
                    <a:pt x="90143" y="77141"/>
                  </a:lnTo>
                  <a:lnTo>
                    <a:pt x="84735" y="43939"/>
                  </a:lnTo>
                  <a:lnTo>
                    <a:pt x="85252" y="42945"/>
                  </a:lnTo>
                  <a:lnTo>
                    <a:pt x="84536" y="43422"/>
                  </a:lnTo>
                  <a:lnTo>
                    <a:pt x="65371" y="2307"/>
                  </a:lnTo>
                  <a:lnTo>
                    <a:pt x="1"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118"/>
            <p:cNvSpPr/>
            <p:nvPr/>
          </p:nvSpPr>
          <p:spPr>
            <a:xfrm>
              <a:off x="1589250" y="3124900"/>
              <a:ext cx="2383800" cy="2334100"/>
            </a:xfrm>
            <a:custGeom>
              <a:rect b="b" l="l" r="r" t="t"/>
              <a:pathLst>
                <a:path extrusionOk="0" h="93364" w="95352">
                  <a:moveTo>
                    <a:pt x="74515" y="6561"/>
                  </a:moveTo>
                  <a:lnTo>
                    <a:pt x="66563" y="40837"/>
                  </a:lnTo>
                  <a:lnTo>
                    <a:pt x="62428" y="40638"/>
                  </a:lnTo>
                  <a:lnTo>
                    <a:pt x="74515" y="6561"/>
                  </a:lnTo>
                  <a:close/>
                  <a:moveTo>
                    <a:pt x="74436" y="2505"/>
                  </a:moveTo>
                  <a:lnTo>
                    <a:pt x="52726" y="26721"/>
                  </a:lnTo>
                  <a:lnTo>
                    <a:pt x="52845" y="26800"/>
                  </a:lnTo>
                  <a:lnTo>
                    <a:pt x="41393" y="33361"/>
                  </a:lnTo>
                  <a:lnTo>
                    <a:pt x="4136" y="45091"/>
                  </a:lnTo>
                  <a:lnTo>
                    <a:pt x="4136" y="45091"/>
                  </a:lnTo>
                  <a:lnTo>
                    <a:pt x="74436" y="2505"/>
                  </a:lnTo>
                  <a:close/>
                  <a:moveTo>
                    <a:pt x="75271" y="2545"/>
                  </a:moveTo>
                  <a:lnTo>
                    <a:pt x="61553" y="41234"/>
                  </a:lnTo>
                  <a:lnTo>
                    <a:pt x="66404" y="41433"/>
                  </a:lnTo>
                  <a:lnTo>
                    <a:pt x="61115" y="64217"/>
                  </a:lnTo>
                  <a:lnTo>
                    <a:pt x="67438" y="92329"/>
                  </a:lnTo>
                  <a:lnTo>
                    <a:pt x="67438" y="92329"/>
                  </a:lnTo>
                  <a:lnTo>
                    <a:pt x="18251" y="73005"/>
                  </a:lnTo>
                  <a:lnTo>
                    <a:pt x="27397" y="66563"/>
                  </a:lnTo>
                  <a:lnTo>
                    <a:pt x="54237" y="26005"/>
                  </a:lnTo>
                  <a:lnTo>
                    <a:pt x="75271" y="2545"/>
                  </a:lnTo>
                  <a:close/>
                  <a:moveTo>
                    <a:pt x="76702" y="0"/>
                  </a:moveTo>
                  <a:lnTo>
                    <a:pt x="75907" y="875"/>
                  </a:lnTo>
                  <a:lnTo>
                    <a:pt x="80" y="46801"/>
                  </a:lnTo>
                  <a:lnTo>
                    <a:pt x="0" y="46881"/>
                  </a:lnTo>
                  <a:lnTo>
                    <a:pt x="40" y="46960"/>
                  </a:lnTo>
                  <a:lnTo>
                    <a:pt x="80" y="47000"/>
                  </a:lnTo>
                  <a:lnTo>
                    <a:pt x="159" y="47000"/>
                  </a:lnTo>
                  <a:lnTo>
                    <a:pt x="41632" y="33958"/>
                  </a:lnTo>
                  <a:lnTo>
                    <a:pt x="41672" y="33958"/>
                  </a:lnTo>
                  <a:lnTo>
                    <a:pt x="52248" y="27914"/>
                  </a:lnTo>
                  <a:lnTo>
                    <a:pt x="26920" y="66126"/>
                  </a:lnTo>
                  <a:lnTo>
                    <a:pt x="16939" y="73164"/>
                  </a:lnTo>
                  <a:lnTo>
                    <a:pt x="68352" y="93363"/>
                  </a:lnTo>
                  <a:lnTo>
                    <a:pt x="61752" y="64217"/>
                  </a:lnTo>
                  <a:lnTo>
                    <a:pt x="67040" y="41473"/>
                  </a:lnTo>
                  <a:lnTo>
                    <a:pt x="95311" y="42745"/>
                  </a:lnTo>
                  <a:lnTo>
                    <a:pt x="95351" y="42109"/>
                  </a:lnTo>
                  <a:lnTo>
                    <a:pt x="67199" y="40837"/>
                  </a:lnTo>
                  <a:lnTo>
                    <a:pt x="76424" y="1233"/>
                  </a:lnTo>
                  <a:lnTo>
                    <a:pt x="76702" y="398"/>
                  </a:lnTo>
                  <a:lnTo>
                    <a:pt x="76702" y="398"/>
                  </a:lnTo>
                  <a:lnTo>
                    <a:pt x="76583" y="477"/>
                  </a:lnTo>
                  <a:lnTo>
                    <a:pt x="76583" y="477"/>
                  </a:lnTo>
                  <a:lnTo>
                    <a:pt x="76702"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118"/>
            <p:cNvSpPr/>
            <p:nvPr/>
          </p:nvSpPr>
          <p:spPr>
            <a:xfrm>
              <a:off x="1620050" y="3054325"/>
              <a:ext cx="1676025" cy="2386775"/>
            </a:xfrm>
            <a:custGeom>
              <a:rect b="b" l="l" r="r" t="t"/>
              <a:pathLst>
                <a:path extrusionOk="0" h="95471" w="67041">
                  <a:moveTo>
                    <a:pt x="10140" y="3778"/>
                  </a:moveTo>
                  <a:lnTo>
                    <a:pt x="14673" y="59923"/>
                  </a:lnTo>
                  <a:lnTo>
                    <a:pt x="717" y="48869"/>
                  </a:lnTo>
                  <a:lnTo>
                    <a:pt x="10140" y="3778"/>
                  </a:lnTo>
                  <a:close/>
                  <a:moveTo>
                    <a:pt x="40360" y="37178"/>
                  </a:moveTo>
                  <a:lnTo>
                    <a:pt x="59645" y="66722"/>
                  </a:lnTo>
                  <a:lnTo>
                    <a:pt x="26443" y="68829"/>
                  </a:lnTo>
                  <a:lnTo>
                    <a:pt x="26443" y="68829"/>
                  </a:lnTo>
                  <a:lnTo>
                    <a:pt x="40360" y="37178"/>
                  </a:lnTo>
                  <a:close/>
                  <a:moveTo>
                    <a:pt x="1472" y="50260"/>
                  </a:moveTo>
                  <a:lnTo>
                    <a:pt x="14753" y="60758"/>
                  </a:lnTo>
                  <a:lnTo>
                    <a:pt x="15866" y="74476"/>
                  </a:lnTo>
                  <a:lnTo>
                    <a:pt x="15866" y="74476"/>
                  </a:lnTo>
                  <a:lnTo>
                    <a:pt x="1472" y="50260"/>
                  </a:lnTo>
                  <a:close/>
                  <a:moveTo>
                    <a:pt x="10299" y="0"/>
                  </a:moveTo>
                  <a:lnTo>
                    <a:pt x="10260" y="80"/>
                  </a:lnTo>
                  <a:lnTo>
                    <a:pt x="1" y="49147"/>
                  </a:lnTo>
                  <a:lnTo>
                    <a:pt x="80" y="49187"/>
                  </a:lnTo>
                  <a:lnTo>
                    <a:pt x="16741" y="77180"/>
                  </a:lnTo>
                  <a:lnTo>
                    <a:pt x="15429" y="61314"/>
                  </a:lnTo>
                  <a:lnTo>
                    <a:pt x="25051" y="68909"/>
                  </a:lnTo>
                  <a:lnTo>
                    <a:pt x="24773" y="68909"/>
                  </a:lnTo>
                  <a:lnTo>
                    <a:pt x="66683" y="95471"/>
                  </a:lnTo>
                  <a:lnTo>
                    <a:pt x="67041" y="94954"/>
                  </a:lnTo>
                  <a:lnTo>
                    <a:pt x="26801" y="69426"/>
                  </a:lnTo>
                  <a:lnTo>
                    <a:pt x="60758" y="67318"/>
                  </a:lnTo>
                  <a:lnTo>
                    <a:pt x="40241" y="35826"/>
                  </a:lnTo>
                  <a:lnTo>
                    <a:pt x="25807" y="68670"/>
                  </a:lnTo>
                  <a:lnTo>
                    <a:pt x="15389" y="60440"/>
                  </a:lnTo>
                  <a:lnTo>
                    <a:pt x="10458" y="80"/>
                  </a:lnTo>
                  <a:lnTo>
                    <a:pt x="10458" y="40"/>
                  </a:lnTo>
                  <a:lnTo>
                    <a:pt x="10379" y="0"/>
                  </a:lnTo>
                  <a:close/>
                </a:path>
              </a:pathLst>
            </a:cu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118"/>
            <p:cNvSpPr/>
            <p:nvPr/>
          </p:nvSpPr>
          <p:spPr>
            <a:xfrm>
              <a:off x="2866625" y="3743200"/>
              <a:ext cx="100425" cy="100425"/>
            </a:xfrm>
            <a:custGeom>
              <a:rect b="b" l="l" r="r" t="t"/>
              <a:pathLst>
                <a:path extrusionOk="0" h="4017" w="4017">
                  <a:moveTo>
                    <a:pt x="1750" y="1"/>
                  </a:moveTo>
                  <a:lnTo>
                    <a:pt x="1392" y="80"/>
                  </a:lnTo>
                  <a:lnTo>
                    <a:pt x="1034" y="239"/>
                  </a:lnTo>
                  <a:lnTo>
                    <a:pt x="716" y="438"/>
                  </a:lnTo>
                  <a:lnTo>
                    <a:pt x="438" y="716"/>
                  </a:lnTo>
                  <a:lnTo>
                    <a:pt x="239" y="1074"/>
                  </a:lnTo>
                  <a:lnTo>
                    <a:pt x="80" y="1432"/>
                  </a:lnTo>
                  <a:lnTo>
                    <a:pt x="0" y="1830"/>
                  </a:lnTo>
                  <a:lnTo>
                    <a:pt x="0" y="2227"/>
                  </a:lnTo>
                  <a:lnTo>
                    <a:pt x="80" y="2625"/>
                  </a:lnTo>
                  <a:lnTo>
                    <a:pt x="239" y="2983"/>
                  </a:lnTo>
                  <a:lnTo>
                    <a:pt x="477" y="3301"/>
                  </a:lnTo>
                  <a:lnTo>
                    <a:pt x="756" y="3579"/>
                  </a:lnTo>
                  <a:lnTo>
                    <a:pt x="1074" y="3778"/>
                  </a:lnTo>
                  <a:lnTo>
                    <a:pt x="1471" y="3937"/>
                  </a:lnTo>
                  <a:lnTo>
                    <a:pt x="1869" y="4017"/>
                  </a:lnTo>
                  <a:lnTo>
                    <a:pt x="2267" y="4017"/>
                  </a:lnTo>
                  <a:lnTo>
                    <a:pt x="2625" y="3937"/>
                  </a:lnTo>
                  <a:lnTo>
                    <a:pt x="2982" y="3778"/>
                  </a:lnTo>
                  <a:lnTo>
                    <a:pt x="3301" y="3540"/>
                  </a:lnTo>
                  <a:lnTo>
                    <a:pt x="3579" y="3261"/>
                  </a:lnTo>
                  <a:lnTo>
                    <a:pt x="3817" y="2943"/>
                  </a:lnTo>
                  <a:lnTo>
                    <a:pt x="3937" y="2545"/>
                  </a:lnTo>
                  <a:lnTo>
                    <a:pt x="4016" y="2148"/>
                  </a:lnTo>
                  <a:lnTo>
                    <a:pt x="4016" y="1750"/>
                  </a:lnTo>
                  <a:lnTo>
                    <a:pt x="3937" y="1392"/>
                  </a:lnTo>
                  <a:lnTo>
                    <a:pt x="3778" y="1035"/>
                  </a:lnTo>
                  <a:lnTo>
                    <a:pt x="3539" y="716"/>
                  </a:lnTo>
                  <a:lnTo>
                    <a:pt x="3261" y="438"/>
                  </a:lnTo>
                  <a:lnTo>
                    <a:pt x="2943" y="199"/>
                  </a:lnTo>
                  <a:lnTo>
                    <a:pt x="2585" y="80"/>
                  </a:lnTo>
                  <a:lnTo>
                    <a:pt x="2147"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118"/>
            <p:cNvSpPr/>
            <p:nvPr/>
          </p:nvSpPr>
          <p:spPr>
            <a:xfrm>
              <a:off x="3896475" y="4102075"/>
              <a:ext cx="168025" cy="168000"/>
            </a:xfrm>
            <a:custGeom>
              <a:rect b="b" l="l" r="r" t="t"/>
              <a:pathLst>
                <a:path extrusionOk="0" h="6720" w="6721">
                  <a:moveTo>
                    <a:pt x="2943" y="0"/>
                  </a:moveTo>
                  <a:lnTo>
                    <a:pt x="2625" y="80"/>
                  </a:lnTo>
                  <a:lnTo>
                    <a:pt x="2307" y="159"/>
                  </a:lnTo>
                  <a:lnTo>
                    <a:pt x="2028" y="278"/>
                  </a:lnTo>
                  <a:lnTo>
                    <a:pt x="1710" y="398"/>
                  </a:lnTo>
                  <a:lnTo>
                    <a:pt x="1472" y="596"/>
                  </a:lnTo>
                  <a:lnTo>
                    <a:pt x="1193" y="795"/>
                  </a:lnTo>
                  <a:lnTo>
                    <a:pt x="955" y="994"/>
                  </a:lnTo>
                  <a:lnTo>
                    <a:pt x="756" y="1233"/>
                  </a:lnTo>
                  <a:lnTo>
                    <a:pt x="557" y="1511"/>
                  </a:lnTo>
                  <a:lnTo>
                    <a:pt x="398" y="1789"/>
                  </a:lnTo>
                  <a:lnTo>
                    <a:pt x="239" y="2107"/>
                  </a:lnTo>
                  <a:lnTo>
                    <a:pt x="120" y="2426"/>
                  </a:lnTo>
                  <a:lnTo>
                    <a:pt x="40" y="2783"/>
                  </a:lnTo>
                  <a:lnTo>
                    <a:pt x="0" y="3102"/>
                  </a:lnTo>
                  <a:lnTo>
                    <a:pt x="0" y="3420"/>
                  </a:lnTo>
                  <a:lnTo>
                    <a:pt x="40" y="3778"/>
                  </a:lnTo>
                  <a:lnTo>
                    <a:pt x="80" y="4096"/>
                  </a:lnTo>
                  <a:lnTo>
                    <a:pt x="159" y="4414"/>
                  </a:lnTo>
                  <a:lnTo>
                    <a:pt x="279" y="4692"/>
                  </a:lnTo>
                  <a:lnTo>
                    <a:pt x="438" y="4970"/>
                  </a:lnTo>
                  <a:lnTo>
                    <a:pt x="597" y="5249"/>
                  </a:lnTo>
                  <a:lnTo>
                    <a:pt x="796" y="5527"/>
                  </a:lnTo>
                  <a:lnTo>
                    <a:pt x="994" y="5766"/>
                  </a:lnTo>
                  <a:lnTo>
                    <a:pt x="1233" y="5964"/>
                  </a:lnTo>
                  <a:lnTo>
                    <a:pt x="1511" y="6163"/>
                  </a:lnTo>
                  <a:lnTo>
                    <a:pt x="1790" y="6322"/>
                  </a:lnTo>
                  <a:lnTo>
                    <a:pt x="2108" y="6481"/>
                  </a:lnTo>
                  <a:lnTo>
                    <a:pt x="2426" y="6601"/>
                  </a:lnTo>
                  <a:lnTo>
                    <a:pt x="2784" y="6680"/>
                  </a:lnTo>
                  <a:lnTo>
                    <a:pt x="3102" y="6720"/>
                  </a:lnTo>
                  <a:lnTo>
                    <a:pt x="3420" y="6720"/>
                  </a:lnTo>
                  <a:lnTo>
                    <a:pt x="3778" y="6680"/>
                  </a:lnTo>
                  <a:lnTo>
                    <a:pt x="4096" y="6640"/>
                  </a:lnTo>
                  <a:lnTo>
                    <a:pt x="4414" y="6561"/>
                  </a:lnTo>
                  <a:lnTo>
                    <a:pt x="4692" y="6442"/>
                  </a:lnTo>
                  <a:lnTo>
                    <a:pt x="5010" y="6283"/>
                  </a:lnTo>
                  <a:lnTo>
                    <a:pt x="5249" y="6124"/>
                  </a:lnTo>
                  <a:lnTo>
                    <a:pt x="5527" y="5925"/>
                  </a:lnTo>
                  <a:lnTo>
                    <a:pt x="5766" y="5726"/>
                  </a:lnTo>
                  <a:lnTo>
                    <a:pt x="5965" y="5448"/>
                  </a:lnTo>
                  <a:lnTo>
                    <a:pt x="6164" y="5209"/>
                  </a:lnTo>
                  <a:lnTo>
                    <a:pt x="6323" y="4931"/>
                  </a:lnTo>
                  <a:lnTo>
                    <a:pt x="6482" y="4613"/>
                  </a:lnTo>
                  <a:lnTo>
                    <a:pt x="6601" y="4294"/>
                  </a:lnTo>
                  <a:lnTo>
                    <a:pt x="6680" y="3937"/>
                  </a:lnTo>
                  <a:lnTo>
                    <a:pt x="6720" y="3618"/>
                  </a:lnTo>
                  <a:lnTo>
                    <a:pt x="6720" y="3261"/>
                  </a:lnTo>
                  <a:lnTo>
                    <a:pt x="6680" y="2942"/>
                  </a:lnTo>
                  <a:lnTo>
                    <a:pt x="6641" y="2624"/>
                  </a:lnTo>
                  <a:lnTo>
                    <a:pt x="6561" y="2306"/>
                  </a:lnTo>
                  <a:lnTo>
                    <a:pt x="6442" y="2028"/>
                  </a:lnTo>
                  <a:lnTo>
                    <a:pt x="6283" y="1710"/>
                  </a:lnTo>
                  <a:lnTo>
                    <a:pt x="6124" y="1432"/>
                  </a:lnTo>
                  <a:lnTo>
                    <a:pt x="5925" y="1193"/>
                  </a:lnTo>
                  <a:lnTo>
                    <a:pt x="5726" y="954"/>
                  </a:lnTo>
                  <a:lnTo>
                    <a:pt x="5488" y="756"/>
                  </a:lnTo>
                  <a:lnTo>
                    <a:pt x="5209" y="557"/>
                  </a:lnTo>
                  <a:lnTo>
                    <a:pt x="4931" y="358"/>
                  </a:lnTo>
                  <a:lnTo>
                    <a:pt x="4613" y="239"/>
                  </a:lnTo>
                  <a:lnTo>
                    <a:pt x="4295" y="119"/>
                  </a:lnTo>
                  <a:lnTo>
                    <a:pt x="3937" y="40"/>
                  </a:lnTo>
                  <a:lnTo>
                    <a:pt x="3619"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118"/>
            <p:cNvSpPr/>
            <p:nvPr/>
          </p:nvSpPr>
          <p:spPr>
            <a:xfrm>
              <a:off x="3261275" y="5409275"/>
              <a:ext cx="67600" cy="67600"/>
            </a:xfrm>
            <a:custGeom>
              <a:rect b="b" l="l" r="r" t="t"/>
              <a:pathLst>
                <a:path extrusionOk="0" h="2704" w="2704">
                  <a:moveTo>
                    <a:pt x="1431" y="0"/>
                  </a:moveTo>
                  <a:lnTo>
                    <a:pt x="1193" y="40"/>
                  </a:lnTo>
                  <a:lnTo>
                    <a:pt x="915" y="80"/>
                  </a:lnTo>
                  <a:lnTo>
                    <a:pt x="676" y="199"/>
                  </a:lnTo>
                  <a:lnTo>
                    <a:pt x="477" y="318"/>
                  </a:lnTo>
                  <a:lnTo>
                    <a:pt x="278" y="517"/>
                  </a:lnTo>
                  <a:lnTo>
                    <a:pt x="159" y="756"/>
                  </a:lnTo>
                  <a:lnTo>
                    <a:pt x="40" y="994"/>
                  </a:lnTo>
                  <a:lnTo>
                    <a:pt x="0" y="1273"/>
                  </a:lnTo>
                  <a:lnTo>
                    <a:pt x="0" y="1511"/>
                  </a:lnTo>
                  <a:lnTo>
                    <a:pt x="80" y="1789"/>
                  </a:lnTo>
                  <a:lnTo>
                    <a:pt x="159" y="2028"/>
                  </a:lnTo>
                  <a:lnTo>
                    <a:pt x="318" y="2227"/>
                  </a:lnTo>
                  <a:lnTo>
                    <a:pt x="517" y="2426"/>
                  </a:lnTo>
                  <a:lnTo>
                    <a:pt x="716" y="2545"/>
                  </a:lnTo>
                  <a:lnTo>
                    <a:pt x="954" y="2664"/>
                  </a:lnTo>
                  <a:lnTo>
                    <a:pt x="1233" y="2704"/>
                  </a:lnTo>
                  <a:lnTo>
                    <a:pt x="1511" y="2704"/>
                  </a:lnTo>
                  <a:lnTo>
                    <a:pt x="1750" y="2624"/>
                  </a:lnTo>
                  <a:lnTo>
                    <a:pt x="1988" y="2545"/>
                  </a:lnTo>
                  <a:lnTo>
                    <a:pt x="2227" y="2386"/>
                  </a:lnTo>
                  <a:lnTo>
                    <a:pt x="2386" y="2187"/>
                  </a:lnTo>
                  <a:lnTo>
                    <a:pt x="2545" y="1988"/>
                  </a:lnTo>
                  <a:lnTo>
                    <a:pt x="2624" y="1750"/>
                  </a:lnTo>
                  <a:lnTo>
                    <a:pt x="2704" y="1471"/>
                  </a:lnTo>
                  <a:lnTo>
                    <a:pt x="2664" y="1193"/>
                  </a:lnTo>
                  <a:lnTo>
                    <a:pt x="2624" y="954"/>
                  </a:lnTo>
                  <a:lnTo>
                    <a:pt x="2505" y="716"/>
                  </a:lnTo>
                  <a:lnTo>
                    <a:pt x="2386" y="477"/>
                  </a:lnTo>
                  <a:lnTo>
                    <a:pt x="2187" y="318"/>
                  </a:lnTo>
                  <a:lnTo>
                    <a:pt x="1948" y="159"/>
                  </a:lnTo>
                  <a:lnTo>
                    <a:pt x="1710" y="80"/>
                  </a:lnTo>
                  <a:lnTo>
                    <a:pt x="1431"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118"/>
            <p:cNvSpPr/>
            <p:nvPr/>
          </p:nvSpPr>
          <p:spPr>
            <a:xfrm>
              <a:off x="4049550" y="4952000"/>
              <a:ext cx="117325" cy="117325"/>
            </a:xfrm>
            <a:custGeom>
              <a:rect b="b" l="l" r="r" t="t"/>
              <a:pathLst>
                <a:path extrusionOk="0" h="4693" w="4693">
                  <a:moveTo>
                    <a:pt x="2546" y="0"/>
                  </a:moveTo>
                  <a:lnTo>
                    <a:pt x="2068" y="40"/>
                  </a:lnTo>
                  <a:lnTo>
                    <a:pt x="1631" y="120"/>
                  </a:lnTo>
                  <a:lnTo>
                    <a:pt x="1194" y="318"/>
                  </a:lnTo>
                  <a:lnTo>
                    <a:pt x="836" y="557"/>
                  </a:lnTo>
                  <a:lnTo>
                    <a:pt x="518" y="875"/>
                  </a:lnTo>
                  <a:lnTo>
                    <a:pt x="279" y="1273"/>
                  </a:lnTo>
                  <a:lnTo>
                    <a:pt x="160" y="1471"/>
                  </a:lnTo>
                  <a:lnTo>
                    <a:pt x="80" y="1710"/>
                  </a:lnTo>
                  <a:lnTo>
                    <a:pt x="41" y="1949"/>
                  </a:lnTo>
                  <a:lnTo>
                    <a:pt x="1" y="2187"/>
                  </a:lnTo>
                  <a:lnTo>
                    <a:pt x="1" y="2625"/>
                  </a:lnTo>
                  <a:lnTo>
                    <a:pt x="120" y="3102"/>
                  </a:lnTo>
                  <a:lnTo>
                    <a:pt x="279" y="3499"/>
                  </a:lnTo>
                  <a:lnTo>
                    <a:pt x="557" y="3857"/>
                  </a:lnTo>
                  <a:lnTo>
                    <a:pt x="876" y="4175"/>
                  </a:lnTo>
                  <a:lnTo>
                    <a:pt x="1273" y="4454"/>
                  </a:lnTo>
                  <a:lnTo>
                    <a:pt x="1472" y="4533"/>
                  </a:lnTo>
                  <a:lnTo>
                    <a:pt x="1711" y="4613"/>
                  </a:lnTo>
                  <a:lnTo>
                    <a:pt x="1949" y="4692"/>
                  </a:lnTo>
                  <a:lnTo>
                    <a:pt x="2625" y="4692"/>
                  </a:lnTo>
                  <a:lnTo>
                    <a:pt x="3063" y="4613"/>
                  </a:lnTo>
                  <a:lnTo>
                    <a:pt x="3500" y="4414"/>
                  </a:lnTo>
                  <a:lnTo>
                    <a:pt x="3858" y="4175"/>
                  </a:lnTo>
                  <a:lnTo>
                    <a:pt x="4176" y="3817"/>
                  </a:lnTo>
                  <a:lnTo>
                    <a:pt x="4454" y="3460"/>
                  </a:lnTo>
                  <a:lnTo>
                    <a:pt x="4534" y="3221"/>
                  </a:lnTo>
                  <a:lnTo>
                    <a:pt x="4613" y="3022"/>
                  </a:lnTo>
                  <a:lnTo>
                    <a:pt x="4653" y="2784"/>
                  </a:lnTo>
                  <a:lnTo>
                    <a:pt x="4693" y="2545"/>
                  </a:lnTo>
                  <a:lnTo>
                    <a:pt x="4693" y="2068"/>
                  </a:lnTo>
                  <a:lnTo>
                    <a:pt x="4574" y="1631"/>
                  </a:lnTo>
                  <a:lnTo>
                    <a:pt x="4414" y="1233"/>
                  </a:lnTo>
                  <a:lnTo>
                    <a:pt x="4136" y="835"/>
                  </a:lnTo>
                  <a:lnTo>
                    <a:pt x="3818" y="517"/>
                  </a:lnTo>
                  <a:lnTo>
                    <a:pt x="3460" y="279"/>
                  </a:lnTo>
                  <a:lnTo>
                    <a:pt x="3222" y="159"/>
                  </a:lnTo>
                  <a:lnTo>
                    <a:pt x="2983" y="80"/>
                  </a:lnTo>
                  <a:lnTo>
                    <a:pt x="2784" y="40"/>
                  </a:lnTo>
                  <a:lnTo>
                    <a:pt x="2546"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118"/>
            <p:cNvSpPr/>
            <p:nvPr/>
          </p:nvSpPr>
          <p:spPr>
            <a:xfrm>
              <a:off x="3039575" y="4649800"/>
              <a:ext cx="168025" cy="168025"/>
            </a:xfrm>
            <a:custGeom>
              <a:rect b="b" l="l" r="r" t="t"/>
              <a:pathLst>
                <a:path extrusionOk="0" h="6721" w="6721">
                  <a:moveTo>
                    <a:pt x="2943" y="0"/>
                  </a:moveTo>
                  <a:lnTo>
                    <a:pt x="2625" y="80"/>
                  </a:lnTo>
                  <a:lnTo>
                    <a:pt x="2307" y="159"/>
                  </a:lnTo>
                  <a:lnTo>
                    <a:pt x="2029" y="279"/>
                  </a:lnTo>
                  <a:lnTo>
                    <a:pt x="1751" y="398"/>
                  </a:lnTo>
                  <a:lnTo>
                    <a:pt x="1472" y="597"/>
                  </a:lnTo>
                  <a:lnTo>
                    <a:pt x="1194" y="756"/>
                  </a:lnTo>
                  <a:lnTo>
                    <a:pt x="955" y="994"/>
                  </a:lnTo>
                  <a:lnTo>
                    <a:pt x="756" y="1233"/>
                  </a:lnTo>
                  <a:lnTo>
                    <a:pt x="558" y="1511"/>
                  </a:lnTo>
                  <a:lnTo>
                    <a:pt x="399" y="1790"/>
                  </a:lnTo>
                  <a:lnTo>
                    <a:pt x="240" y="2108"/>
                  </a:lnTo>
                  <a:lnTo>
                    <a:pt x="120" y="2426"/>
                  </a:lnTo>
                  <a:lnTo>
                    <a:pt x="41" y="2744"/>
                  </a:lnTo>
                  <a:lnTo>
                    <a:pt x="1" y="3102"/>
                  </a:lnTo>
                  <a:lnTo>
                    <a:pt x="1" y="3420"/>
                  </a:lnTo>
                  <a:lnTo>
                    <a:pt x="41" y="3738"/>
                  </a:lnTo>
                  <a:lnTo>
                    <a:pt x="80" y="4056"/>
                  </a:lnTo>
                  <a:lnTo>
                    <a:pt x="160" y="4374"/>
                  </a:lnTo>
                  <a:lnTo>
                    <a:pt x="279" y="4692"/>
                  </a:lnTo>
                  <a:lnTo>
                    <a:pt x="438" y="4971"/>
                  </a:lnTo>
                  <a:lnTo>
                    <a:pt x="597" y="5249"/>
                  </a:lnTo>
                  <a:lnTo>
                    <a:pt x="796" y="5527"/>
                  </a:lnTo>
                  <a:lnTo>
                    <a:pt x="995" y="5766"/>
                  </a:lnTo>
                  <a:lnTo>
                    <a:pt x="1273" y="5965"/>
                  </a:lnTo>
                  <a:lnTo>
                    <a:pt x="1512" y="6164"/>
                  </a:lnTo>
                  <a:lnTo>
                    <a:pt x="1790" y="6323"/>
                  </a:lnTo>
                  <a:lnTo>
                    <a:pt x="2108" y="6482"/>
                  </a:lnTo>
                  <a:lnTo>
                    <a:pt x="2426" y="6561"/>
                  </a:lnTo>
                  <a:lnTo>
                    <a:pt x="2784" y="6641"/>
                  </a:lnTo>
                  <a:lnTo>
                    <a:pt x="3102" y="6681"/>
                  </a:lnTo>
                  <a:lnTo>
                    <a:pt x="3460" y="6720"/>
                  </a:lnTo>
                  <a:lnTo>
                    <a:pt x="3778" y="6681"/>
                  </a:lnTo>
                  <a:lnTo>
                    <a:pt x="4097" y="6641"/>
                  </a:lnTo>
                  <a:lnTo>
                    <a:pt x="4415" y="6561"/>
                  </a:lnTo>
                  <a:lnTo>
                    <a:pt x="4693" y="6442"/>
                  </a:lnTo>
                  <a:lnTo>
                    <a:pt x="5011" y="6283"/>
                  </a:lnTo>
                  <a:lnTo>
                    <a:pt x="5289" y="6124"/>
                  </a:lnTo>
                  <a:lnTo>
                    <a:pt x="5528" y="5925"/>
                  </a:lnTo>
                  <a:lnTo>
                    <a:pt x="5767" y="5686"/>
                  </a:lnTo>
                  <a:lnTo>
                    <a:pt x="5965" y="5448"/>
                  </a:lnTo>
                  <a:lnTo>
                    <a:pt x="6164" y="5209"/>
                  </a:lnTo>
                  <a:lnTo>
                    <a:pt x="6363" y="4891"/>
                  </a:lnTo>
                  <a:lnTo>
                    <a:pt x="6482" y="4613"/>
                  </a:lnTo>
                  <a:lnTo>
                    <a:pt x="6602" y="4255"/>
                  </a:lnTo>
                  <a:lnTo>
                    <a:pt x="6681" y="3937"/>
                  </a:lnTo>
                  <a:lnTo>
                    <a:pt x="6721" y="3619"/>
                  </a:lnTo>
                  <a:lnTo>
                    <a:pt x="6721" y="3261"/>
                  </a:lnTo>
                  <a:lnTo>
                    <a:pt x="6721" y="2943"/>
                  </a:lnTo>
                  <a:lnTo>
                    <a:pt x="6641" y="2625"/>
                  </a:lnTo>
                  <a:lnTo>
                    <a:pt x="6562" y="2307"/>
                  </a:lnTo>
                  <a:lnTo>
                    <a:pt x="6443" y="1988"/>
                  </a:lnTo>
                  <a:lnTo>
                    <a:pt x="6283" y="1710"/>
                  </a:lnTo>
                  <a:lnTo>
                    <a:pt x="6124" y="1432"/>
                  </a:lnTo>
                  <a:lnTo>
                    <a:pt x="5926" y="1193"/>
                  </a:lnTo>
                  <a:lnTo>
                    <a:pt x="5727" y="955"/>
                  </a:lnTo>
                  <a:lnTo>
                    <a:pt x="5488" y="716"/>
                  </a:lnTo>
                  <a:lnTo>
                    <a:pt x="5210" y="517"/>
                  </a:lnTo>
                  <a:lnTo>
                    <a:pt x="4932" y="358"/>
                  </a:lnTo>
                  <a:lnTo>
                    <a:pt x="4613" y="239"/>
                  </a:lnTo>
                  <a:lnTo>
                    <a:pt x="4295" y="120"/>
                  </a:lnTo>
                  <a:lnTo>
                    <a:pt x="3937" y="40"/>
                  </a:lnTo>
                  <a:lnTo>
                    <a:pt x="3619"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118"/>
            <p:cNvSpPr/>
            <p:nvPr/>
          </p:nvSpPr>
          <p:spPr>
            <a:xfrm>
              <a:off x="1572350" y="4220350"/>
              <a:ext cx="117325" cy="117325"/>
            </a:xfrm>
            <a:custGeom>
              <a:rect b="b" l="l" r="r" t="t"/>
              <a:pathLst>
                <a:path extrusionOk="0" h="4693" w="4693">
                  <a:moveTo>
                    <a:pt x="2068" y="1"/>
                  </a:moveTo>
                  <a:lnTo>
                    <a:pt x="1631" y="80"/>
                  </a:lnTo>
                  <a:lnTo>
                    <a:pt x="1193" y="279"/>
                  </a:lnTo>
                  <a:lnTo>
                    <a:pt x="835" y="518"/>
                  </a:lnTo>
                  <a:lnTo>
                    <a:pt x="517" y="876"/>
                  </a:lnTo>
                  <a:lnTo>
                    <a:pt x="279" y="1233"/>
                  </a:lnTo>
                  <a:lnTo>
                    <a:pt x="159" y="1472"/>
                  </a:lnTo>
                  <a:lnTo>
                    <a:pt x="80" y="1671"/>
                  </a:lnTo>
                  <a:lnTo>
                    <a:pt x="40" y="1909"/>
                  </a:lnTo>
                  <a:lnTo>
                    <a:pt x="0" y="2148"/>
                  </a:lnTo>
                  <a:lnTo>
                    <a:pt x="0" y="2625"/>
                  </a:lnTo>
                  <a:lnTo>
                    <a:pt x="120" y="3063"/>
                  </a:lnTo>
                  <a:lnTo>
                    <a:pt x="279" y="3460"/>
                  </a:lnTo>
                  <a:lnTo>
                    <a:pt x="557" y="3858"/>
                  </a:lnTo>
                  <a:lnTo>
                    <a:pt x="875" y="4176"/>
                  </a:lnTo>
                  <a:lnTo>
                    <a:pt x="1273" y="4414"/>
                  </a:lnTo>
                  <a:lnTo>
                    <a:pt x="1472" y="4534"/>
                  </a:lnTo>
                  <a:lnTo>
                    <a:pt x="1710" y="4613"/>
                  </a:lnTo>
                  <a:lnTo>
                    <a:pt x="1949" y="4653"/>
                  </a:lnTo>
                  <a:lnTo>
                    <a:pt x="2187" y="4693"/>
                  </a:lnTo>
                  <a:lnTo>
                    <a:pt x="2625" y="4693"/>
                  </a:lnTo>
                  <a:lnTo>
                    <a:pt x="3102" y="4574"/>
                  </a:lnTo>
                  <a:lnTo>
                    <a:pt x="3499" y="4375"/>
                  </a:lnTo>
                  <a:lnTo>
                    <a:pt x="3857" y="4136"/>
                  </a:lnTo>
                  <a:lnTo>
                    <a:pt x="4175" y="3818"/>
                  </a:lnTo>
                  <a:lnTo>
                    <a:pt x="4454" y="3420"/>
                  </a:lnTo>
                  <a:lnTo>
                    <a:pt x="4533" y="3222"/>
                  </a:lnTo>
                  <a:lnTo>
                    <a:pt x="4613" y="2983"/>
                  </a:lnTo>
                  <a:lnTo>
                    <a:pt x="4653" y="2744"/>
                  </a:lnTo>
                  <a:lnTo>
                    <a:pt x="4692" y="2506"/>
                  </a:lnTo>
                  <a:lnTo>
                    <a:pt x="4692" y="2068"/>
                  </a:lnTo>
                  <a:lnTo>
                    <a:pt x="4573" y="1591"/>
                  </a:lnTo>
                  <a:lnTo>
                    <a:pt x="4414" y="1194"/>
                  </a:lnTo>
                  <a:lnTo>
                    <a:pt x="4175" y="836"/>
                  </a:lnTo>
                  <a:lnTo>
                    <a:pt x="3817" y="518"/>
                  </a:lnTo>
                  <a:lnTo>
                    <a:pt x="3460" y="239"/>
                  </a:lnTo>
                  <a:lnTo>
                    <a:pt x="3221" y="160"/>
                  </a:lnTo>
                  <a:lnTo>
                    <a:pt x="2982" y="80"/>
                  </a:lnTo>
                  <a:lnTo>
                    <a:pt x="2784"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118"/>
            <p:cNvSpPr/>
            <p:nvPr/>
          </p:nvSpPr>
          <p:spPr>
            <a:xfrm>
              <a:off x="1968975" y="4893350"/>
              <a:ext cx="117325" cy="117325"/>
            </a:xfrm>
            <a:custGeom>
              <a:rect b="b" l="l" r="r" t="t"/>
              <a:pathLst>
                <a:path extrusionOk="0" h="4693" w="4693">
                  <a:moveTo>
                    <a:pt x="2068" y="0"/>
                  </a:moveTo>
                  <a:lnTo>
                    <a:pt x="1631" y="120"/>
                  </a:lnTo>
                  <a:lnTo>
                    <a:pt x="1233" y="279"/>
                  </a:lnTo>
                  <a:lnTo>
                    <a:pt x="836" y="557"/>
                  </a:lnTo>
                  <a:lnTo>
                    <a:pt x="517" y="875"/>
                  </a:lnTo>
                  <a:lnTo>
                    <a:pt x="279" y="1273"/>
                  </a:lnTo>
                  <a:lnTo>
                    <a:pt x="160" y="1471"/>
                  </a:lnTo>
                  <a:lnTo>
                    <a:pt x="80" y="1710"/>
                  </a:lnTo>
                  <a:lnTo>
                    <a:pt x="40" y="1949"/>
                  </a:lnTo>
                  <a:lnTo>
                    <a:pt x="1" y="2187"/>
                  </a:lnTo>
                  <a:lnTo>
                    <a:pt x="40" y="2625"/>
                  </a:lnTo>
                  <a:lnTo>
                    <a:pt x="120" y="3062"/>
                  </a:lnTo>
                  <a:lnTo>
                    <a:pt x="319" y="3499"/>
                  </a:lnTo>
                  <a:lnTo>
                    <a:pt x="557" y="3857"/>
                  </a:lnTo>
                  <a:lnTo>
                    <a:pt x="875" y="4175"/>
                  </a:lnTo>
                  <a:lnTo>
                    <a:pt x="1273" y="4454"/>
                  </a:lnTo>
                  <a:lnTo>
                    <a:pt x="1472" y="4533"/>
                  </a:lnTo>
                  <a:lnTo>
                    <a:pt x="1710" y="4613"/>
                  </a:lnTo>
                  <a:lnTo>
                    <a:pt x="1949" y="4652"/>
                  </a:lnTo>
                  <a:lnTo>
                    <a:pt x="2188" y="4692"/>
                  </a:lnTo>
                  <a:lnTo>
                    <a:pt x="2625" y="4692"/>
                  </a:lnTo>
                  <a:lnTo>
                    <a:pt x="3102" y="4573"/>
                  </a:lnTo>
                  <a:lnTo>
                    <a:pt x="3500" y="4414"/>
                  </a:lnTo>
                  <a:lnTo>
                    <a:pt x="3858" y="4136"/>
                  </a:lnTo>
                  <a:lnTo>
                    <a:pt x="4176" y="3817"/>
                  </a:lnTo>
                  <a:lnTo>
                    <a:pt x="4454" y="3420"/>
                  </a:lnTo>
                  <a:lnTo>
                    <a:pt x="4534" y="3221"/>
                  </a:lnTo>
                  <a:lnTo>
                    <a:pt x="4613" y="2982"/>
                  </a:lnTo>
                  <a:lnTo>
                    <a:pt x="4693" y="2744"/>
                  </a:lnTo>
                  <a:lnTo>
                    <a:pt x="4693" y="2545"/>
                  </a:lnTo>
                  <a:lnTo>
                    <a:pt x="4693" y="2068"/>
                  </a:lnTo>
                  <a:lnTo>
                    <a:pt x="4613" y="1631"/>
                  </a:lnTo>
                  <a:lnTo>
                    <a:pt x="4414" y="1193"/>
                  </a:lnTo>
                  <a:lnTo>
                    <a:pt x="4176" y="835"/>
                  </a:lnTo>
                  <a:lnTo>
                    <a:pt x="3818" y="517"/>
                  </a:lnTo>
                  <a:lnTo>
                    <a:pt x="3460" y="279"/>
                  </a:lnTo>
                  <a:lnTo>
                    <a:pt x="3221" y="159"/>
                  </a:lnTo>
                  <a:lnTo>
                    <a:pt x="3023" y="80"/>
                  </a:lnTo>
                  <a:lnTo>
                    <a:pt x="2784" y="40"/>
                  </a:lnTo>
                  <a:lnTo>
                    <a:pt x="2545"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118"/>
            <p:cNvSpPr/>
            <p:nvPr/>
          </p:nvSpPr>
          <p:spPr>
            <a:xfrm>
              <a:off x="2182700" y="4698500"/>
              <a:ext cx="168025" cy="168025"/>
            </a:xfrm>
            <a:custGeom>
              <a:rect b="b" l="l" r="r" t="t"/>
              <a:pathLst>
                <a:path extrusionOk="0" h="6721" w="6721">
                  <a:moveTo>
                    <a:pt x="2983" y="1"/>
                  </a:moveTo>
                  <a:lnTo>
                    <a:pt x="2625" y="80"/>
                  </a:lnTo>
                  <a:lnTo>
                    <a:pt x="2347" y="160"/>
                  </a:lnTo>
                  <a:lnTo>
                    <a:pt x="2028" y="279"/>
                  </a:lnTo>
                  <a:lnTo>
                    <a:pt x="1750" y="398"/>
                  </a:lnTo>
                  <a:lnTo>
                    <a:pt x="1472" y="597"/>
                  </a:lnTo>
                  <a:lnTo>
                    <a:pt x="1193" y="796"/>
                  </a:lnTo>
                  <a:lnTo>
                    <a:pt x="955" y="995"/>
                  </a:lnTo>
                  <a:lnTo>
                    <a:pt x="756" y="1233"/>
                  </a:lnTo>
                  <a:lnTo>
                    <a:pt x="557" y="1512"/>
                  </a:lnTo>
                  <a:lnTo>
                    <a:pt x="398" y="1790"/>
                  </a:lnTo>
                  <a:lnTo>
                    <a:pt x="239" y="2108"/>
                  </a:lnTo>
                  <a:lnTo>
                    <a:pt x="160" y="2426"/>
                  </a:lnTo>
                  <a:lnTo>
                    <a:pt x="80" y="2744"/>
                  </a:lnTo>
                  <a:lnTo>
                    <a:pt x="1" y="3102"/>
                  </a:lnTo>
                  <a:lnTo>
                    <a:pt x="1" y="3420"/>
                  </a:lnTo>
                  <a:lnTo>
                    <a:pt x="40" y="3738"/>
                  </a:lnTo>
                  <a:lnTo>
                    <a:pt x="80" y="4096"/>
                  </a:lnTo>
                  <a:lnTo>
                    <a:pt x="160" y="4375"/>
                  </a:lnTo>
                  <a:lnTo>
                    <a:pt x="279" y="4693"/>
                  </a:lnTo>
                  <a:lnTo>
                    <a:pt x="438" y="4971"/>
                  </a:lnTo>
                  <a:lnTo>
                    <a:pt x="597" y="5249"/>
                  </a:lnTo>
                  <a:lnTo>
                    <a:pt x="796" y="5528"/>
                  </a:lnTo>
                  <a:lnTo>
                    <a:pt x="1034" y="5766"/>
                  </a:lnTo>
                  <a:lnTo>
                    <a:pt x="1273" y="5965"/>
                  </a:lnTo>
                  <a:lnTo>
                    <a:pt x="1512" y="6164"/>
                  </a:lnTo>
                  <a:lnTo>
                    <a:pt x="1830" y="6323"/>
                  </a:lnTo>
                  <a:lnTo>
                    <a:pt x="2108" y="6482"/>
                  </a:lnTo>
                  <a:lnTo>
                    <a:pt x="2466" y="6601"/>
                  </a:lnTo>
                  <a:lnTo>
                    <a:pt x="2784" y="6641"/>
                  </a:lnTo>
                  <a:lnTo>
                    <a:pt x="3102" y="6721"/>
                  </a:lnTo>
                  <a:lnTo>
                    <a:pt x="3460" y="6721"/>
                  </a:lnTo>
                  <a:lnTo>
                    <a:pt x="3778" y="6681"/>
                  </a:lnTo>
                  <a:lnTo>
                    <a:pt x="4096" y="6641"/>
                  </a:lnTo>
                  <a:lnTo>
                    <a:pt x="4414" y="6562"/>
                  </a:lnTo>
                  <a:lnTo>
                    <a:pt x="4732" y="6442"/>
                  </a:lnTo>
                  <a:lnTo>
                    <a:pt x="5011" y="6283"/>
                  </a:lnTo>
                  <a:lnTo>
                    <a:pt x="5289" y="6124"/>
                  </a:lnTo>
                  <a:lnTo>
                    <a:pt x="5528" y="5925"/>
                  </a:lnTo>
                  <a:lnTo>
                    <a:pt x="5766" y="5687"/>
                  </a:lnTo>
                  <a:lnTo>
                    <a:pt x="6005" y="5448"/>
                  </a:lnTo>
                  <a:lnTo>
                    <a:pt x="6204" y="5210"/>
                  </a:lnTo>
                  <a:lnTo>
                    <a:pt x="6363" y="4892"/>
                  </a:lnTo>
                  <a:lnTo>
                    <a:pt x="6482" y="4613"/>
                  </a:lnTo>
                  <a:lnTo>
                    <a:pt x="6601" y="4255"/>
                  </a:lnTo>
                  <a:lnTo>
                    <a:pt x="6681" y="3937"/>
                  </a:lnTo>
                  <a:lnTo>
                    <a:pt x="6720" y="3619"/>
                  </a:lnTo>
                  <a:lnTo>
                    <a:pt x="6720" y="3261"/>
                  </a:lnTo>
                  <a:lnTo>
                    <a:pt x="6720" y="2943"/>
                  </a:lnTo>
                  <a:lnTo>
                    <a:pt x="6641" y="2625"/>
                  </a:lnTo>
                  <a:lnTo>
                    <a:pt x="6561" y="2307"/>
                  </a:lnTo>
                  <a:lnTo>
                    <a:pt x="6442" y="1989"/>
                  </a:lnTo>
                  <a:lnTo>
                    <a:pt x="6323" y="1711"/>
                  </a:lnTo>
                  <a:lnTo>
                    <a:pt x="6124" y="1432"/>
                  </a:lnTo>
                  <a:lnTo>
                    <a:pt x="5965" y="1194"/>
                  </a:lnTo>
                  <a:lnTo>
                    <a:pt x="5726" y="955"/>
                  </a:lnTo>
                  <a:lnTo>
                    <a:pt x="5488" y="716"/>
                  </a:lnTo>
                  <a:lnTo>
                    <a:pt x="5209" y="557"/>
                  </a:lnTo>
                  <a:lnTo>
                    <a:pt x="4931" y="359"/>
                  </a:lnTo>
                  <a:lnTo>
                    <a:pt x="4613" y="239"/>
                  </a:lnTo>
                  <a:lnTo>
                    <a:pt x="4295" y="120"/>
                  </a:lnTo>
                  <a:lnTo>
                    <a:pt x="3977" y="40"/>
                  </a:lnTo>
                  <a:lnTo>
                    <a:pt x="3619"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118"/>
            <p:cNvSpPr/>
            <p:nvPr/>
          </p:nvSpPr>
          <p:spPr>
            <a:xfrm>
              <a:off x="3068425" y="4078200"/>
              <a:ext cx="139175" cy="140200"/>
            </a:xfrm>
            <a:custGeom>
              <a:rect b="b" l="l" r="r" t="t"/>
              <a:pathLst>
                <a:path extrusionOk="0" h="5608" w="5567">
                  <a:moveTo>
                    <a:pt x="2704" y="1"/>
                  </a:moveTo>
                  <a:lnTo>
                    <a:pt x="2426" y="40"/>
                  </a:lnTo>
                  <a:lnTo>
                    <a:pt x="2187" y="80"/>
                  </a:lnTo>
                  <a:lnTo>
                    <a:pt x="1909" y="160"/>
                  </a:lnTo>
                  <a:lnTo>
                    <a:pt x="1670" y="239"/>
                  </a:lnTo>
                  <a:lnTo>
                    <a:pt x="1432" y="359"/>
                  </a:lnTo>
                  <a:lnTo>
                    <a:pt x="1193" y="518"/>
                  </a:lnTo>
                  <a:lnTo>
                    <a:pt x="994" y="677"/>
                  </a:lnTo>
                  <a:lnTo>
                    <a:pt x="795" y="836"/>
                  </a:lnTo>
                  <a:lnTo>
                    <a:pt x="597" y="1035"/>
                  </a:lnTo>
                  <a:lnTo>
                    <a:pt x="437" y="1273"/>
                  </a:lnTo>
                  <a:lnTo>
                    <a:pt x="318" y="1512"/>
                  </a:lnTo>
                  <a:lnTo>
                    <a:pt x="199" y="1750"/>
                  </a:lnTo>
                  <a:lnTo>
                    <a:pt x="80" y="2029"/>
                  </a:lnTo>
                  <a:lnTo>
                    <a:pt x="40" y="2307"/>
                  </a:lnTo>
                  <a:lnTo>
                    <a:pt x="0" y="2585"/>
                  </a:lnTo>
                  <a:lnTo>
                    <a:pt x="0" y="2864"/>
                  </a:lnTo>
                  <a:lnTo>
                    <a:pt x="0" y="3142"/>
                  </a:lnTo>
                  <a:lnTo>
                    <a:pt x="40" y="3420"/>
                  </a:lnTo>
                  <a:lnTo>
                    <a:pt x="119" y="3659"/>
                  </a:lnTo>
                  <a:lnTo>
                    <a:pt x="199" y="3937"/>
                  </a:lnTo>
                  <a:lnTo>
                    <a:pt x="318" y="4176"/>
                  </a:lnTo>
                  <a:lnTo>
                    <a:pt x="477" y="4375"/>
                  </a:lnTo>
                  <a:lnTo>
                    <a:pt x="636" y="4613"/>
                  </a:lnTo>
                  <a:lnTo>
                    <a:pt x="835" y="4812"/>
                  </a:lnTo>
                  <a:lnTo>
                    <a:pt x="1034" y="4971"/>
                  </a:lnTo>
                  <a:lnTo>
                    <a:pt x="1233" y="5130"/>
                  </a:lnTo>
                  <a:lnTo>
                    <a:pt x="1471" y="5289"/>
                  </a:lnTo>
                  <a:lnTo>
                    <a:pt x="1750" y="5408"/>
                  </a:lnTo>
                  <a:lnTo>
                    <a:pt x="2028" y="5488"/>
                  </a:lnTo>
                  <a:lnTo>
                    <a:pt x="2306" y="5568"/>
                  </a:lnTo>
                  <a:lnTo>
                    <a:pt x="2585" y="5607"/>
                  </a:lnTo>
                  <a:lnTo>
                    <a:pt x="2863" y="5607"/>
                  </a:lnTo>
                  <a:lnTo>
                    <a:pt x="3102" y="5568"/>
                  </a:lnTo>
                  <a:lnTo>
                    <a:pt x="3380" y="5528"/>
                  </a:lnTo>
                  <a:lnTo>
                    <a:pt x="3658" y="5448"/>
                  </a:lnTo>
                  <a:lnTo>
                    <a:pt x="3897" y="5369"/>
                  </a:lnTo>
                  <a:lnTo>
                    <a:pt x="4135" y="5249"/>
                  </a:lnTo>
                  <a:lnTo>
                    <a:pt x="4374" y="5090"/>
                  </a:lnTo>
                  <a:lnTo>
                    <a:pt x="4573" y="4931"/>
                  </a:lnTo>
                  <a:lnTo>
                    <a:pt x="4772" y="4772"/>
                  </a:lnTo>
                  <a:lnTo>
                    <a:pt x="4970" y="4573"/>
                  </a:lnTo>
                  <a:lnTo>
                    <a:pt x="5129" y="4335"/>
                  </a:lnTo>
                  <a:lnTo>
                    <a:pt x="5249" y="4096"/>
                  </a:lnTo>
                  <a:lnTo>
                    <a:pt x="5368" y="3858"/>
                  </a:lnTo>
                  <a:lnTo>
                    <a:pt x="5448" y="3579"/>
                  </a:lnTo>
                  <a:lnTo>
                    <a:pt x="5527" y="3301"/>
                  </a:lnTo>
                  <a:lnTo>
                    <a:pt x="5567" y="3023"/>
                  </a:lnTo>
                  <a:lnTo>
                    <a:pt x="5567" y="2744"/>
                  </a:lnTo>
                  <a:lnTo>
                    <a:pt x="5567" y="2466"/>
                  </a:lnTo>
                  <a:lnTo>
                    <a:pt x="5487" y="2188"/>
                  </a:lnTo>
                  <a:lnTo>
                    <a:pt x="5448" y="1949"/>
                  </a:lnTo>
                  <a:lnTo>
                    <a:pt x="5328" y="1711"/>
                  </a:lnTo>
                  <a:lnTo>
                    <a:pt x="5209" y="1432"/>
                  </a:lnTo>
                  <a:lnTo>
                    <a:pt x="5090" y="1233"/>
                  </a:lnTo>
                  <a:lnTo>
                    <a:pt x="4931" y="995"/>
                  </a:lnTo>
                  <a:lnTo>
                    <a:pt x="4732" y="796"/>
                  </a:lnTo>
                  <a:lnTo>
                    <a:pt x="4533" y="637"/>
                  </a:lnTo>
                  <a:lnTo>
                    <a:pt x="4294" y="478"/>
                  </a:lnTo>
                  <a:lnTo>
                    <a:pt x="4056" y="319"/>
                  </a:lnTo>
                  <a:lnTo>
                    <a:pt x="3817" y="200"/>
                  </a:lnTo>
                  <a:lnTo>
                    <a:pt x="3539" y="120"/>
                  </a:lnTo>
                  <a:lnTo>
                    <a:pt x="3261" y="40"/>
                  </a:lnTo>
                  <a:lnTo>
                    <a:pt x="2982" y="40"/>
                  </a:lnTo>
                  <a:lnTo>
                    <a:pt x="2704"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118"/>
            <p:cNvSpPr/>
            <p:nvPr/>
          </p:nvSpPr>
          <p:spPr>
            <a:xfrm>
              <a:off x="2567400" y="3906225"/>
              <a:ext cx="117325" cy="118325"/>
            </a:xfrm>
            <a:custGeom>
              <a:rect b="b" l="l" r="r" t="t"/>
              <a:pathLst>
                <a:path extrusionOk="0" h="4733" w="4693">
                  <a:moveTo>
                    <a:pt x="2546" y="1"/>
                  </a:moveTo>
                  <a:lnTo>
                    <a:pt x="2068" y="41"/>
                  </a:lnTo>
                  <a:lnTo>
                    <a:pt x="1631" y="120"/>
                  </a:lnTo>
                  <a:lnTo>
                    <a:pt x="1233" y="319"/>
                  </a:lnTo>
                  <a:lnTo>
                    <a:pt x="836" y="557"/>
                  </a:lnTo>
                  <a:lnTo>
                    <a:pt x="518" y="876"/>
                  </a:lnTo>
                  <a:lnTo>
                    <a:pt x="279" y="1273"/>
                  </a:lnTo>
                  <a:lnTo>
                    <a:pt x="160" y="1512"/>
                  </a:lnTo>
                  <a:lnTo>
                    <a:pt x="80" y="1711"/>
                  </a:lnTo>
                  <a:lnTo>
                    <a:pt x="40" y="1949"/>
                  </a:lnTo>
                  <a:lnTo>
                    <a:pt x="1" y="2188"/>
                  </a:lnTo>
                  <a:lnTo>
                    <a:pt x="40" y="2665"/>
                  </a:lnTo>
                  <a:lnTo>
                    <a:pt x="120" y="3102"/>
                  </a:lnTo>
                  <a:lnTo>
                    <a:pt x="319" y="3500"/>
                  </a:lnTo>
                  <a:lnTo>
                    <a:pt x="557" y="3898"/>
                  </a:lnTo>
                  <a:lnTo>
                    <a:pt x="875" y="4216"/>
                  </a:lnTo>
                  <a:lnTo>
                    <a:pt x="1273" y="4454"/>
                  </a:lnTo>
                  <a:lnTo>
                    <a:pt x="1472" y="4534"/>
                  </a:lnTo>
                  <a:lnTo>
                    <a:pt x="1710" y="4613"/>
                  </a:lnTo>
                  <a:lnTo>
                    <a:pt x="1949" y="4693"/>
                  </a:lnTo>
                  <a:lnTo>
                    <a:pt x="2188" y="4733"/>
                  </a:lnTo>
                  <a:lnTo>
                    <a:pt x="2665" y="4693"/>
                  </a:lnTo>
                  <a:lnTo>
                    <a:pt x="3102" y="4613"/>
                  </a:lnTo>
                  <a:lnTo>
                    <a:pt x="3500" y="4414"/>
                  </a:lnTo>
                  <a:lnTo>
                    <a:pt x="3858" y="4176"/>
                  </a:lnTo>
                  <a:lnTo>
                    <a:pt x="4176" y="3858"/>
                  </a:lnTo>
                  <a:lnTo>
                    <a:pt x="4454" y="3460"/>
                  </a:lnTo>
                  <a:lnTo>
                    <a:pt x="4534" y="3261"/>
                  </a:lnTo>
                  <a:lnTo>
                    <a:pt x="4613" y="3023"/>
                  </a:lnTo>
                  <a:lnTo>
                    <a:pt x="4693" y="2784"/>
                  </a:lnTo>
                  <a:lnTo>
                    <a:pt x="4693" y="2546"/>
                  </a:lnTo>
                  <a:lnTo>
                    <a:pt x="4693" y="2068"/>
                  </a:lnTo>
                  <a:lnTo>
                    <a:pt x="4613" y="1631"/>
                  </a:lnTo>
                  <a:lnTo>
                    <a:pt x="4414" y="1233"/>
                  </a:lnTo>
                  <a:lnTo>
                    <a:pt x="4176" y="836"/>
                  </a:lnTo>
                  <a:lnTo>
                    <a:pt x="3858" y="518"/>
                  </a:lnTo>
                  <a:lnTo>
                    <a:pt x="3460" y="279"/>
                  </a:lnTo>
                  <a:lnTo>
                    <a:pt x="3221" y="200"/>
                  </a:lnTo>
                  <a:lnTo>
                    <a:pt x="3023" y="120"/>
                  </a:lnTo>
                  <a:lnTo>
                    <a:pt x="2784" y="41"/>
                  </a:lnTo>
                  <a:lnTo>
                    <a:pt x="2546"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118"/>
            <p:cNvSpPr/>
            <p:nvPr/>
          </p:nvSpPr>
          <p:spPr>
            <a:xfrm>
              <a:off x="3448150" y="3110975"/>
              <a:ext cx="92475" cy="92475"/>
            </a:xfrm>
            <a:custGeom>
              <a:rect b="b" l="l" r="r" t="t"/>
              <a:pathLst>
                <a:path extrusionOk="0" h="3699" w="3699">
                  <a:moveTo>
                    <a:pt x="1829" y="1"/>
                  </a:moveTo>
                  <a:lnTo>
                    <a:pt x="1472" y="40"/>
                  </a:lnTo>
                  <a:lnTo>
                    <a:pt x="1114" y="160"/>
                  </a:lnTo>
                  <a:lnTo>
                    <a:pt x="796" y="319"/>
                  </a:lnTo>
                  <a:lnTo>
                    <a:pt x="517" y="557"/>
                  </a:lnTo>
                  <a:lnTo>
                    <a:pt x="319" y="796"/>
                  </a:lnTo>
                  <a:lnTo>
                    <a:pt x="120" y="1114"/>
                  </a:lnTo>
                  <a:lnTo>
                    <a:pt x="0" y="1472"/>
                  </a:lnTo>
                  <a:lnTo>
                    <a:pt x="0" y="1869"/>
                  </a:lnTo>
                  <a:lnTo>
                    <a:pt x="0" y="2227"/>
                  </a:lnTo>
                  <a:lnTo>
                    <a:pt x="120" y="2585"/>
                  </a:lnTo>
                  <a:lnTo>
                    <a:pt x="319" y="2903"/>
                  </a:lnTo>
                  <a:lnTo>
                    <a:pt x="517" y="3182"/>
                  </a:lnTo>
                  <a:lnTo>
                    <a:pt x="796" y="3380"/>
                  </a:lnTo>
                  <a:lnTo>
                    <a:pt x="1114" y="3579"/>
                  </a:lnTo>
                  <a:lnTo>
                    <a:pt x="1472" y="3659"/>
                  </a:lnTo>
                  <a:lnTo>
                    <a:pt x="1829" y="3698"/>
                  </a:lnTo>
                  <a:lnTo>
                    <a:pt x="2227" y="3659"/>
                  </a:lnTo>
                  <a:lnTo>
                    <a:pt x="2585" y="3579"/>
                  </a:lnTo>
                  <a:lnTo>
                    <a:pt x="2863" y="3380"/>
                  </a:lnTo>
                  <a:lnTo>
                    <a:pt x="3142" y="3182"/>
                  </a:lnTo>
                  <a:lnTo>
                    <a:pt x="3380" y="2903"/>
                  </a:lnTo>
                  <a:lnTo>
                    <a:pt x="3539" y="2585"/>
                  </a:lnTo>
                  <a:lnTo>
                    <a:pt x="3659" y="2227"/>
                  </a:lnTo>
                  <a:lnTo>
                    <a:pt x="3698" y="1869"/>
                  </a:lnTo>
                  <a:lnTo>
                    <a:pt x="3659" y="1472"/>
                  </a:lnTo>
                  <a:lnTo>
                    <a:pt x="3539" y="1114"/>
                  </a:lnTo>
                  <a:lnTo>
                    <a:pt x="3380" y="796"/>
                  </a:lnTo>
                  <a:lnTo>
                    <a:pt x="3142" y="557"/>
                  </a:lnTo>
                  <a:lnTo>
                    <a:pt x="2863" y="319"/>
                  </a:lnTo>
                  <a:lnTo>
                    <a:pt x="2585" y="160"/>
                  </a:lnTo>
                  <a:lnTo>
                    <a:pt x="2227" y="40"/>
                  </a:lnTo>
                  <a:lnTo>
                    <a:pt x="1829"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118"/>
            <p:cNvSpPr/>
            <p:nvPr/>
          </p:nvSpPr>
          <p:spPr>
            <a:xfrm>
              <a:off x="3764250" y="3208400"/>
              <a:ext cx="112375" cy="112350"/>
            </a:xfrm>
            <a:custGeom>
              <a:rect b="b" l="l" r="r" t="t"/>
              <a:pathLst>
                <a:path extrusionOk="0" h="4494" w="4495">
                  <a:moveTo>
                    <a:pt x="2267" y="0"/>
                  </a:moveTo>
                  <a:lnTo>
                    <a:pt x="1790" y="40"/>
                  </a:lnTo>
                  <a:lnTo>
                    <a:pt x="1393" y="199"/>
                  </a:lnTo>
                  <a:lnTo>
                    <a:pt x="995" y="398"/>
                  </a:lnTo>
                  <a:lnTo>
                    <a:pt x="677" y="676"/>
                  </a:lnTo>
                  <a:lnTo>
                    <a:pt x="399" y="994"/>
                  </a:lnTo>
                  <a:lnTo>
                    <a:pt x="200" y="1392"/>
                  </a:lnTo>
                  <a:lnTo>
                    <a:pt x="41" y="1790"/>
                  </a:lnTo>
                  <a:lnTo>
                    <a:pt x="1" y="2267"/>
                  </a:lnTo>
                  <a:lnTo>
                    <a:pt x="41" y="2704"/>
                  </a:lnTo>
                  <a:lnTo>
                    <a:pt x="200" y="3142"/>
                  </a:lnTo>
                  <a:lnTo>
                    <a:pt x="399" y="3499"/>
                  </a:lnTo>
                  <a:lnTo>
                    <a:pt x="677" y="3857"/>
                  </a:lnTo>
                  <a:lnTo>
                    <a:pt x="995" y="4136"/>
                  </a:lnTo>
                  <a:lnTo>
                    <a:pt x="1393" y="4334"/>
                  </a:lnTo>
                  <a:lnTo>
                    <a:pt x="1790" y="4454"/>
                  </a:lnTo>
                  <a:lnTo>
                    <a:pt x="2267" y="4493"/>
                  </a:lnTo>
                  <a:lnTo>
                    <a:pt x="2705" y="4454"/>
                  </a:lnTo>
                  <a:lnTo>
                    <a:pt x="3142" y="4334"/>
                  </a:lnTo>
                  <a:lnTo>
                    <a:pt x="3500" y="4136"/>
                  </a:lnTo>
                  <a:lnTo>
                    <a:pt x="3858" y="3857"/>
                  </a:lnTo>
                  <a:lnTo>
                    <a:pt x="4136" y="3499"/>
                  </a:lnTo>
                  <a:lnTo>
                    <a:pt x="4335" y="3142"/>
                  </a:lnTo>
                  <a:lnTo>
                    <a:pt x="4454" y="2704"/>
                  </a:lnTo>
                  <a:lnTo>
                    <a:pt x="4494" y="2267"/>
                  </a:lnTo>
                  <a:lnTo>
                    <a:pt x="4454" y="1790"/>
                  </a:lnTo>
                  <a:lnTo>
                    <a:pt x="4335" y="1392"/>
                  </a:lnTo>
                  <a:lnTo>
                    <a:pt x="4136" y="994"/>
                  </a:lnTo>
                  <a:lnTo>
                    <a:pt x="3858" y="676"/>
                  </a:lnTo>
                  <a:lnTo>
                    <a:pt x="3500" y="398"/>
                  </a:lnTo>
                  <a:lnTo>
                    <a:pt x="3142" y="199"/>
                  </a:lnTo>
                  <a:lnTo>
                    <a:pt x="2705" y="40"/>
                  </a:lnTo>
                  <a:lnTo>
                    <a:pt x="2267"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118"/>
            <p:cNvSpPr/>
            <p:nvPr/>
          </p:nvSpPr>
          <p:spPr>
            <a:xfrm>
              <a:off x="1820850" y="3036425"/>
              <a:ext cx="118325" cy="119300"/>
            </a:xfrm>
            <a:custGeom>
              <a:rect b="b" l="l" r="r" t="t"/>
              <a:pathLst>
                <a:path extrusionOk="0" h="4772" w="4733">
                  <a:moveTo>
                    <a:pt x="2546" y="0"/>
                  </a:moveTo>
                  <a:lnTo>
                    <a:pt x="2069" y="40"/>
                  </a:lnTo>
                  <a:lnTo>
                    <a:pt x="1631" y="120"/>
                  </a:lnTo>
                  <a:lnTo>
                    <a:pt x="1234" y="318"/>
                  </a:lnTo>
                  <a:lnTo>
                    <a:pt x="836" y="557"/>
                  </a:lnTo>
                  <a:lnTo>
                    <a:pt x="518" y="915"/>
                  </a:lnTo>
                  <a:lnTo>
                    <a:pt x="240" y="1312"/>
                  </a:lnTo>
                  <a:lnTo>
                    <a:pt x="160" y="1511"/>
                  </a:lnTo>
                  <a:lnTo>
                    <a:pt x="80" y="1750"/>
                  </a:lnTo>
                  <a:lnTo>
                    <a:pt x="41" y="1988"/>
                  </a:lnTo>
                  <a:lnTo>
                    <a:pt x="1" y="2227"/>
                  </a:lnTo>
                  <a:lnTo>
                    <a:pt x="1" y="2704"/>
                  </a:lnTo>
                  <a:lnTo>
                    <a:pt x="120" y="3142"/>
                  </a:lnTo>
                  <a:lnTo>
                    <a:pt x="279" y="3539"/>
                  </a:lnTo>
                  <a:lnTo>
                    <a:pt x="558" y="3937"/>
                  </a:lnTo>
                  <a:lnTo>
                    <a:pt x="876" y="4255"/>
                  </a:lnTo>
                  <a:lnTo>
                    <a:pt x="1273" y="4494"/>
                  </a:lnTo>
                  <a:lnTo>
                    <a:pt x="1472" y="4613"/>
                  </a:lnTo>
                  <a:lnTo>
                    <a:pt x="1711" y="4692"/>
                  </a:lnTo>
                  <a:lnTo>
                    <a:pt x="1949" y="4732"/>
                  </a:lnTo>
                  <a:lnTo>
                    <a:pt x="2188" y="4772"/>
                  </a:lnTo>
                  <a:lnTo>
                    <a:pt x="2665" y="4772"/>
                  </a:lnTo>
                  <a:lnTo>
                    <a:pt x="3102" y="4653"/>
                  </a:lnTo>
                  <a:lnTo>
                    <a:pt x="3540" y="4494"/>
                  </a:lnTo>
                  <a:lnTo>
                    <a:pt x="3898" y="4215"/>
                  </a:lnTo>
                  <a:lnTo>
                    <a:pt x="4216" y="3897"/>
                  </a:lnTo>
                  <a:lnTo>
                    <a:pt x="4494" y="3499"/>
                  </a:lnTo>
                  <a:lnTo>
                    <a:pt x="4574" y="3301"/>
                  </a:lnTo>
                  <a:lnTo>
                    <a:pt x="4653" y="3062"/>
                  </a:lnTo>
                  <a:lnTo>
                    <a:pt x="4733" y="2823"/>
                  </a:lnTo>
                  <a:lnTo>
                    <a:pt x="4733" y="2585"/>
                  </a:lnTo>
                  <a:lnTo>
                    <a:pt x="4733" y="2108"/>
                  </a:lnTo>
                  <a:lnTo>
                    <a:pt x="4653" y="1670"/>
                  </a:lnTo>
                  <a:lnTo>
                    <a:pt x="4454" y="1233"/>
                  </a:lnTo>
                  <a:lnTo>
                    <a:pt x="4216" y="875"/>
                  </a:lnTo>
                  <a:lnTo>
                    <a:pt x="3858" y="557"/>
                  </a:lnTo>
                  <a:lnTo>
                    <a:pt x="3460" y="279"/>
                  </a:lnTo>
                  <a:lnTo>
                    <a:pt x="3261" y="199"/>
                  </a:lnTo>
                  <a:lnTo>
                    <a:pt x="3023" y="120"/>
                  </a:lnTo>
                  <a:lnTo>
                    <a:pt x="2784" y="40"/>
                  </a:lnTo>
                  <a:lnTo>
                    <a:pt x="2546"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118"/>
            <p:cNvSpPr/>
            <p:nvPr/>
          </p:nvSpPr>
          <p:spPr>
            <a:xfrm>
              <a:off x="3957100" y="2074150"/>
              <a:ext cx="95475" cy="95475"/>
            </a:xfrm>
            <a:custGeom>
              <a:rect b="b" l="l" r="r" t="t"/>
              <a:pathLst>
                <a:path extrusionOk="0" h="3819" w="3819">
                  <a:moveTo>
                    <a:pt x="1909" y="1"/>
                  </a:moveTo>
                  <a:lnTo>
                    <a:pt x="1552" y="41"/>
                  </a:lnTo>
                  <a:lnTo>
                    <a:pt x="1194" y="160"/>
                  </a:lnTo>
                  <a:lnTo>
                    <a:pt x="876" y="359"/>
                  </a:lnTo>
                  <a:lnTo>
                    <a:pt x="597" y="558"/>
                  </a:lnTo>
                  <a:lnTo>
                    <a:pt x="359" y="876"/>
                  </a:lnTo>
                  <a:lnTo>
                    <a:pt x="160" y="1194"/>
                  </a:lnTo>
                  <a:lnTo>
                    <a:pt x="41" y="1552"/>
                  </a:lnTo>
                  <a:lnTo>
                    <a:pt x="1" y="1910"/>
                  </a:lnTo>
                  <a:lnTo>
                    <a:pt x="41" y="2307"/>
                  </a:lnTo>
                  <a:lnTo>
                    <a:pt x="160" y="2665"/>
                  </a:lnTo>
                  <a:lnTo>
                    <a:pt x="359" y="2983"/>
                  </a:lnTo>
                  <a:lnTo>
                    <a:pt x="597" y="3261"/>
                  </a:lnTo>
                  <a:lnTo>
                    <a:pt x="876" y="3500"/>
                  </a:lnTo>
                  <a:lnTo>
                    <a:pt x="1194" y="3699"/>
                  </a:lnTo>
                  <a:lnTo>
                    <a:pt x="1552" y="3778"/>
                  </a:lnTo>
                  <a:lnTo>
                    <a:pt x="1909" y="3818"/>
                  </a:lnTo>
                  <a:lnTo>
                    <a:pt x="2307" y="3778"/>
                  </a:lnTo>
                  <a:lnTo>
                    <a:pt x="2665" y="3699"/>
                  </a:lnTo>
                  <a:lnTo>
                    <a:pt x="2983" y="3500"/>
                  </a:lnTo>
                  <a:lnTo>
                    <a:pt x="3261" y="3261"/>
                  </a:lnTo>
                  <a:lnTo>
                    <a:pt x="3500" y="2983"/>
                  </a:lnTo>
                  <a:lnTo>
                    <a:pt x="3699" y="2665"/>
                  </a:lnTo>
                  <a:lnTo>
                    <a:pt x="3778" y="2307"/>
                  </a:lnTo>
                  <a:lnTo>
                    <a:pt x="3818" y="1910"/>
                  </a:lnTo>
                  <a:lnTo>
                    <a:pt x="3778" y="1552"/>
                  </a:lnTo>
                  <a:lnTo>
                    <a:pt x="3699" y="1194"/>
                  </a:lnTo>
                  <a:lnTo>
                    <a:pt x="3500" y="876"/>
                  </a:lnTo>
                  <a:lnTo>
                    <a:pt x="3261" y="558"/>
                  </a:lnTo>
                  <a:lnTo>
                    <a:pt x="2983" y="359"/>
                  </a:lnTo>
                  <a:lnTo>
                    <a:pt x="2665" y="160"/>
                  </a:lnTo>
                  <a:lnTo>
                    <a:pt x="2307" y="41"/>
                  </a:lnTo>
                  <a:lnTo>
                    <a:pt x="1909"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3" name="Google Shape;4603;p118"/>
          <p:cNvGrpSpPr/>
          <p:nvPr/>
        </p:nvGrpSpPr>
        <p:grpSpPr>
          <a:xfrm rot="-2700000">
            <a:off x="11566" y="3977770"/>
            <a:ext cx="1755181" cy="1699685"/>
            <a:chOff x="1196600" y="239100"/>
            <a:chExt cx="2608450" cy="2525975"/>
          </a:xfrm>
        </p:grpSpPr>
        <p:sp>
          <p:nvSpPr>
            <p:cNvPr id="4604" name="Google Shape;4604;p118"/>
            <p:cNvSpPr/>
            <p:nvPr/>
          </p:nvSpPr>
          <p:spPr>
            <a:xfrm>
              <a:off x="1213475" y="271900"/>
              <a:ext cx="2059750" cy="2462350"/>
            </a:xfrm>
            <a:custGeom>
              <a:rect b="b" l="l" r="r" t="t"/>
              <a:pathLst>
                <a:path extrusionOk="0" h="98494" w="82390">
                  <a:moveTo>
                    <a:pt x="14037" y="1035"/>
                  </a:moveTo>
                  <a:lnTo>
                    <a:pt x="35827" y="10975"/>
                  </a:lnTo>
                  <a:lnTo>
                    <a:pt x="17019" y="26801"/>
                  </a:lnTo>
                  <a:lnTo>
                    <a:pt x="14037" y="1035"/>
                  </a:lnTo>
                  <a:close/>
                  <a:moveTo>
                    <a:pt x="16542" y="28034"/>
                  </a:moveTo>
                  <a:lnTo>
                    <a:pt x="17457" y="36185"/>
                  </a:lnTo>
                  <a:lnTo>
                    <a:pt x="2466" y="39883"/>
                  </a:lnTo>
                  <a:lnTo>
                    <a:pt x="16542" y="28034"/>
                  </a:lnTo>
                  <a:close/>
                  <a:moveTo>
                    <a:pt x="41513" y="54158"/>
                  </a:moveTo>
                  <a:lnTo>
                    <a:pt x="46523" y="56305"/>
                  </a:lnTo>
                  <a:lnTo>
                    <a:pt x="48074" y="66246"/>
                  </a:lnTo>
                  <a:lnTo>
                    <a:pt x="48074" y="66246"/>
                  </a:lnTo>
                  <a:lnTo>
                    <a:pt x="41513" y="54158"/>
                  </a:lnTo>
                  <a:close/>
                  <a:moveTo>
                    <a:pt x="42467" y="30698"/>
                  </a:moveTo>
                  <a:lnTo>
                    <a:pt x="46404" y="55550"/>
                  </a:lnTo>
                  <a:lnTo>
                    <a:pt x="40082" y="52885"/>
                  </a:lnTo>
                  <a:lnTo>
                    <a:pt x="49307" y="69785"/>
                  </a:lnTo>
                  <a:lnTo>
                    <a:pt x="47199" y="56583"/>
                  </a:lnTo>
                  <a:lnTo>
                    <a:pt x="60559" y="62230"/>
                  </a:lnTo>
                  <a:lnTo>
                    <a:pt x="81196" y="97738"/>
                  </a:lnTo>
                  <a:lnTo>
                    <a:pt x="24614" y="92131"/>
                  </a:lnTo>
                  <a:lnTo>
                    <a:pt x="18172" y="36662"/>
                  </a:lnTo>
                  <a:lnTo>
                    <a:pt x="42467" y="30698"/>
                  </a:lnTo>
                  <a:close/>
                  <a:moveTo>
                    <a:pt x="13282" y="1"/>
                  </a:moveTo>
                  <a:lnTo>
                    <a:pt x="16423" y="27278"/>
                  </a:lnTo>
                  <a:lnTo>
                    <a:pt x="1" y="41116"/>
                  </a:lnTo>
                  <a:lnTo>
                    <a:pt x="17536" y="36821"/>
                  </a:lnTo>
                  <a:lnTo>
                    <a:pt x="24057" y="92688"/>
                  </a:lnTo>
                  <a:lnTo>
                    <a:pt x="82389" y="98493"/>
                  </a:lnTo>
                  <a:lnTo>
                    <a:pt x="61037" y="61832"/>
                  </a:lnTo>
                  <a:lnTo>
                    <a:pt x="60997" y="61753"/>
                  </a:lnTo>
                  <a:lnTo>
                    <a:pt x="47080" y="55828"/>
                  </a:lnTo>
                  <a:lnTo>
                    <a:pt x="42984" y="29942"/>
                  </a:lnTo>
                  <a:lnTo>
                    <a:pt x="18093" y="36026"/>
                  </a:lnTo>
                  <a:lnTo>
                    <a:pt x="17099" y="27557"/>
                  </a:lnTo>
                  <a:lnTo>
                    <a:pt x="37020" y="10816"/>
                  </a:lnTo>
                  <a:lnTo>
                    <a:pt x="13282"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118"/>
            <p:cNvSpPr/>
            <p:nvPr/>
          </p:nvSpPr>
          <p:spPr>
            <a:xfrm>
              <a:off x="1242325" y="534350"/>
              <a:ext cx="2532900" cy="2075650"/>
            </a:xfrm>
            <a:custGeom>
              <a:rect b="b" l="l" r="r" t="t"/>
              <a:pathLst>
                <a:path extrusionOk="0" h="83026" w="101316">
                  <a:moveTo>
                    <a:pt x="35349" y="41950"/>
                  </a:moveTo>
                  <a:lnTo>
                    <a:pt x="39206" y="43222"/>
                  </a:lnTo>
                  <a:lnTo>
                    <a:pt x="25090" y="76583"/>
                  </a:lnTo>
                  <a:lnTo>
                    <a:pt x="35349" y="41950"/>
                  </a:lnTo>
                  <a:close/>
                  <a:moveTo>
                    <a:pt x="35707" y="756"/>
                  </a:moveTo>
                  <a:lnTo>
                    <a:pt x="91414" y="7436"/>
                  </a:lnTo>
                  <a:lnTo>
                    <a:pt x="75748" y="19484"/>
                  </a:lnTo>
                  <a:lnTo>
                    <a:pt x="75708" y="19524"/>
                  </a:lnTo>
                  <a:lnTo>
                    <a:pt x="46483" y="58372"/>
                  </a:lnTo>
                  <a:lnTo>
                    <a:pt x="24096" y="80560"/>
                  </a:lnTo>
                  <a:lnTo>
                    <a:pt x="40081" y="42825"/>
                  </a:lnTo>
                  <a:lnTo>
                    <a:pt x="35548" y="41314"/>
                  </a:lnTo>
                  <a:lnTo>
                    <a:pt x="41910" y="19842"/>
                  </a:lnTo>
                  <a:lnTo>
                    <a:pt x="35707" y="756"/>
                  </a:lnTo>
                  <a:close/>
                  <a:moveTo>
                    <a:pt x="97617" y="42348"/>
                  </a:moveTo>
                  <a:lnTo>
                    <a:pt x="24931" y="80639"/>
                  </a:lnTo>
                  <a:lnTo>
                    <a:pt x="48033" y="57736"/>
                  </a:lnTo>
                  <a:lnTo>
                    <a:pt x="47954" y="57656"/>
                  </a:lnTo>
                  <a:lnTo>
                    <a:pt x="59724" y="51811"/>
                  </a:lnTo>
                  <a:lnTo>
                    <a:pt x="97617" y="42348"/>
                  </a:lnTo>
                  <a:close/>
                  <a:moveTo>
                    <a:pt x="34792" y="0"/>
                  </a:moveTo>
                  <a:lnTo>
                    <a:pt x="41234" y="19842"/>
                  </a:lnTo>
                  <a:lnTo>
                    <a:pt x="34912" y="41115"/>
                  </a:lnTo>
                  <a:lnTo>
                    <a:pt x="199" y="29703"/>
                  </a:lnTo>
                  <a:lnTo>
                    <a:pt x="0" y="30300"/>
                  </a:lnTo>
                  <a:lnTo>
                    <a:pt x="34753" y="41751"/>
                  </a:lnTo>
                  <a:lnTo>
                    <a:pt x="22864" y="81792"/>
                  </a:lnTo>
                  <a:lnTo>
                    <a:pt x="22546" y="82588"/>
                  </a:lnTo>
                  <a:lnTo>
                    <a:pt x="22665" y="82548"/>
                  </a:lnTo>
                  <a:lnTo>
                    <a:pt x="22506" y="83025"/>
                  </a:lnTo>
                  <a:lnTo>
                    <a:pt x="23381" y="82150"/>
                  </a:lnTo>
                  <a:lnTo>
                    <a:pt x="101236" y="41155"/>
                  </a:lnTo>
                  <a:lnTo>
                    <a:pt x="101315" y="41115"/>
                  </a:lnTo>
                  <a:lnTo>
                    <a:pt x="101315" y="41036"/>
                  </a:lnTo>
                  <a:lnTo>
                    <a:pt x="101315" y="40916"/>
                  </a:lnTo>
                  <a:lnTo>
                    <a:pt x="101236" y="40837"/>
                  </a:lnTo>
                  <a:lnTo>
                    <a:pt x="101196" y="40797"/>
                  </a:lnTo>
                  <a:lnTo>
                    <a:pt x="101117" y="40797"/>
                  </a:lnTo>
                  <a:lnTo>
                    <a:pt x="59525" y="51175"/>
                  </a:lnTo>
                  <a:lnTo>
                    <a:pt x="48590" y="56623"/>
                  </a:lnTo>
                  <a:lnTo>
                    <a:pt x="76185" y="19961"/>
                  </a:lnTo>
                  <a:lnTo>
                    <a:pt x="93045" y="6999"/>
                  </a:lnTo>
                  <a:lnTo>
                    <a:pt x="34792"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118"/>
            <p:cNvSpPr/>
            <p:nvPr/>
          </p:nvSpPr>
          <p:spPr>
            <a:xfrm>
              <a:off x="2120075" y="537325"/>
              <a:ext cx="1637250" cy="2199900"/>
            </a:xfrm>
            <a:custGeom>
              <a:rect b="b" l="l" r="r" t="t"/>
              <a:pathLst>
                <a:path extrusionOk="0" h="87996" w="65490">
                  <a:moveTo>
                    <a:pt x="57259" y="8907"/>
                  </a:moveTo>
                  <a:lnTo>
                    <a:pt x="64655" y="40439"/>
                  </a:lnTo>
                  <a:lnTo>
                    <a:pt x="54078" y="31016"/>
                  </a:lnTo>
                  <a:lnTo>
                    <a:pt x="57259" y="8907"/>
                  </a:lnTo>
                  <a:close/>
                  <a:moveTo>
                    <a:pt x="40320" y="19962"/>
                  </a:moveTo>
                  <a:lnTo>
                    <a:pt x="24494" y="50698"/>
                  </a:lnTo>
                  <a:lnTo>
                    <a:pt x="6999" y="20041"/>
                  </a:lnTo>
                  <a:lnTo>
                    <a:pt x="40320" y="19962"/>
                  </a:lnTo>
                  <a:close/>
                  <a:moveTo>
                    <a:pt x="53998" y="31771"/>
                  </a:moveTo>
                  <a:lnTo>
                    <a:pt x="64734" y="41354"/>
                  </a:lnTo>
                  <a:lnTo>
                    <a:pt x="46324" y="85212"/>
                  </a:lnTo>
                  <a:lnTo>
                    <a:pt x="53998" y="31771"/>
                  </a:lnTo>
                  <a:close/>
                  <a:moveTo>
                    <a:pt x="239" y="1"/>
                  </a:moveTo>
                  <a:lnTo>
                    <a:pt x="1" y="597"/>
                  </a:lnTo>
                  <a:lnTo>
                    <a:pt x="39564" y="19325"/>
                  </a:lnTo>
                  <a:lnTo>
                    <a:pt x="5925" y="19405"/>
                  </a:lnTo>
                  <a:lnTo>
                    <a:pt x="24534" y="52050"/>
                  </a:lnTo>
                  <a:lnTo>
                    <a:pt x="40916" y="20121"/>
                  </a:lnTo>
                  <a:lnTo>
                    <a:pt x="53402" y="31254"/>
                  </a:lnTo>
                  <a:lnTo>
                    <a:pt x="45330" y="87638"/>
                  </a:lnTo>
                  <a:lnTo>
                    <a:pt x="45330" y="87757"/>
                  </a:lnTo>
                  <a:lnTo>
                    <a:pt x="45409" y="87837"/>
                  </a:lnTo>
                  <a:lnTo>
                    <a:pt x="45489" y="87916"/>
                  </a:lnTo>
                  <a:lnTo>
                    <a:pt x="45568" y="87956"/>
                  </a:lnTo>
                  <a:lnTo>
                    <a:pt x="45688" y="87996"/>
                  </a:lnTo>
                  <a:lnTo>
                    <a:pt x="45767" y="87956"/>
                  </a:lnTo>
                  <a:lnTo>
                    <a:pt x="45887" y="87876"/>
                  </a:lnTo>
                  <a:lnTo>
                    <a:pt x="45926" y="87797"/>
                  </a:lnTo>
                  <a:lnTo>
                    <a:pt x="65450" y="41274"/>
                  </a:lnTo>
                  <a:lnTo>
                    <a:pt x="65490" y="41274"/>
                  </a:lnTo>
                  <a:lnTo>
                    <a:pt x="65490" y="41235"/>
                  </a:lnTo>
                  <a:lnTo>
                    <a:pt x="65490" y="41195"/>
                  </a:lnTo>
                  <a:lnTo>
                    <a:pt x="65490" y="41155"/>
                  </a:lnTo>
                  <a:lnTo>
                    <a:pt x="57100" y="5448"/>
                  </a:lnTo>
                  <a:lnTo>
                    <a:pt x="53521" y="30499"/>
                  </a:lnTo>
                  <a:lnTo>
                    <a:pt x="41672" y="19922"/>
                  </a:lnTo>
                  <a:lnTo>
                    <a:pt x="42387" y="19922"/>
                  </a:lnTo>
                  <a:lnTo>
                    <a:pt x="40877" y="19246"/>
                  </a:lnTo>
                  <a:lnTo>
                    <a:pt x="40717" y="19087"/>
                  </a:lnTo>
                  <a:lnTo>
                    <a:pt x="40717" y="19166"/>
                  </a:lnTo>
                  <a:lnTo>
                    <a:pt x="239" y="1"/>
                  </a:lnTo>
                  <a:close/>
                </a:path>
              </a:pathLst>
            </a:custGeom>
            <a:solidFill>
              <a:srgbClr val="4242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118"/>
            <p:cNvSpPr/>
            <p:nvPr/>
          </p:nvSpPr>
          <p:spPr>
            <a:xfrm>
              <a:off x="3218525" y="2685525"/>
              <a:ext cx="79550" cy="79550"/>
            </a:xfrm>
            <a:custGeom>
              <a:rect b="b" l="l" r="r" t="t"/>
              <a:pathLst>
                <a:path extrusionOk="0" h="3182" w="3182">
                  <a:moveTo>
                    <a:pt x="1511" y="0"/>
                  </a:moveTo>
                  <a:lnTo>
                    <a:pt x="1193" y="40"/>
                  </a:lnTo>
                  <a:lnTo>
                    <a:pt x="915" y="159"/>
                  </a:lnTo>
                  <a:lnTo>
                    <a:pt x="636" y="318"/>
                  </a:lnTo>
                  <a:lnTo>
                    <a:pt x="438" y="517"/>
                  </a:lnTo>
                  <a:lnTo>
                    <a:pt x="239" y="756"/>
                  </a:lnTo>
                  <a:lnTo>
                    <a:pt x="120" y="1074"/>
                  </a:lnTo>
                  <a:lnTo>
                    <a:pt x="40" y="1392"/>
                  </a:lnTo>
                  <a:lnTo>
                    <a:pt x="0" y="1710"/>
                  </a:lnTo>
                  <a:lnTo>
                    <a:pt x="80" y="1988"/>
                  </a:lnTo>
                  <a:lnTo>
                    <a:pt x="159" y="2267"/>
                  </a:lnTo>
                  <a:lnTo>
                    <a:pt x="318" y="2545"/>
                  </a:lnTo>
                  <a:lnTo>
                    <a:pt x="517" y="2783"/>
                  </a:lnTo>
                  <a:lnTo>
                    <a:pt x="795" y="2942"/>
                  </a:lnTo>
                  <a:lnTo>
                    <a:pt x="1074" y="3102"/>
                  </a:lnTo>
                  <a:lnTo>
                    <a:pt x="1392" y="3181"/>
                  </a:lnTo>
                  <a:lnTo>
                    <a:pt x="1710" y="3181"/>
                  </a:lnTo>
                  <a:lnTo>
                    <a:pt x="1988" y="3141"/>
                  </a:lnTo>
                  <a:lnTo>
                    <a:pt x="2306" y="3022"/>
                  </a:lnTo>
                  <a:lnTo>
                    <a:pt x="2545" y="2863"/>
                  </a:lnTo>
                  <a:lnTo>
                    <a:pt x="2784" y="2664"/>
                  </a:lnTo>
                  <a:lnTo>
                    <a:pt x="2982" y="2426"/>
                  </a:lnTo>
                  <a:lnTo>
                    <a:pt x="3102" y="2107"/>
                  </a:lnTo>
                  <a:lnTo>
                    <a:pt x="3181" y="1829"/>
                  </a:lnTo>
                  <a:lnTo>
                    <a:pt x="3181" y="1511"/>
                  </a:lnTo>
                  <a:lnTo>
                    <a:pt x="3141" y="1193"/>
                  </a:lnTo>
                  <a:lnTo>
                    <a:pt x="3022" y="915"/>
                  </a:lnTo>
                  <a:lnTo>
                    <a:pt x="2863" y="636"/>
                  </a:lnTo>
                  <a:lnTo>
                    <a:pt x="2664" y="437"/>
                  </a:lnTo>
                  <a:lnTo>
                    <a:pt x="2426" y="239"/>
                  </a:lnTo>
                  <a:lnTo>
                    <a:pt x="2147" y="80"/>
                  </a:lnTo>
                  <a:lnTo>
                    <a:pt x="1829"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118"/>
            <p:cNvSpPr/>
            <p:nvPr/>
          </p:nvSpPr>
          <p:spPr>
            <a:xfrm>
              <a:off x="1196600" y="1236150"/>
              <a:ext cx="95450" cy="95475"/>
            </a:xfrm>
            <a:custGeom>
              <a:rect b="b" l="l" r="r" t="t"/>
              <a:pathLst>
                <a:path extrusionOk="0" h="3819" w="3818">
                  <a:moveTo>
                    <a:pt x="1789" y="1"/>
                  </a:moveTo>
                  <a:lnTo>
                    <a:pt x="1431" y="41"/>
                  </a:lnTo>
                  <a:lnTo>
                    <a:pt x="1074" y="200"/>
                  </a:lnTo>
                  <a:lnTo>
                    <a:pt x="795" y="359"/>
                  </a:lnTo>
                  <a:lnTo>
                    <a:pt x="517" y="637"/>
                  </a:lnTo>
                  <a:lnTo>
                    <a:pt x="278" y="915"/>
                  </a:lnTo>
                  <a:lnTo>
                    <a:pt x="119" y="1273"/>
                  </a:lnTo>
                  <a:lnTo>
                    <a:pt x="40" y="1631"/>
                  </a:lnTo>
                  <a:lnTo>
                    <a:pt x="0" y="2029"/>
                  </a:lnTo>
                  <a:lnTo>
                    <a:pt x="80" y="2387"/>
                  </a:lnTo>
                  <a:lnTo>
                    <a:pt x="199" y="2744"/>
                  </a:lnTo>
                  <a:lnTo>
                    <a:pt x="398" y="3023"/>
                  </a:lnTo>
                  <a:lnTo>
                    <a:pt x="636" y="3301"/>
                  </a:lnTo>
                  <a:lnTo>
                    <a:pt x="915" y="3540"/>
                  </a:lnTo>
                  <a:lnTo>
                    <a:pt x="1272" y="3699"/>
                  </a:lnTo>
                  <a:lnTo>
                    <a:pt x="1670" y="3778"/>
                  </a:lnTo>
                  <a:lnTo>
                    <a:pt x="2028" y="3818"/>
                  </a:lnTo>
                  <a:lnTo>
                    <a:pt x="2386" y="3739"/>
                  </a:lnTo>
                  <a:lnTo>
                    <a:pt x="2744" y="3619"/>
                  </a:lnTo>
                  <a:lnTo>
                    <a:pt x="3062" y="3420"/>
                  </a:lnTo>
                  <a:lnTo>
                    <a:pt x="3340" y="3182"/>
                  </a:lnTo>
                  <a:lnTo>
                    <a:pt x="3539" y="2904"/>
                  </a:lnTo>
                  <a:lnTo>
                    <a:pt x="3698" y="2546"/>
                  </a:lnTo>
                  <a:lnTo>
                    <a:pt x="3817" y="2148"/>
                  </a:lnTo>
                  <a:lnTo>
                    <a:pt x="3817" y="1790"/>
                  </a:lnTo>
                  <a:lnTo>
                    <a:pt x="3777" y="1432"/>
                  </a:lnTo>
                  <a:lnTo>
                    <a:pt x="3618" y="1074"/>
                  </a:lnTo>
                  <a:lnTo>
                    <a:pt x="3459" y="756"/>
                  </a:lnTo>
                  <a:lnTo>
                    <a:pt x="3181" y="478"/>
                  </a:lnTo>
                  <a:lnTo>
                    <a:pt x="2903" y="279"/>
                  </a:lnTo>
                  <a:lnTo>
                    <a:pt x="2545" y="120"/>
                  </a:lnTo>
                  <a:lnTo>
                    <a:pt x="2187"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118"/>
            <p:cNvSpPr/>
            <p:nvPr/>
          </p:nvSpPr>
          <p:spPr>
            <a:xfrm>
              <a:off x="1750275" y="2517525"/>
              <a:ext cx="137225" cy="137200"/>
            </a:xfrm>
            <a:custGeom>
              <a:rect b="b" l="l" r="r" t="t"/>
              <a:pathLst>
                <a:path extrusionOk="0" h="5488" w="5489">
                  <a:moveTo>
                    <a:pt x="2546" y="0"/>
                  </a:moveTo>
                  <a:lnTo>
                    <a:pt x="2307" y="40"/>
                  </a:lnTo>
                  <a:lnTo>
                    <a:pt x="2029" y="80"/>
                  </a:lnTo>
                  <a:lnTo>
                    <a:pt x="1790" y="159"/>
                  </a:lnTo>
                  <a:lnTo>
                    <a:pt x="1552" y="278"/>
                  </a:lnTo>
                  <a:lnTo>
                    <a:pt x="1313" y="398"/>
                  </a:lnTo>
                  <a:lnTo>
                    <a:pt x="1114" y="557"/>
                  </a:lnTo>
                  <a:lnTo>
                    <a:pt x="876" y="716"/>
                  </a:lnTo>
                  <a:lnTo>
                    <a:pt x="717" y="915"/>
                  </a:lnTo>
                  <a:lnTo>
                    <a:pt x="518" y="1113"/>
                  </a:lnTo>
                  <a:lnTo>
                    <a:pt x="398" y="1312"/>
                  </a:lnTo>
                  <a:lnTo>
                    <a:pt x="239" y="1591"/>
                  </a:lnTo>
                  <a:lnTo>
                    <a:pt x="160" y="1829"/>
                  </a:lnTo>
                  <a:lnTo>
                    <a:pt x="80" y="2108"/>
                  </a:lnTo>
                  <a:lnTo>
                    <a:pt x="1" y="2386"/>
                  </a:lnTo>
                  <a:lnTo>
                    <a:pt x="1" y="2624"/>
                  </a:lnTo>
                  <a:lnTo>
                    <a:pt x="1" y="2903"/>
                  </a:lnTo>
                  <a:lnTo>
                    <a:pt x="41" y="3181"/>
                  </a:lnTo>
                  <a:lnTo>
                    <a:pt x="80" y="3420"/>
                  </a:lnTo>
                  <a:lnTo>
                    <a:pt x="160" y="3698"/>
                  </a:lnTo>
                  <a:lnTo>
                    <a:pt x="239" y="3937"/>
                  </a:lnTo>
                  <a:lnTo>
                    <a:pt x="398" y="4175"/>
                  </a:lnTo>
                  <a:lnTo>
                    <a:pt x="518" y="4374"/>
                  </a:lnTo>
                  <a:lnTo>
                    <a:pt x="717" y="4573"/>
                  </a:lnTo>
                  <a:lnTo>
                    <a:pt x="876" y="4772"/>
                  </a:lnTo>
                  <a:lnTo>
                    <a:pt x="1074" y="4931"/>
                  </a:lnTo>
                  <a:lnTo>
                    <a:pt x="1313" y="5090"/>
                  </a:lnTo>
                  <a:lnTo>
                    <a:pt x="1552" y="5209"/>
                  </a:lnTo>
                  <a:lnTo>
                    <a:pt x="1830" y="5328"/>
                  </a:lnTo>
                  <a:lnTo>
                    <a:pt x="2108" y="5408"/>
                  </a:lnTo>
                  <a:lnTo>
                    <a:pt x="2347" y="5448"/>
                  </a:lnTo>
                  <a:lnTo>
                    <a:pt x="2625" y="5487"/>
                  </a:lnTo>
                  <a:lnTo>
                    <a:pt x="2903" y="5487"/>
                  </a:lnTo>
                  <a:lnTo>
                    <a:pt x="3182" y="5448"/>
                  </a:lnTo>
                  <a:lnTo>
                    <a:pt x="3420" y="5408"/>
                  </a:lnTo>
                  <a:lnTo>
                    <a:pt x="3659" y="5328"/>
                  </a:lnTo>
                  <a:lnTo>
                    <a:pt x="3937" y="5209"/>
                  </a:lnTo>
                  <a:lnTo>
                    <a:pt x="4136" y="5090"/>
                  </a:lnTo>
                  <a:lnTo>
                    <a:pt x="4375" y="4931"/>
                  </a:lnTo>
                  <a:lnTo>
                    <a:pt x="4574" y="4772"/>
                  </a:lnTo>
                  <a:lnTo>
                    <a:pt x="4772" y="4573"/>
                  </a:lnTo>
                  <a:lnTo>
                    <a:pt x="4931" y="4374"/>
                  </a:lnTo>
                  <a:lnTo>
                    <a:pt x="5090" y="4175"/>
                  </a:lnTo>
                  <a:lnTo>
                    <a:pt x="5210" y="3897"/>
                  </a:lnTo>
                  <a:lnTo>
                    <a:pt x="5329" y="3658"/>
                  </a:lnTo>
                  <a:lnTo>
                    <a:pt x="5409" y="3380"/>
                  </a:lnTo>
                  <a:lnTo>
                    <a:pt x="5448" y="3102"/>
                  </a:lnTo>
                  <a:lnTo>
                    <a:pt x="5488" y="2863"/>
                  </a:lnTo>
                  <a:lnTo>
                    <a:pt x="5488" y="2585"/>
                  </a:lnTo>
                  <a:lnTo>
                    <a:pt x="5448" y="2306"/>
                  </a:lnTo>
                  <a:lnTo>
                    <a:pt x="5369" y="2068"/>
                  </a:lnTo>
                  <a:lnTo>
                    <a:pt x="5289" y="1789"/>
                  </a:lnTo>
                  <a:lnTo>
                    <a:pt x="5210" y="1551"/>
                  </a:lnTo>
                  <a:lnTo>
                    <a:pt x="5090" y="1312"/>
                  </a:lnTo>
                  <a:lnTo>
                    <a:pt x="4931" y="1113"/>
                  </a:lnTo>
                  <a:lnTo>
                    <a:pt x="4772" y="915"/>
                  </a:lnTo>
                  <a:lnTo>
                    <a:pt x="4574" y="716"/>
                  </a:lnTo>
                  <a:lnTo>
                    <a:pt x="4375" y="557"/>
                  </a:lnTo>
                  <a:lnTo>
                    <a:pt x="4136" y="398"/>
                  </a:lnTo>
                  <a:lnTo>
                    <a:pt x="3898" y="278"/>
                  </a:lnTo>
                  <a:lnTo>
                    <a:pt x="3659" y="159"/>
                  </a:lnTo>
                  <a:lnTo>
                    <a:pt x="3381" y="80"/>
                  </a:lnTo>
                  <a:lnTo>
                    <a:pt x="3102" y="40"/>
                  </a:lnTo>
                  <a:lnTo>
                    <a:pt x="2824"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118"/>
            <p:cNvSpPr/>
            <p:nvPr/>
          </p:nvSpPr>
          <p:spPr>
            <a:xfrm>
              <a:off x="2386475" y="1930025"/>
              <a:ext cx="94475" cy="95450"/>
            </a:xfrm>
            <a:custGeom>
              <a:rect b="b" l="l" r="r" t="t"/>
              <a:pathLst>
                <a:path extrusionOk="0" h="3818" w="3779">
                  <a:moveTo>
                    <a:pt x="1790" y="0"/>
                  </a:moveTo>
                  <a:lnTo>
                    <a:pt x="1393" y="40"/>
                  </a:lnTo>
                  <a:lnTo>
                    <a:pt x="1074" y="199"/>
                  </a:lnTo>
                  <a:lnTo>
                    <a:pt x="756" y="358"/>
                  </a:lnTo>
                  <a:lnTo>
                    <a:pt x="478" y="597"/>
                  </a:lnTo>
                  <a:lnTo>
                    <a:pt x="239" y="915"/>
                  </a:lnTo>
                  <a:lnTo>
                    <a:pt x="80" y="1273"/>
                  </a:lnTo>
                  <a:lnTo>
                    <a:pt x="1" y="1631"/>
                  </a:lnTo>
                  <a:lnTo>
                    <a:pt x="1" y="2028"/>
                  </a:lnTo>
                  <a:lnTo>
                    <a:pt x="41" y="2386"/>
                  </a:lnTo>
                  <a:lnTo>
                    <a:pt x="160" y="2744"/>
                  </a:lnTo>
                  <a:lnTo>
                    <a:pt x="359" y="3022"/>
                  </a:lnTo>
                  <a:lnTo>
                    <a:pt x="597" y="3301"/>
                  </a:lnTo>
                  <a:lnTo>
                    <a:pt x="915" y="3539"/>
                  </a:lnTo>
                  <a:lnTo>
                    <a:pt x="1273" y="3698"/>
                  </a:lnTo>
                  <a:lnTo>
                    <a:pt x="1631" y="3778"/>
                  </a:lnTo>
                  <a:lnTo>
                    <a:pt x="1989" y="3818"/>
                  </a:lnTo>
                  <a:lnTo>
                    <a:pt x="2387" y="3738"/>
                  </a:lnTo>
                  <a:lnTo>
                    <a:pt x="2705" y="3619"/>
                  </a:lnTo>
                  <a:lnTo>
                    <a:pt x="3023" y="3420"/>
                  </a:lnTo>
                  <a:lnTo>
                    <a:pt x="3301" y="3181"/>
                  </a:lnTo>
                  <a:lnTo>
                    <a:pt x="3540" y="2903"/>
                  </a:lnTo>
                  <a:lnTo>
                    <a:pt x="3699" y="2545"/>
                  </a:lnTo>
                  <a:lnTo>
                    <a:pt x="3778" y="2147"/>
                  </a:lnTo>
                  <a:lnTo>
                    <a:pt x="3778" y="1790"/>
                  </a:lnTo>
                  <a:lnTo>
                    <a:pt x="3739" y="1432"/>
                  </a:lnTo>
                  <a:lnTo>
                    <a:pt x="3619" y="1074"/>
                  </a:lnTo>
                  <a:lnTo>
                    <a:pt x="3420" y="756"/>
                  </a:lnTo>
                  <a:lnTo>
                    <a:pt x="3182" y="477"/>
                  </a:lnTo>
                  <a:lnTo>
                    <a:pt x="2864" y="279"/>
                  </a:lnTo>
                  <a:lnTo>
                    <a:pt x="2506" y="120"/>
                  </a:lnTo>
                  <a:lnTo>
                    <a:pt x="2148"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118"/>
            <p:cNvSpPr/>
            <p:nvPr/>
          </p:nvSpPr>
          <p:spPr>
            <a:xfrm>
              <a:off x="2236375" y="978700"/>
              <a:ext cx="94475" cy="95450"/>
            </a:xfrm>
            <a:custGeom>
              <a:rect b="b" l="l" r="r" t="t"/>
              <a:pathLst>
                <a:path extrusionOk="0" h="3818" w="3779">
                  <a:moveTo>
                    <a:pt x="1790" y="0"/>
                  </a:moveTo>
                  <a:lnTo>
                    <a:pt x="1392" y="80"/>
                  </a:lnTo>
                  <a:lnTo>
                    <a:pt x="1074" y="199"/>
                  </a:lnTo>
                  <a:lnTo>
                    <a:pt x="756" y="398"/>
                  </a:lnTo>
                  <a:lnTo>
                    <a:pt x="478" y="636"/>
                  </a:lnTo>
                  <a:lnTo>
                    <a:pt x="239" y="915"/>
                  </a:lnTo>
                  <a:lnTo>
                    <a:pt x="80" y="1273"/>
                  </a:lnTo>
                  <a:lnTo>
                    <a:pt x="1" y="1670"/>
                  </a:lnTo>
                  <a:lnTo>
                    <a:pt x="1" y="2028"/>
                  </a:lnTo>
                  <a:lnTo>
                    <a:pt x="40" y="2386"/>
                  </a:lnTo>
                  <a:lnTo>
                    <a:pt x="160" y="2744"/>
                  </a:lnTo>
                  <a:lnTo>
                    <a:pt x="359" y="3062"/>
                  </a:lnTo>
                  <a:lnTo>
                    <a:pt x="597" y="3340"/>
                  </a:lnTo>
                  <a:lnTo>
                    <a:pt x="915" y="3539"/>
                  </a:lnTo>
                  <a:lnTo>
                    <a:pt x="1273" y="3698"/>
                  </a:lnTo>
                  <a:lnTo>
                    <a:pt x="1631" y="3818"/>
                  </a:lnTo>
                  <a:lnTo>
                    <a:pt x="2029" y="3818"/>
                  </a:lnTo>
                  <a:lnTo>
                    <a:pt x="2386" y="3778"/>
                  </a:lnTo>
                  <a:lnTo>
                    <a:pt x="2705" y="3619"/>
                  </a:lnTo>
                  <a:lnTo>
                    <a:pt x="3023" y="3460"/>
                  </a:lnTo>
                  <a:lnTo>
                    <a:pt x="3301" y="3181"/>
                  </a:lnTo>
                  <a:lnTo>
                    <a:pt x="3540" y="2903"/>
                  </a:lnTo>
                  <a:lnTo>
                    <a:pt x="3699" y="2545"/>
                  </a:lnTo>
                  <a:lnTo>
                    <a:pt x="3778" y="2187"/>
                  </a:lnTo>
                  <a:lnTo>
                    <a:pt x="3778" y="1790"/>
                  </a:lnTo>
                  <a:lnTo>
                    <a:pt x="3738" y="1432"/>
                  </a:lnTo>
                  <a:lnTo>
                    <a:pt x="3619" y="1074"/>
                  </a:lnTo>
                  <a:lnTo>
                    <a:pt x="3420" y="796"/>
                  </a:lnTo>
                  <a:lnTo>
                    <a:pt x="3182" y="517"/>
                  </a:lnTo>
                  <a:lnTo>
                    <a:pt x="2864" y="279"/>
                  </a:lnTo>
                  <a:lnTo>
                    <a:pt x="2546" y="120"/>
                  </a:lnTo>
                  <a:lnTo>
                    <a:pt x="2148" y="40"/>
                  </a:lnTo>
                  <a:lnTo>
                    <a:pt x="1790"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118"/>
            <p:cNvSpPr/>
            <p:nvPr/>
          </p:nvSpPr>
          <p:spPr>
            <a:xfrm>
              <a:off x="2175750" y="1551275"/>
              <a:ext cx="117325" cy="117325"/>
            </a:xfrm>
            <a:custGeom>
              <a:rect b="b" l="l" r="r" t="t"/>
              <a:pathLst>
                <a:path extrusionOk="0" h="4693" w="4693">
                  <a:moveTo>
                    <a:pt x="2187" y="1"/>
                  </a:moveTo>
                  <a:lnTo>
                    <a:pt x="1750" y="40"/>
                  </a:lnTo>
                  <a:lnTo>
                    <a:pt x="1312" y="199"/>
                  </a:lnTo>
                  <a:lnTo>
                    <a:pt x="955" y="438"/>
                  </a:lnTo>
                  <a:lnTo>
                    <a:pt x="597" y="756"/>
                  </a:lnTo>
                  <a:lnTo>
                    <a:pt x="318" y="1114"/>
                  </a:lnTo>
                  <a:lnTo>
                    <a:pt x="199" y="1353"/>
                  </a:lnTo>
                  <a:lnTo>
                    <a:pt x="119" y="1551"/>
                  </a:lnTo>
                  <a:lnTo>
                    <a:pt x="40" y="1790"/>
                  </a:lnTo>
                  <a:lnTo>
                    <a:pt x="0" y="2029"/>
                  </a:lnTo>
                  <a:lnTo>
                    <a:pt x="0" y="2466"/>
                  </a:lnTo>
                  <a:lnTo>
                    <a:pt x="80" y="2943"/>
                  </a:lnTo>
                  <a:lnTo>
                    <a:pt x="239" y="3381"/>
                  </a:lnTo>
                  <a:lnTo>
                    <a:pt x="438" y="3738"/>
                  </a:lnTo>
                  <a:lnTo>
                    <a:pt x="756" y="4096"/>
                  </a:lnTo>
                  <a:lnTo>
                    <a:pt x="1114" y="4375"/>
                  </a:lnTo>
                  <a:lnTo>
                    <a:pt x="1352" y="4494"/>
                  </a:lnTo>
                  <a:lnTo>
                    <a:pt x="1551" y="4573"/>
                  </a:lnTo>
                  <a:lnTo>
                    <a:pt x="1790" y="4653"/>
                  </a:lnTo>
                  <a:lnTo>
                    <a:pt x="2028" y="4693"/>
                  </a:lnTo>
                  <a:lnTo>
                    <a:pt x="2505" y="4693"/>
                  </a:lnTo>
                  <a:lnTo>
                    <a:pt x="2943" y="4613"/>
                  </a:lnTo>
                  <a:lnTo>
                    <a:pt x="3380" y="4454"/>
                  </a:lnTo>
                  <a:lnTo>
                    <a:pt x="3738" y="4216"/>
                  </a:lnTo>
                  <a:lnTo>
                    <a:pt x="4096" y="3937"/>
                  </a:lnTo>
                  <a:lnTo>
                    <a:pt x="4374" y="3540"/>
                  </a:lnTo>
                  <a:lnTo>
                    <a:pt x="4493" y="3341"/>
                  </a:lnTo>
                  <a:lnTo>
                    <a:pt x="4573" y="3142"/>
                  </a:lnTo>
                  <a:lnTo>
                    <a:pt x="4652" y="2903"/>
                  </a:lnTo>
                  <a:lnTo>
                    <a:pt x="4692" y="2665"/>
                  </a:lnTo>
                  <a:lnTo>
                    <a:pt x="4692" y="2188"/>
                  </a:lnTo>
                  <a:lnTo>
                    <a:pt x="4613" y="1750"/>
                  </a:lnTo>
                  <a:lnTo>
                    <a:pt x="4493" y="1313"/>
                  </a:lnTo>
                  <a:lnTo>
                    <a:pt x="4255" y="915"/>
                  </a:lnTo>
                  <a:lnTo>
                    <a:pt x="3937" y="597"/>
                  </a:lnTo>
                  <a:lnTo>
                    <a:pt x="3579" y="319"/>
                  </a:lnTo>
                  <a:lnTo>
                    <a:pt x="3340" y="199"/>
                  </a:lnTo>
                  <a:lnTo>
                    <a:pt x="3141" y="120"/>
                  </a:lnTo>
                  <a:lnTo>
                    <a:pt x="2903" y="40"/>
                  </a:lnTo>
                  <a:lnTo>
                    <a:pt x="2664"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118"/>
            <p:cNvSpPr/>
            <p:nvPr/>
          </p:nvSpPr>
          <p:spPr>
            <a:xfrm>
              <a:off x="3687725" y="1511525"/>
              <a:ext cx="117325" cy="117325"/>
            </a:xfrm>
            <a:custGeom>
              <a:rect b="b" l="l" r="r" t="t"/>
              <a:pathLst>
                <a:path extrusionOk="0" h="4693" w="4693">
                  <a:moveTo>
                    <a:pt x="2187" y="0"/>
                  </a:moveTo>
                  <a:lnTo>
                    <a:pt x="1750" y="40"/>
                  </a:lnTo>
                  <a:lnTo>
                    <a:pt x="1312" y="199"/>
                  </a:lnTo>
                  <a:lnTo>
                    <a:pt x="955" y="438"/>
                  </a:lnTo>
                  <a:lnTo>
                    <a:pt x="597" y="756"/>
                  </a:lnTo>
                  <a:lnTo>
                    <a:pt x="318" y="1114"/>
                  </a:lnTo>
                  <a:lnTo>
                    <a:pt x="199" y="1312"/>
                  </a:lnTo>
                  <a:lnTo>
                    <a:pt x="119" y="1551"/>
                  </a:lnTo>
                  <a:lnTo>
                    <a:pt x="40" y="1789"/>
                  </a:lnTo>
                  <a:lnTo>
                    <a:pt x="0" y="2028"/>
                  </a:lnTo>
                  <a:lnTo>
                    <a:pt x="0" y="2465"/>
                  </a:lnTo>
                  <a:lnTo>
                    <a:pt x="80" y="2943"/>
                  </a:lnTo>
                  <a:lnTo>
                    <a:pt x="199" y="3340"/>
                  </a:lnTo>
                  <a:lnTo>
                    <a:pt x="438" y="3738"/>
                  </a:lnTo>
                  <a:lnTo>
                    <a:pt x="756" y="4056"/>
                  </a:lnTo>
                  <a:lnTo>
                    <a:pt x="1114" y="4334"/>
                  </a:lnTo>
                  <a:lnTo>
                    <a:pt x="1352" y="4454"/>
                  </a:lnTo>
                  <a:lnTo>
                    <a:pt x="1551" y="4533"/>
                  </a:lnTo>
                  <a:lnTo>
                    <a:pt x="1790" y="4613"/>
                  </a:lnTo>
                  <a:lnTo>
                    <a:pt x="2028" y="4652"/>
                  </a:lnTo>
                  <a:lnTo>
                    <a:pt x="2465" y="4692"/>
                  </a:lnTo>
                  <a:lnTo>
                    <a:pt x="2943" y="4613"/>
                  </a:lnTo>
                  <a:lnTo>
                    <a:pt x="3340" y="4454"/>
                  </a:lnTo>
                  <a:lnTo>
                    <a:pt x="3738" y="4215"/>
                  </a:lnTo>
                  <a:lnTo>
                    <a:pt x="4096" y="3897"/>
                  </a:lnTo>
                  <a:lnTo>
                    <a:pt x="4374" y="3539"/>
                  </a:lnTo>
                  <a:lnTo>
                    <a:pt x="4454" y="3340"/>
                  </a:lnTo>
                  <a:lnTo>
                    <a:pt x="4573" y="3102"/>
                  </a:lnTo>
                  <a:lnTo>
                    <a:pt x="4613" y="2863"/>
                  </a:lnTo>
                  <a:lnTo>
                    <a:pt x="4692" y="2664"/>
                  </a:lnTo>
                  <a:lnTo>
                    <a:pt x="4692" y="2187"/>
                  </a:lnTo>
                  <a:lnTo>
                    <a:pt x="4613" y="1750"/>
                  </a:lnTo>
                  <a:lnTo>
                    <a:pt x="4454" y="1312"/>
                  </a:lnTo>
                  <a:lnTo>
                    <a:pt x="4215" y="915"/>
                  </a:lnTo>
                  <a:lnTo>
                    <a:pt x="3937" y="597"/>
                  </a:lnTo>
                  <a:lnTo>
                    <a:pt x="3539" y="318"/>
                  </a:lnTo>
                  <a:lnTo>
                    <a:pt x="3340" y="199"/>
                  </a:lnTo>
                  <a:lnTo>
                    <a:pt x="3141" y="119"/>
                  </a:lnTo>
                  <a:lnTo>
                    <a:pt x="2903" y="40"/>
                  </a:lnTo>
                  <a:lnTo>
                    <a:pt x="2664"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118"/>
            <p:cNvSpPr/>
            <p:nvPr/>
          </p:nvSpPr>
          <p:spPr>
            <a:xfrm>
              <a:off x="2675750" y="1764000"/>
              <a:ext cx="117325" cy="117325"/>
            </a:xfrm>
            <a:custGeom>
              <a:rect b="b" l="l" r="r" t="t"/>
              <a:pathLst>
                <a:path extrusionOk="0" h="4693" w="4693">
                  <a:moveTo>
                    <a:pt x="2188" y="1"/>
                  </a:moveTo>
                  <a:lnTo>
                    <a:pt x="1750" y="80"/>
                  </a:lnTo>
                  <a:lnTo>
                    <a:pt x="1313" y="239"/>
                  </a:lnTo>
                  <a:lnTo>
                    <a:pt x="915" y="478"/>
                  </a:lnTo>
                  <a:lnTo>
                    <a:pt x="597" y="796"/>
                  </a:lnTo>
                  <a:lnTo>
                    <a:pt x="319" y="1154"/>
                  </a:lnTo>
                  <a:lnTo>
                    <a:pt x="200" y="1353"/>
                  </a:lnTo>
                  <a:lnTo>
                    <a:pt x="120" y="1591"/>
                  </a:lnTo>
                  <a:lnTo>
                    <a:pt x="41" y="1830"/>
                  </a:lnTo>
                  <a:lnTo>
                    <a:pt x="1" y="2029"/>
                  </a:lnTo>
                  <a:lnTo>
                    <a:pt x="1" y="2506"/>
                  </a:lnTo>
                  <a:lnTo>
                    <a:pt x="41" y="2943"/>
                  </a:lnTo>
                  <a:lnTo>
                    <a:pt x="200" y="3381"/>
                  </a:lnTo>
                  <a:lnTo>
                    <a:pt x="438" y="3778"/>
                  </a:lnTo>
                  <a:lnTo>
                    <a:pt x="756" y="4096"/>
                  </a:lnTo>
                  <a:lnTo>
                    <a:pt x="1114" y="4375"/>
                  </a:lnTo>
                  <a:lnTo>
                    <a:pt x="1313" y="4494"/>
                  </a:lnTo>
                  <a:lnTo>
                    <a:pt x="1552" y="4574"/>
                  </a:lnTo>
                  <a:lnTo>
                    <a:pt x="1790" y="4653"/>
                  </a:lnTo>
                  <a:lnTo>
                    <a:pt x="2029" y="4693"/>
                  </a:lnTo>
                  <a:lnTo>
                    <a:pt x="2466" y="4693"/>
                  </a:lnTo>
                  <a:lnTo>
                    <a:pt x="2943" y="4653"/>
                  </a:lnTo>
                  <a:lnTo>
                    <a:pt x="3341" y="4494"/>
                  </a:lnTo>
                  <a:lnTo>
                    <a:pt x="3739" y="4256"/>
                  </a:lnTo>
                  <a:lnTo>
                    <a:pt x="4057" y="3937"/>
                  </a:lnTo>
                  <a:lnTo>
                    <a:pt x="4335" y="3580"/>
                  </a:lnTo>
                  <a:lnTo>
                    <a:pt x="4454" y="3381"/>
                  </a:lnTo>
                  <a:lnTo>
                    <a:pt x="4534" y="3142"/>
                  </a:lnTo>
                  <a:lnTo>
                    <a:pt x="4613" y="2904"/>
                  </a:lnTo>
                  <a:lnTo>
                    <a:pt x="4653" y="2665"/>
                  </a:lnTo>
                  <a:lnTo>
                    <a:pt x="4693" y="2228"/>
                  </a:lnTo>
                  <a:lnTo>
                    <a:pt x="4613" y="1750"/>
                  </a:lnTo>
                  <a:lnTo>
                    <a:pt x="4454" y="1353"/>
                  </a:lnTo>
                  <a:lnTo>
                    <a:pt x="4216" y="955"/>
                  </a:lnTo>
                  <a:lnTo>
                    <a:pt x="3898" y="637"/>
                  </a:lnTo>
                  <a:lnTo>
                    <a:pt x="3540" y="359"/>
                  </a:lnTo>
                  <a:lnTo>
                    <a:pt x="3341" y="239"/>
                  </a:lnTo>
                  <a:lnTo>
                    <a:pt x="3102" y="160"/>
                  </a:lnTo>
                  <a:lnTo>
                    <a:pt x="2864" y="80"/>
                  </a:lnTo>
                  <a:lnTo>
                    <a:pt x="2665" y="41"/>
                  </a:lnTo>
                  <a:lnTo>
                    <a:pt x="2188"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118"/>
            <p:cNvSpPr/>
            <p:nvPr/>
          </p:nvSpPr>
          <p:spPr>
            <a:xfrm>
              <a:off x="2067400" y="484650"/>
              <a:ext cx="115325" cy="116325"/>
            </a:xfrm>
            <a:custGeom>
              <a:rect b="b" l="l" r="r" t="t"/>
              <a:pathLst>
                <a:path extrusionOk="0" h="4653" w="4613">
                  <a:moveTo>
                    <a:pt x="2147" y="0"/>
                  </a:moveTo>
                  <a:lnTo>
                    <a:pt x="1710" y="80"/>
                  </a:lnTo>
                  <a:lnTo>
                    <a:pt x="1312" y="239"/>
                  </a:lnTo>
                  <a:lnTo>
                    <a:pt x="915" y="477"/>
                  </a:lnTo>
                  <a:lnTo>
                    <a:pt x="597" y="756"/>
                  </a:lnTo>
                  <a:lnTo>
                    <a:pt x="318" y="1114"/>
                  </a:lnTo>
                  <a:lnTo>
                    <a:pt x="199" y="1352"/>
                  </a:lnTo>
                  <a:lnTo>
                    <a:pt x="119" y="1551"/>
                  </a:lnTo>
                  <a:lnTo>
                    <a:pt x="40" y="1790"/>
                  </a:lnTo>
                  <a:lnTo>
                    <a:pt x="0" y="2028"/>
                  </a:lnTo>
                  <a:lnTo>
                    <a:pt x="0" y="2465"/>
                  </a:lnTo>
                  <a:lnTo>
                    <a:pt x="80" y="2903"/>
                  </a:lnTo>
                  <a:lnTo>
                    <a:pt x="239" y="3340"/>
                  </a:lnTo>
                  <a:lnTo>
                    <a:pt x="437" y="3698"/>
                  </a:lnTo>
                  <a:lnTo>
                    <a:pt x="756" y="4056"/>
                  </a:lnTo>
                  <a:lnTo>
                    <a:pt x="1113" y="4295"/>
                  </a:lnTo>
                  <a:lnTo>
                    <a:pt x="1312" y="4414"/>
                  </a:lnTo>
                  <a:lnTo>
                    <a:pt x="1551" y="4493"/>
                  </a:lnTo>
                  <a:lnTo>
                    <a:pt x="1750" y="4573"/>
                  </a:lnTo>
                  <a:lnTo>
                    <a:pt x="1988" y="4613"/>
                  </a:lnTo>
                  <a:lnTo>
                    <a:pt x="2465" y="4652"/>
                  </a:lnTo>
                  <a:lnTo>
                    <a:pt x="2903" y="4573"/>
                  </a:lnTo>
                  <a:lnTo>
                    <a:pt x="3300" y="4414"/>
                  </a:lnTo>
                  <a:lnTo>
                    <a:pt x="3698" y="4175"/>
                  </a:lnTo>
                  <a:lnTo>
                    <a:pt x="4016" y="3897"/>
                  </a:lnTo>
                  <a:lnTo>
                    <a:pt x="4294" y="3499"/>
                  </a:lnTo>
                  <a:lnTo>
                    <a:pt x="4414" y="3300"/>
                  </a:lnTo>
                  <a:lnTo>
                    <a:pt x="4493" y="3102"/>
                  </a:lnTo>
                  <a:lnTo>
                    <a:pt x="4573" y="2863"/>
                  </a:lnTo>
                  <a:lnTo>
                    <a:pt x="4613" y="2625"/>
                  </a:lnTo>
                  <a:lnTo>
                    <a:pt x="4613" y="2187"/>
                  </a:lnTo>
                  <a:lnTo>
                    <a:pt x="4533" y="1750"/>
                  </a:lnTo>
                  <a:lnTo>
                    <a:pt x="4374" y="1312"/>
                  </a:lnTo>
                  <a:lnTo>
                    <a:pt x="4175" y="954"/>
                  </a:lnTo>
                  <a:lnTo>
                    <a:pt x="3857" y="597"/>
                  </a:lnTo>
                  <a:lnTo>
                    <a:pt x="3499" y="358"/>
                  </a:lnTo>
                  <a:lnTo>
                    <a:pt x="3300" y="239"/>
                  </a:lnTo>
                  <a:lnTo>
                    <a:pt x="3062" y="159"/>
                  </a:lnTo>
                  <a:lnTo>
                    <a:pt x="2863" y="80"/>
                  </a:lnTo>
                  <a:lnTo>
                    <a:pt x="2624" y="40"/>
                  </a:lnTo>
                  <a:lnTo>
                    <a:pt x="2147"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118"/>
            <p:cNvSpPr/>
            <p:nvPr/>
          </p:nvSpPr>
          <p:spPr>
            <a:xfrm>
              <a:off x="3489900" y="655625"/>
              <a:ext cx="119300" cy="119300"/>
            </a:xfrm>
            <a:custGeom>
              <a:rect b="b" l="l" r="r" t="t"/>
              <a:pathLst>
                <a:path extrusionOk="0" h="4772" w="4772">
                  <a:moveTo>
                    <a:pt x="2227" y="0"/>
                  </a:moveTo>
                  <a:lnTo>
                    <a:pt x="1790" y="80"/>
                  </a:lnTo>
                  <a:lnTo>
                    <a:pt x="1352" y="239"/>
                  </a:lnTo>
                  <a:lnTo>
                    <a:pt x="955" y="438"/>
                  </a:lnTo>
                  <a:lnTo>
                    <a:pt x="637" y="756"/>
                  </a:lnTo>
                  <a:lnTo>
                    <a:pt x="358" y="1154"/>
                  </a:lnTo>
                  <a:lnTo>
                    <a:pt x="239" y="1352"/>
                  </a:lnTo>
                  <a:lnTo>
                    <a:pt x="120" y="1591"/>
                  </a:lnTo>
                  <a:lnTo>
                    <a:pt x="80" y="1829"/>
                  </a:lnTo>
                  <a:lnTo>
                    <a:pt x="40" y="2068"/>
                  </a:lnTo>
                  <a:lnTo>
                    <a:pt x="0" y="2505"/>
                  </a:lnTo>
                  <a:lnTo>
                    <a:pt x="80" y="2983"/>
                  </a:lnTo>
                  <a:lnTo>
                    <a:pt x="239" y="3420"/>
                  </a:lnTo>
                  <a:lnTo>
                    <a:pt x="478" y="3778"/>
                  </a:lnTo>
                  <a:lnTo>
                    <a:pt x="796" y="4136"/>
                  </a:lnTo>
                  <a:lnTo>
                    <a:pt x="1154" y="4414"/>
                  </a:lnTo>
                  <a:lnTo>
                    <a:pt x="1352" y="4533"/>
                  </a:lnTo>
                  <a:lnTo>
                    <a:pt x="1591" y="4613"/>
                  </a:lnTo>
                  <a:lnTo>
                    <a:pt x="1830" y="4692"/>
                  </a:lnTo>
                  <a:lnTo>
                    <a:pt x="2068" y="4732"/>
                  </a:lnTo>
                  <a:lnTo>
                    <a:pt x="2545" y="4772"/>
                  </a:lnTo>
                  <a:lnTo>
                    <a:pt x="2983" y="4692"/>
                  </a:lnTo>
                  <a:lnTo>
                    <a:pt x="3420" y="4533"/>
                  </a:lnTo>
                  <a:lnTo>
                    <a:pt x="3818" y="4295"/>
                  </a:lnTo>
                  <a:lnTo>
                    <a:pt x="4136" y="3977"/>
                  </a:lnTo>
                  <a:lnTo>
                    <a:pt x="4414" y="3619"/>
                  </a:lnTo>
                  <a:lnTo>
                    <a:pt x="4533" y="3380"/>
                  </a:lnTo>
                  <a:lnTo>
                    <a:pt x="4653" y="3181"/>
                  </a:lnTo>
                  <a:lnTo>
                    <a:pt x="4692" y="2943"/>
                  </a:lnTo>
                  <a:lnTo>
                    <a:pt x="4732" y="2704"/>
                  </a:lnTo>
                  <a:lnTo>
                    <a:pt x="4772" y="2227"/>
                  </a:lnTo>
                  <a:lnTo>
                    <a:pt x="4692" y="1790"/>
                  </a:lnTo>
                  <a:lnTo>
                    <a:pt x="4533" y="1352"/>
                  </a:lnTo>
                  <a:lnTo>
                    <a:pt x="4295" y="955"/>
                  </a:lnTo>
                  <a:lnTo>
                    <a:pt x="3977" y="597"/>
                  </a:lnTo>
                  <a:lnTo>
                    <a:pt x="3619" y="318"/>
                  </a:lnTo>
                  <a:lnTo>
                    <a:pt x="3420" y="199"/>
                  </a:lnTo>
                  <a:lnTo>
                    <a:pt x="3181" y="120"/>
                  </a:lnTo>
                  <a:lnTo>
                    <a:pt x="2943" y="40"/>
                  </a:lnTo>
                  <a:lnTo>
                    <a:pt x="2704"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118"/>
            <p:cNvSpPr/>
            <p:nvPr/>
          </p:nvSpPr>
          <p:spPr>
            <a:xfrm>
              <a:off x="3094250" y="981675"/>
              <a:ext cx="95475" cy="95450"/>
            </a:xfrm>
            <a:custGeom>
              <a:rect b="b" l="l" r="r" t="t"/>
              <a:pathLst>
                <a:path extrusionOk="0" h="3818" w="3819">
                  <a:moveTo>
                    <a:pt x="1790" y="1"/>
                  </a:moveTo>
                  <a:lnTo>
                    <a:pt x="1432" y="40"/>
                  </a:lnTo>
                  <a:lnTo>
                    <a:pt x="1074" y="160"/>
                  </a:lnTo>
                  <a:lnTo>
                    <a:pt x="756" y="358"/>
                  </a:lnTo>
                  <a:lnTo>
                    <a:pt x="478" y="597"/>
                  </a:lnTo>
                  <a:lnTo>
                    <a:pt x="279" y="915"/>
                  </a:lnTo>
                  <a:lnTo>
                    <a:pt x="80" y="1273"/>
                  </a:lnTo>
                  <a:lnTo>
                    <a:pt x="1" y="1631"/>
                  </a:lnTo>
                  <a:lnTo>
                    <a:pt x="1" y="2028"/>
                  </a:lnTo>
                  <a:lnTo>
                    <a:pt x="41" y="2386"/>
                  </a:lnTo>
                  <a:lnTo>
                    <a:pt x="160" y="2744"/>
                  </a:lnTo>
                  <a:lnTo>
                    <a:pt x="359" y="3023"/>
                  </a:lnTo>
                  <a:lnTo>
                    <a:pt x="597" y="3301"/>
                  </a:lnTo>
                  <a:lnTo>
                    <a:pt x="915" y="3539"/>
                  </a:lnTo>
                  <a:lnTo>
                    <a:pt x="1273" y="3699"/>
                  </a:lnTo>
                  <a:lnTo>
                    <a:pt x="1631" y="3778"/>
                  </a:lnTo>
                  <a:lnTo>
                    <a:pt x="2029" y="3818"/>
                  </a:lnTo>
                  <a:lnTo>
                    <a:pt x="2387" y="3738"/>
                  </a:lnTo>
                  <a:lnTo>
                    <a:pt x="2705" y="3619"/>
                  </a:lnTo>
                  <a:lnTo>
                    <a:pt x="3023" y="3420"/>
                  </a:lnTo>
                  <a:lnTo>
                    <a:pt x="3301" y="3182"/>
                  </a:lnTo>
                  <a:lnTo>
                    <a:pt x="3540" y="2864"/>
                  </a:lnTo>
                  <a:lnTo>
                    <a:pt x="3699" y="2545"/>
                  </a:lnTo>
                  <a:lnTo>
                    <a:pt x="3778" y="2148"/>
                  </a:lnTo>
                  <a:lnTo>
                    <a:pt x="3818" y="1790"/>
                  </a:lnTo>
                  <a:lnTo>
                    <a:pt x="3739" y="1432"/>
                  </a:lnTo>
                  <a:lnTo>
                    <a:pt x="3619" y="1074"/>
                  </a:lnTo>
                  <a:lnTo>
                    <a:pt x="3420" y="756"/>
                  </a:lnTo>
                  <a:lnTo>
                    <a:pt x="3182" y="478"/>
                  </a:lnTo>
                  <a:lnTo>
                    <a:pt x="2864" y="279"/>
                  </a:lnTo>
                  <a:lnTo>
                    <a:pt x="2546" y="120"/>
                  </a:lnTo>
                  <a:lnTo>
                    <a:pt x="2148"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118"/>
            <p:cNvSpPr/>
            <p:nvPr/>
          </p:nvSpPr>
          <p:spPr>
            <a:xfrm>
              <a:off x="1505750" y="239100"/>
              <a:ext cx="95450" cy="94475"/>
            </a:xfrm>
            <a:custGeom>
              <a:rect b="b" l="l" r="r" t="t"/>
              <a:pathLst>
                <a:path extrusionOk="0" h="3779" w="3818">
                  <a:moveTo>
                    <a:pt x="1790" y="1"/>
                  </a:moveTo>
                  <a:lnTo>
                    <a:pt x="1432" y="41"/>
                  </a:lnTo>
                  <a:lnTo>
                    <a:pt x="1074" y="160"/>
                  </a:lnTo>
                  <a:lnTo>
                    <a:pt x="756" y="359"/>
                  </a:lnTo>
                  <a:lnTo>
                    <a:pt x="477" y="597"/>
                  </a:lnTo>
                  <a:lnTo>
                    <a:pt x="279" y="915"/>
                  </a:lnTo>
                  <a:lnTo>
                    <a:pt x="80" y="1273"/>
                  </a:lnTo>
                  <a:lnTo>
                    <a:pt x="0" y="1631"/>
                  </a:lnTo>
                  <a:lnTo>
                    <a:pt x="0" y="1989"/>
                  </a:lnTo>
                  <a:lnTo>
                    <a:pt x="40" y="2387"/>
                  </a:lnTo>
                  <a:lnTo>
                    <a:pt x="159" y="2705"/>
                  </a:lnTo>
                  <a:lnTo>
                    <a:pt x="358" y="3023"/>
                  </a:lnTo>
                  <a:lnTo>
                    <a:pt x="597" y="3301"/>
                  </a:lnTo>
                  <a:lnTo>
                    <a:pt x="915" y="3540"/>
                  </a:lnTo>
                  <a:lnTo>
                    <a:pt x="1273" y="3699"/>
                  </a:lnTo>
                  <a:lnTo>
                    <a:pt x="1630" y="3778"/>
                  </a:lnTo>
                  <a:lnTo>
                    <a:pt x="2028" y="3778"/>
                  </a:lnTo>
                  <a:lnTo>
                    <a:pt x="2386" y="3738"/>
                  </a:lnTo>
                  <a:lnTo>
                    <a:pt x="2704" y="3619"/>
                  </a:lnTo>
                  <a:lnTo>
                    <a:pt x="3022" y="3420"/>
                  </a:lnTo>
                  <a:lnTo>
                    <a:pt x="3300" y="3182"/>
                  </a:lnTo>
                  <a:lnTo>
                    <a:pt x="3539" y="2864"/>
                  </a:lnTo>
                  <a:lnTo>
                    <a:pt x="3698" y="2506"/>
                  </a:lnTo>
                  <a:lnTo>
                    <a:pt x="3778" y="2148"/>
                  </a:lnTo>
                  <a:lnTo>
                    <a:pt x="3817" y="1790"/>
                  </a:lnTo>
                  <a:lnTo>
                    <a:pt x="3738" y="1392"/>
                  </a:lnTo>
                  <a:lnTo>
                    <a:pt x="3619" y="1074"/>
                  </a:lnTo>
                  <a:lnTo>
                    <a:pt x="3420" y="756"/>
                  </a:lnTo>
                  <a:lnTo>
                    <a:pt x="3181" y="478"/>
                  </a:lnTo>
                  <a:lnTo>
                    <a:pt x="2863" y="239"/>
                  </a:lnTo>
                  <a:lnTo>
                    <a:pt x="2545" y="80"/>
                  </a:lnTo>
                  <a:lnTo>
                    <a:pt x="2147"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9" name="Google Shape;4619;p118"/>
          <p:cNvSpPr/>
          <p:nvPr/>
        </p:nvSpPr>
        <p:spPr>
          <a:xfrm>
            <a:off x="-332325" y="-3263275"/>
            <a:ext cx="125244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118"/>
          <p:cNvSpPr/>
          <p:nvPr/>
        </p:nvSpPr>
        <p:spPr>
          <a:xfrm>
            <a:off x="9144000" y="-1294225"/>
            <a:ext cx="9948600" cy="71739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118"/>
          <p:cNvSpPr/>
          <p:nvPr/>
        </p:nvSpPr>
        <p:spPr>
          <a:xfrm>
            <a:off x="-5113275" y="5143500"/>
            <a:ext cx="150546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118"/>
          <p:cNvSpPr/>
          <p:nvPr/>
        </p:nvSpPr>
        <p:spPr>
          <a:xfrm>
            <a:off x="-5113275" y="-815825"/>
            <a:ext cx="5113200" cy="6277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 photo grid background">
  <p:cSld name="CUSTOM_23_1_1_1_2">
    <p:spTree>
      <p:nvGrpSpPr>
        <p:cNvPr id="4623" name="Shape 4623"/>
        <p:cNvGrpSpPr/>
        <p:nvPr/>
      </p:nvGrpSpPr>
      <p:grpSpPr>
        <a:xfrm>
          <a:off x="0" y="0"/>
          <a:ext cx="0" cy="0"/>
          <a:chOff x="0" y="0"/>
          <a:chExt cx="0" cy="0"/>
        </a:xfrm>
      </p:grpSpPr>
      <p:sp>
        <p:nvSpPr>
          <p:cNvPr id="4624" name="Google Shape;4624;p119"/>
          <p:cNvSpPr/>
          <p:nvPr>
            <p:ph idx="2" type="pic"/>
          </p:nvPr>
        </p:nvSpPr>
        <p:spPr>
          <a:xfrm>
            <a:off x="-10414" y="2136"/>
            <a:ext cx="2623800" cy="1675800"/>
          </a:xfrm>
          <a:prstGeom prst="rect">
            <a:avLst/>
          </a:prstGeom>
          <a:noFill/>
          <a:ln>
            <a:noFill/>
          </a:ln>
        </p:spPr>
      </p:sp>
      <p:sp>
        <p:nvSpPr>
          <p:cNvPr id="4625" name="Google Shape;4625;p119"/>
          <p:cNvSpPr/>
          <p:nvPr>
            <p:ph idx="3" type="pic"/>
          </p:nvPr>
        </p:nvSpPr>
        <p:spPr>
          <a:xfrm>
            <a:off x="-10425" y="1746100"/>
            <a:ext cx="2623800" cy="3397500"/>
          </a:xfrm>
          <a:prstGeom prst="rect">
            <a:avLst/>
          </a:prstGeom>
          <a:noFill/>
          <a:ln>
            <a:noFill/>
          </a:ln>
        </p:spPr>
      </p:sp>
      <p:sp>
        <p:nvSpPr>
          <p:cNvPr id="4626" name="Google Shape;4626;p119"/>
          <p:cNvSpPr/>
          <p:nvPr>
            <p:ph idx="4" type="pic"/>
          </p:nvPr>
        </p:nvSpPr>
        <p:spPr>
          <a:xfrm>
            <a:off x="2682550" y="1458075"/>
            <a:ext cx="3327600" cy="1675800"/>
          </a:xfrm>
          <a:prstGeom prst="rect">
            <a:avLst/>
          </a:prstGeom>
          <a:noFill/>
          <a:ln>
            <a:noFill/>
          </a:ln>
        </p:spPr>
      </p:sp>
      <p:sp>
        <p:nvSpPr>
          <p:cNvPr id="4627" name="Google Shape;4627;p119"/>
          <p:cNvSpPr/>
          <p:nvPr>
            <p:ph idx="5" type="pic"/>
          </p:nvPr>
        </p:nvSpPr>
        <p:spPr>
          <a:xfrm>
            <a:off x="2682544" y="2136"/>
            <a:ext cx="1749300" cy="1393200"/>
          </a:xfrm>
          <a:prstGeom prst="rect">
            <a:avLst/>
          </a:prstGeom>
          <a:noFill/>
          <a:ln>
            <a:noFill/>
          </a:ln>
        </p:spPr>
      </p:sp>
      <p:sp>
        <p:nvSpPr>
          <p:cNvPr id="4628" name="Google Shape;4628;p119"/>
          <p:cNvSpPr/>
          <p:nvPr>
            <p:ph idx="6" type="pic"/>
          </p:nvPr>
        </p:nvSpPr>
        <p:spPr>
          <a:xfrm>
            <a:off x="4490588" y="2136"/>
            <a:ext cx="1519500" cy="1393200"/>
          </a:xfrm>
          <a:prstGeom prst="rect">
            <a:avLst/>
          </a:prstGeom>
          <a:noFill/>
          <a:ln>
            <a:noFill/>
          </a:ln>
        </p:spPr>
      </p:sp>
      <p:sp>
        <p:nvSpPr>
          <p:cNvPr id="4629" name="Google Shape;4629;p119"/>
          <p:cNvSpPr/>
          <p:nvPr>
            <p:ph idx="7" type="pic"/>
          </p:nvPr>
        </p:nvSpPr>
        <p:spPr>
          <a:xfrm>
            <a:off x="2682550" y="3186300"/>
            <a:ext cx="6461400" cy="1957200"/>
          </a:xfrm>
          <a:prstGeom prst="rect">
            <a:avLst/>
          </a:prstGeom>
          <a:noFill/>
          <a:ln>
            <a:noFill/>
          </a:ln>
        </p:spPr>
      </p:sp>
      <p:sp>
        <p:nvSpPr>
          <p:cNvPr id="4630" name="Google Shape;4630;p119"/>
          <p:cNvSpPr/>
          <p:nvPr>
            <p:ph idx="8" type="pic"/>
          </p:nvPr>
        </p:nvSpPr>
        <p:spPr>
          <a:xfrm>
            <a:off x="6068831" y="2136"/>
            <a:ext cx="1560600" cy="3131700"/>
          </a:xfrm>
          <a:prstGeom prst="rect">
            <a:avLst/>
          </a:prstGeom>
          <a:noFill/>
          <a:ln>
            <a:noFill/>
          </a:ln>
        </p:spPr>
      </p:sp>
      <p:sp>
        <p:nvSpPr>
          <p:cNvPr id="4631" name="Google Shape;4631;p119"/>
          <p:cNvSpPr/>
          <p:nvPr>
            <p:ph idx="9" type="pic"/>
          </p:nvPr>
        </p:nvSpPr>
        <p:spPr>
          <a:xfrm>
            <a:off x="7688175" y="2136"/>
            <a:ext cx="1455900" cy="3131700"/>
          </a:xfrm>
          <a:prstGeom prst="rect">
            <a:avLst/>
          </a:prstGeom>
          <a:noFill/>
          <a:ln>
            <a:noFill/>
          </a:ln>
        </p:spPr>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z-Not intended for use. Included so the full ASU color palette is available for your use in the color picker.">
  <p:cSld name="CUSTOM_30">
    <p:spTree>
      <p:nvGrpSpPr>
        <p:cNvPr id="4632" name="Shape 4632"/>
        <p:cNvGrpSpPr/>
        <p:nvPr/>
      </p:nvGrpSpPr>
      <p:grpSpPr>
        <a:xfrm>
          <a:off x="0" y="0"/>
          <a:ext cx="0" cy="0"/>
          <a:chOff x="0" y="0"/>
          <a:chExt cx="0" cy="0"/>
        </a:xfrm>
      </p:grpSpPr>
      <p:sp>
        <p:nvSpPr>
          <p:cNvPr id="4633" name="Google Shape;4633;p120"/>
          <p:cNvSpPr txBox="1"/>
          <p:nvPr/>
        </p:nvSpPr>
        <p:spPr>
          <a:xfrm>
            <a:off x="424925" y="239700"/>
            <a:ext cx="8294400" cy="6372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800"/>
              </a:spcAft>
              <a:buNone/>
            </a:pPr>
            <a:r>
              <a:rPr b="1" lang="en" sz="3200">
                <a:solidFill>
                  <a:srgbClr val="191919"/>
                </a:solidFill>
              </a:rPr>
              <a:t>ASU color palette</a:t>
            </a:r>
            <a:br>
              <a:rPr b="1" lang="en" sz="3200">
                <a:solidFill>
                  <a:srgbClr val="191919"/>
                </a:solidFill>
              </a:rPr>
            </a:br>
            <a:r>
              <a:rPr b="1" lang="en">
                <a:solidFill>
                  <a:schemeClr val="lt1"/>
                </a:solidFill>
                <a:highlight>
                  <a:schemeClr val="dk1"/>
                </a:highlight>
              </a:rPr>
              <a:t>Not intended for use: This slide</a:t>
            </a:r>
            <a:r>
              <a:rPr b="1" lang="en">
                <a:solidFill>
                  <a:schemeClr val="lt1"/>
                </a:solidFill>
                <a:highlight>
                  <a:schemeClr val="dk1"/>
                </a:highlight>
              </a:rPr>
              <a:t> ensures the expanded ASU color palette is in your color picker.</a:t>
            </a:r>
            <a:r>
              <a:rPr b="1" lang="en" sz="1300">
                <a:solidFill>
                  <a:schemeClr val="lt1"/>
                </a:solidFill>
                <a:highlight>
                  <a:schemeClr val="dk1"/>
                </a:highlight>
              </a:rPr>
              <a:t> </a:t>
            </a:r>
            <a:endParaRPr b="1" sz="1300">
              <a:solidFill>
                <a:schemeClr val="lt1"/>
              </a:solidFill>
              <a:highlight>
                <a:schemeClr val="dk1"/>
              </a:highlight>
            </a:endParaRPr>
          </a:p>
        </p:txBody>
      </p:sp>
      <p:graphicFrame>
        <p:nvGraphicFramePr>
          <p:cNvPr id="4634" name="Google Shape;4634;p120"/>
          <p:cNvGraphicFramePr/>
          <p:nvPr/>
        </p:nvGraphicFramePr>
        <p:xfrm>
          <a:off x="419007" y="1003232"/>
          <a:ext cx="3000000" cy="3000000"/>
        </p:xfrm>
        <a:graphic>
          <a:graphicData uri="http://schemas.openxmlformats.org/drawingml/2006/table">
            <a:tbl>
              <a:tblPr>
                <a:noFill/>
                <a:tableStyleId>{811DDFDB-B3F3-4711-BF73-87ED3C4B66C2}</a:tableStyleId>
              </a:tblPr>
              <a:tblGrid>
                <a:gridCol w="987375"/>
                <a:gridCol w="571100"/>
                <a:gridCol w="571100"/>
                <a:gridCol w="555800"/>
                <a:gridCol w="586400"/>
                <a:gridCol w="571100"/>
                <a:gridCol w="571100"/>
                <a:gridCol w="571100"/>
                <a:gridCol w="571100"/>
                <a:gridCol w="571100"/>
              </a:tblGrid>
              <a:tr h="801350">
                <a:tc>
                  <a:txBody>
                    <a:bodyPr/>
                    <a:lstStyle/>
                    <a:p>
                      <a:pPr indent="0" lvl="0" marL="0" marR="0" rtl="0" algn="l">
                        <a:lnSpc>
                          <a:spcPct val="100000"/>
                        </a:lnSpc>
                        <a:spcBef>
                          <a:spcPts val="0"/>
                        </a:spcBef>
                        <a:spcAft>
                          <a:spcPts val="0"/>
                        </a:spcAft>
                        <a:buNone/>
                      </a:pPr>
                      <a:r>
                        <a:rPr b="1" lang="en" sz="800"/>
                        <a:t>Primary colors</a:t>
                      </a:r>
                      <a:r>
                        <a:rPr lang="en" sz="800"/>
                        <a:t>. These should be your first color choices and used more prominently than secondary colors</a:t>
                      </a:r>
                      <a:endParaRPr sz="800" u="none" cap="none" strike="noStrike"/>
                    </a:p>
                  </a:txBody>
                  <a:tcPr marT="0"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C627"/>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8C1D40"/>
                    </a:solidFill>
                  </a:tcPr>
                </a:tc>
                <a:tc>
                  <a:txBody>
                    <a:bodyPr/>
                    <a:lstStyle/>
                    <a:p>
                      <a:pPr indent="0" lvl="0" marL="0" marR="0" rtl="0" algn="l">
                        <a:lnSpc>
                          <a:spcPct val="100000"/>
                        </a:lnSpc>
                        <a:spcBef>
                          <a:spcPts val="0"/>
                        </a:spcBef>
                        <a:spcAft>
                          <a:spcPts val="0"/>
                        </a:spcAft>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191919"/>
                    </a:solidFill>
                  </a:tcPr>
                </a:tc>
                <a:tc gridSpan="2">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E8E8E8"/>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E8E8E8"/>
                      </a:solidFill>
                      <a:prstDash val="solid"/>
                      <a:round/>
                      <a:headEnd len="sm" w="sm" type="none"/>
                      <a:tailEnd len="sm" w="sm" type="none"/>
                    </a:lnB>
                    <a:solidFill>
                      <a:schemeClr val="lt1"/>
                    </a:solidFill>
                  </a:tcPr>
                </a:tc>
                <a:tc hMerge="1"/>
                <a:tc>
                  <a:txBody>
                    <a:bodyPr/>
                    <a:lstStyle/>
                    <a:p>
                      <a:pPr indent="0" lvl="0" marL="0" marR="0" rtl="0" algn="l">
                        <a:lnSpc>
                          <a:spcPct val="100000"/>
                        </a:lnSpc>
                        <a:spcBef>
                          <a:spcPts val="0"/>
                        </a:spcBef>
                        <a:spcAft>
                          <a:spcPts val="0"/>
                        </a:spcAft>
                        <a:buNone/>
                      </a:pPr>
                      <a:r>
                        <a:t/>
                      </a:r>
                      <a:endParaRPr sz="700" u="none" cap="none" strike="noStrike"/>
                    </a:p>
                  </a:txBody>
                  <a:tcPr marT="91425" marB="0" marR="91425" marL="0">
                    <a:lnL cap="flat" cmpd="sng" w="9525">
                      <a:solidFill>
                        <a:srgbClr val="E8E8E8"/>
                      </a:solidFill>
                      <a:prstDash val="solid"/>
                      <a:round/>
                      <a:headEnd len="sm" w="sm" type="none"/>
                      <a:tailEnd len="sm" w="sm" type="none"/>
                    </a:lnL>
                    <a:lnR cap="flat" cmpd="sng" w="9525">
                      <a:solidFill>
                        <a:srgbClr val="E8E8E8">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24975">
                <a:tc>
                  <a:txBody>
                    <a:bodyPr/>
                    <a:lstStyle/>
                    <a:p>
                      <a:pPr indent="0" lvl="0" marL="0" marR="0" rtl="0" algn="l">
                        <a:lnSpc>
                          <a:spcPct val="100000"/>
                        </a:lnSpc>
                        <a:spcBef>
                          <a:spcPts val="0"/>
                        </a:spcBef>
                        <a:spcAft>
                          <a:spcPts val="0"/>
                        </a:spcAft>
                        <a:buNone/>
                      </a:pPr>
                      <a:r>
                        <a:t/>
                      </a:r>
                      <a:endParaRPr b="1" sz="500">
                        <a:solidFill>
                          <a:srgbClr val="191919"/>
                        </a:solidFill>
                      </a:endParaRPr>
                    </a:p>
                  </a:txBody>
                  <a:tcPr marT="0"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rPr b="1" lang="en" sz="700">
                          <a:solidFill>
                            <a:srgbClr val="191919"/>
                          </a:solidFill>
                        </a:rPr>
                        <a:t>ASU Gold</a:t>
                      </a:r>
                      <a:endParaRPr b="1" sz="700">
                        <a:solidFill>
                          <a:srgbClr val="191919"/>
                        </a:solidFill>
                      </a:endParaRPr>
                    </a:p>
                    <a:p>
                      <a:pPr indent="0" lvl="0" marL="0" rtl="0" algn="l">
                        <a:spcBef>
                          <a:spcPts val="0"/>
                        </a:spcBef>
                        <a:spcAft>
                          <a:spcPts val="0"/>
                        </a:spcAft>
                        <a:buNone/>
                      </a:pPr>
                      <a:r>
                        <a:rPr lang="en" sz="700">
                          <a:solidFill>
                            <a:srgbClr val="191919"/>
                          </a:solidFill>
                        </a:rPr>
                        <a:t>#FFC627</a:t>
                      </a:r>
                      <a:endParaRPr sz="700">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hMerge="1"/>
                <a:tc gridSpan="2">
                  <a:txBody>
                    <a:bodyPr/>
                    <a:lstStyle/>
                    <a:p>
                      <a:pPr indent="0" lvl="0" marL="0" rtl="0" algn="l">
                        <a:spcBef>
                          <a:spcPts val="0"/>
                        </a:spcBef>
                        <a:spcAft>
                          <a:spcPts val="0"/>
                        </a:spcAft>
                        <a:buNone/>
                      </a:pPr>
                      <a:r>
                        <a:rPr b="1" lang="en" sz="700">
                          <a:solidFill>
                            <a:srgbClr val="191919"/>
                          </a:solidFill>
                        </a:rPr>
                        <a:t>ASU Maroon</a:t>
                      </a:r>
                      <a:r>
                        <a:rPr lang="en" sz="700">
                          <a:solidFill>
                            <a:srgbClr val="191919"/>
                          </a:solidFill>
                        </a:rPr>
                        <a:t> </a:t>
                      </a:r>
                      <a:br>
                        <a:rPr lang="en" sz="700">
                          <a:solidFill>
                            <a:srgbClr val="191919"/>
                          </a:solidFill>
                        </a:rPr>
                      </a:br>
                      <a:r>
                        <a:rPr lang="en" sz="700">
                          <a:solidFill>
                            <a:srgbClr val="191919"/>
                          </a:solidFill>
                        </a:rPr>
                        <a:t>#8C1D40</a:t>
                      </a:r>
                      <a:endParaRPr sz="700">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hMerge="1"/>
                <a:tc gridSpan="2">
                  <a:txBody>
                    <a:bodyPr/>
                    <a:lstStyle/>
                    <a:p>
                      <a:pPr indent="0" lvl="0" marL="0" rtl="0" algn="l">
                        <a:spcBef>
                          <a:spcPts val="0"/>
                        </a:spcBef>
                        <a:spcAft>
                          <a:spcPts val="0"/>
                        </a:spcAft>
                        <a:buNone/>
                      </a:pPr>
                      <a:r>
                        <a:rPr b="1" lang="en" sz="700">
                          <a:solidFill>
                            <a:srgbClr val="191919"/>
                          </a:solidFill>
                        </a:rPr>
                        <a:t>ASU Black</a:t>
                      </a:r>
                      <a:r>
                        <a:rPr lang="en" sz="700">
                          <a:solidFill>
                            <a:srgbClr val="191919"/>
                          </a:solidFill>
                        </a:rPr>
                        <a:t> </a:t>
                      </a:r>
                      <a:br>
                        <a:rPr lang="en" sz="700">
                          <a:solidFill>
                            <a:srgbClr val="191919"/>
                          </a:solidFill>
                        </a:rPr>
                      </a:br>
                      <a:r>
                        <a:rPr lang="en" sz="700">
                          <a:solidFill>
                            <a:srgbClr val="191919"/>
                          </a:solidFill>
                        </a:rPr>
                        <a:t>#000000</a:t>
                      </a:r>
                      <a:endParaRPr sz="700">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hMerge="1"/>
                <a:tc gridSpan="2">
                  <a:txBody>
                    <a:bodyPr/>
                    <a:lstStyle/>
                    <a:p>
                      <a:pPr indent="0" lvl="0" marL="0" rtl="0" algn="l">
                        <a:spcBef>
                          <a:spcPts val="0"/>
                        </a:spcBef>
                        <a:spcAft>
                          <a:spcPts val="0"/>
                        </a:spcAft>
                        <a:buNone/>
                      </a:pPr>
                      <a:r>
                        <a:rPr b="1" lang="en" sz="700">
                          <a:solidFill>
                            <a:srgbClr val="191919"/>
                          </a:solidFill>
                        </a:rPr>
                        <a:t>ASU White</a:t>
                      </a:r>
                      <a:r>
                        <a:rPr lang="en" sz="700">
                          <a:solidFill>
                            <a:srgbClr val="191919"/>
                          </a:solidFill>
                        </a:rPr>
                        <a:t> </a:t>
                      </a:r>
                      <a:br>
                        <a:rPr lang="en" sz="700">
                          <a:solidFill>
                            <a:srgbClr val="191919"/>
                          </a:solidFill>
                        </a:rPr>
                      </a:br>
                      <a:r>
                        <a:rPr lang="en" sz="700">
                          <a:solidFill>
                            <a:srgbClr val="191919"/>
                          </a:solidFill>
                        </a:rPr>
                        <a:t>#FFFFFF</a:t>
                      </a:r>
                      <a:endParaRPr sz="700">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191919">
                          <a:alpha val="0"/>
                        </a:srgbClr>
                      </a:solidFill>
                      <a:prstDash val="solid"/>
                      <a:round/>
                      <a:headEnd len="sm" w="sm" type="none"/>
                      <a:tailEnd len="sm" w="sm" type="none"/>
                    </a:lnB>
                  </a:tcPr>
                </a:tc>
              </a:tr>
              <a:tr h="362750">
                <a:tc>
                  <a:txBody>
                    <a:bodyPr/>
                    <a:lstStyle/>
                    <a:p>
                      <a:pPr indent="0" lvl="0" marL="0" marR="0" rtl="0" algn="l">
                        <a:lnSpc>
                          <a:spcPct val="100000"/>
                        </a:lnSpc>
                        <a:spcBef>
                          <a:spcPts val="0"/>
                        </a:spcBef>
                        <a:spcAft>
                          <a:spcPts val="0"/>
                        </a:spcAft>
                        <a:buNone/>
                      </a:pPr>
                      <a:r>
                        <a:rPr b="1" lang="en" sz="600"/>
                        <a:t>Secondary colors</a:t>
                      </a:r>
                      <a:r>
                        <a:rPr lang="en" sz="600"/>
                        <a:t>. Use as accents. Only use in addition to primary. May not to be used without primary brand colors. </a:t>
                      </a:r>
                      <a:endParaRPr sz="600" u="none" cap="none" strike="noStrike"/>
                    </a:p>
                  </a:txBody>
                  <a:tcPr marT="0"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5"/>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AF674B"/>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4AB7C4"/>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74973"/>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191919">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191919">
                          <a:alpha val="0"/>
                        </a:srgbClr>
                      </a:solidFill>
                      <a:prstDash val="solid"/>
                      <a:round/>
                      <a:headEnd len="sm" w="sm" type="none"/>
                      <a:tailEnd len="sm" w="sm" type="none"/>
                    </a:lnT>
                    <a:lnB cap="flat" cmpd="sng" w="9525">
                      <a:solidFill>
                        <a:srgbClr val="191919">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191919">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191919">
                          <a:alpha val="0"/>
                        </a:srgbClr>
                      </a:solidFill>
                      <a:prstDash val="solid"/>
                      <a:round/>
                      <a:headEnd len="sm" w="sm" type="none"/>
                      <a:tailEnd len="sm" w="sm" type="none"/>
                    </a:lnT>
                    <a:lnB cap="flat" cmpd="sng" w="9525">
                      <a:solidFill>
                        <a:srgbClr val="191919">
                          <a:alpha val="0"/>
                        </a:srgbClr>
                      </a:solidFill>
                      <a:prstDash val="solid"/>
                      <a:round/>
                      <a:headEnd len="sm" w="sm" type="none"/>
                      <a:tailEnd len="sm" w="sm" type="none"/>
                    </a:lnB>
                  </a:tcPr>
                </a:tc>
              </a:tr>
              <a:tr h="479275">
                <a:tc>
                  <a:txBody>
                    <a:bodyPr/>
                    <a:lstStyle/>
                    <a:p>
                      <a:pPr indent="0" lvl="0" marL="0" marR="0" rtl="0" algn="l">
                        <a:lnSpc>
                          <a:spcPct val="100000"/>
                        </a:lnSpc>
                        <a:spcBef>
                          <a:spcPts val="0"/>
                        </a:spcBef>
                        <a:spcAft>
                          <a:spcPts val="0"/>
                        </a:spcAft>
                        <a:buNone/>
                      </a:pPr>
                      <a:r>
                        <a:t/>
                      </a:r>
                      <a:endParaRPr b="1" sz="500">
                        <a:solidFill>
                          <a:srgbClr val="191919"/>
                        </a:solidFill>
                      </a:endParaRPr>
                    </a:p>
                  </a:txBody>
                  <a:tcPr marT="0"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1" lang="en" sz="700">
                          <a:solidFill>
                            <a:srgbClr val="191919"/>
                          </a:solidFill>
                        </a:rPr>
                        <a:t>ASU </a:t>
                      </a:r>
                      <a:r>
                        <a:rPr b="1" lang="en" sz="700" u="none" cap="none" strike="noStrike">
                          <a:solidFill>
                            <a:srgbClr val="191919"/>
                          </a:solidFill>
                        </a:rPr>
                        <a:t>Gree</a:t>
                      </a:r>
                      <a:r>
                        <a:rPr b="1" lang="en" sz="700">
                          <a:solidFill>
                            <a:srgbClr val="191919"/>
                          </a:solidFill>
                        </a:rPr>
                        <a:t>n</a:t>
                      </a:r>
                      <a:r>
                        <a:rPr lang="en" sz="700" u="none" cap="none" strike="noStrike">
                          <a:solidFill>
                            <a:srgbClr val="191919"/>
                          </a:solidFill>
                        </a:rPr>
                        <a:t> #78BE20</a:t>
                      </a:r>
                      <a:endParaRPr sz="700" u="none" cap="none" strike="noStrike">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1" lang="en" sz="700">
                          <a:solidFill>
                            <a:srgbClr val="191919"/>
                          </a:solidFill>
                        </a:rPr>
                        <a:t>ASU </a:t>
                      </a:r>
                      <a:r>
                        <a:rPr b="1" lang="en" sz="700" u="none" cap="none" strike="noStrike">
                          <a:solidFill>
                            <a:srgbClr val="191919"/>
                          </a:solidFill>
                        </a:rPr>
                        <a:t>Blue</a:t>
                      </a:r>
                      <a:endParaRPr b="1" sz="700">
                        <a:solidFill>
                          <a:srgbClr val="191919"/>
                        </a:solidFill>
                      </a:endParaRPr>
                    </a:p>
                    <a:p>
                      <a:pPr indent="0" lvl="0" marL="0" marR="0" rtl="0" algn="l">
                        <a:lnSpc>
                          <a:spcPct val="100000"/>
                        </a:lnSpc>
                        <a:spcBef>
                          <a:spcPts val="0"/>
                        </a:spcBef>
                        <a:spcAft>
                          <a:spcPts val="0"/>
                        </a:spcAft>
                        <a:buClr>
                          <a:srgbClr val="000000"/>
                        </a:buClr>
                        <a:buSzPts val="900"/>
                        <a:buFont typeface="Arial"/>
                        <a:buNone/>
                      </a:pPr>
                      <a:r>
                        <a:rPr lang="en" sz="700" u="none" cap="none" strike="noStrike">
                          <a:solidFill>
                            <a:srgbClr val="191919"/>
                          </a:solidFill>
                        </a:rPr>
                        <a:t>#00A3E0</a:t>
                      </a:r>
                      <a:endParaRPr sz="700" u="none" cap="none" strike="noStrike">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1" lang="en" sz="700">
                          <a:solidFill>
                            <a:srgbClr val="191919"/>
                          </a:solidFill>
                        </a:rPr>
                        <a:t>ASU </a:t>
                      </a:r>
                      <a:r>
                        <a:rPr b="1" lang="en" sz="700" u="none" cap="none" strike="noStrike">
                          <a:solidFill>
                            <a:srgbClr val="191919"/>
                          </a:solidFill>
                        </a:rPr>
                        <a:t>Orange</a:t>
                      </a:r>
                      <a:endParaRPr sz="700">
                        <a:solidFill>
                          <a:srgbClr val="191919"/>
                        </a:solidFill>
                      </a:endParaRPr>
                    </a:p>
                    <a:p>
                      <a:pPr indent="0" lvl="0" marL="0" marR="0" rtl="0" algn="l">
                        <a:lnSpc>
                          <a:spcPct val="100000"/>
                        </a:lnSpc>
                        <a:spcBef>
                          <a:spcPts val="0"/>
                        </a:spcBef>
                        <a:spcAft>
                          <a:spcPts val="0"/>
                        </a:spcAft>
                        <a:buClr>
                          <a:srgbClr val="000000"/>
                        </a:buClr>
                        <a:buSzPts val="900"/>
                        <a:buFont typeface="Arial"/>
                        <a:buNone/>
                      </a:pPr>
                      <a:r>
                        <a:rPr lang="en" sz="700" u="none" cap="none" strike="noStrike">
                          <a:solidFill>
                            <a:srgbClr val="191919"/>
                          </a:solidFill>
                        </a:rPr>
                        <a:t>#FF7F32</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sz="700">
                          <a:solidFill>
                            <a:srgbClr val="191919"/>
                          </a:solidFill>
                        </a:rPr>
                        <a:t>ASU Copper</a:t>
                      </a:r>
                      <a:endParaRPr sz="700">
                        <a:solidFill>
                          <a:srgbClr val="191919"/>
                        </a:solidFill>
                      </a:endParaRPr>
                    </a:p>
                    <a:p>
                      <a:pPr indent="0" lvl="0" marL="0" rtl="0" algn="l">
                        <a:spcBef>
                          <a:spcPts val="0"/>
                        </a:spcBef>
                        <a:spcAft>
                          <a:spcPts val="0"/>
                        </a:spcAft>
                        <a:buNone/>
                      </a:pPr>
                      <a:r>
                        <a:rPr lang="en" sz="700">
                          <a:solidFill>
                            <a:srgbClr val="191919"/>
                          </a:solidFill>
                        </a:rPr>
                        <a:t>#AF674B</a:t>
                      </a:r>
                      <a:endParaRPr sz="700">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sz="700">
                          <a:solidFill>
                            <a:srgbClr val="191919"/>
                          </a:solidFill>
                        </a:rPr>
                        <a:t>ASU Turquoise</a:t>
                      </a:r>
                      <a:endParaRPr sz="700">
                        <a:solidFill>
                          <a:srgbClr val="191919"/>
                        </a:solidFill>
                      </a:endParaRPr>
                    </a:p>
                    <a:p>
                      <a:pPr indent="0" lvl="0" marL="0" rtl="0" algn="l">
                        <a:spcBef>
                          <a:spcPts val="0"/>
                        </a:spcBef>
                        <a:spcAft>
                          <a:spcPts val="0"/>
                        </a:spcAft>
                        <a:buNone/>
                      </a:pPr>
                      <a:r>
                        <a:rPr lang="en" sz="700">
                          <a:solidFill>
                            <a:srgbClr val="191919"/>
                          </a:solidFill>
                        </a:rPr>
                        <a:t>#4AB7C4</a:t>
                      </a:r>
                      <a:endParaRPr sz="700">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sz="700">
                          <a:solidFill>
                            <a:srgbClr val="191919"/>
                          </a:solidFill>
                        </a:rPr>
                        <a:t>ASU Pink</a:t>
                      </a:r>
                      <a:endParaRPr sz="700">
                        <a:solidFill>
                          <a:srgbClr val="191919"/>
                        </a:solidFill>
                      </a:endParaRPr>
                    </a:p>
                    <a:p>
                      <a:pPr indent="0" lvl="0" marL="0" rtl="0" algn="l">
                        <a:spcBef>
                          <a:spcPts val="0"/>
                        </a:spcBef>
                        <a:spcAft>
                          <a:spcPts val="0"/>
                        </a:spcAft>
                        <a:buNone/>
                      </a:pPr>
                      <a:r>
                        <a:rPr lang="en" sz="700">
                          <a:solidFill>
                            <a:srgbClr val="191919"/>
                          </a:solidFill>
                        </a:rPr>
                        <a:t>#E74973</a:t>
                      </a:r>
                      <a:endParaRPr sz="700">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sz="700">
                          <a:solidFill>
                            <a:srgbClr val="191919"/>
                          </a:solidFill>
                        </a:rPr>
                        <a:t>ASU Gray</a:t>
                      </a:r>
                      <a:endParaRPr b="1" sz="700">
                        <a:solidFill>
                          <a:srgbClr val="191919"/>
                        </a:solidFill>
                      </a:endParaRPr>
                    </a:p>
                    <a:p>
                      <a:pPr indent="0" lvl="0" marL="0" rtl="0" algn="l">
                        <a:spcBef>
                          <a:spcPts val="0"/>
                        </a:spcBef>
                        <a:spcAft>
                          <a:spcPts val="0"/>
                        </a:spcAft>
                        <a:buNone/>
                      </a:pPr>
                      <a:r>
                        <a:rPr lang="en" sz="700">
                          <a:solidFill>
                            <a:srgbClr val="191919"/>
                          </a:solidFill>
                        </a:rPr>
                        <a:t>#747474</a:t>
                      </a:r>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91425" marB="0" marR="91425" marL="91425">
                    <a:lnL cap="flat" cmpd="sng" w="9525">
                      <a:solidFill>
                        <a:srgbClr val="191919">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191919">
                          <a:alpha val="0"/>
                        </a:srgbClr>
                      </a:solidFill>
                      <a:prstDash val="solid"/>
                      <a:round/>
                      <a:headEnd len="sm" w="sm" type="none"/>
                      <a:tailEnd len="sm" w="sm" type="none"/>
                    </a:lnT>
                    <a:lnB cap="flat" cmpd="sng" w="9525">
                      <a:solidFill>
                        <a:srgbClr val="191919">
                          <a:alpha val="0"/>
                        </a:srgbClr>
                      </a:solidFill>
                      <a:prstDash val="solid"/>
                      <a:round/>
                      <a:headEnd len="sm" w="sm" type="none"/>
                      <a:tailEnd len="sm" w="sm" type="none"/>
                    </a:lnB>
                  </a:tcPr>
                </a:tc>
                <a:tc hMerge="1"/>
              </a:tr>
              <a:tr h="314625">
                <a:tc>
                  <a:txBody>
                    <a:bodyPr/>
                    <a:lstStyle/>
                    <a:p>
                      <a:pPr indent="0" lvl="0" marL="0" marR="0" rtl="0" algn="l">
                        <a:lnSpc>
                          <a:spcPct val="100000"/>
                        </a:lnSpc>
                        <a:spcBef>
                          <a:spcPts val="0"/>
                        </a:spcBef>
                        <a:spcAft>
                          <a:spcPts val="0"/>
                        </a:spcAft>
                        <a:buNone/>
                      </a:pPr>
                      <a:r>
                        <a:rPr b="1" lang="en" sz="500"/>
                        <a:t>ASU Grayscale. </a:t>
                      </a:r>
                      <a:r>
                        <a:rPr lang="en" sz="500"/>
                        <a:t>For text, line and fill colors. ASU Gray is a part of this scale.</a:t>
                      </a:r>
                      <a:endParaRPr sz="500"/>
                    </a:p>
                  </a:txBody>
                  <a:tcPr marT="0"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191919"/>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191919"/>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484848"/>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747474"/>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BFBFBF"/>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0D0D0"/>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FAFAFA"/>
                      </a:solidFill>
                      <a:prstDash val="solid"/>
                      <a:round/>
                      <a:headEnd len="sm" w="sm" type="none"/>
                      <a:tailEnd len="sm" w="sm" type="none"/>
                    </a:lnR>
                    <a:lnT cap="flat" cmpd="sng" w="9525">
                      <a:solidFill>
                        <a:srgbClr val="191919">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AFAFA"/>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FAFAFA"/>
                      </a:solidFill>
                      <a:prstDash val="solid"/>
                      <a:round/>
                      <a:headEnd len="sm" w="sm" type="none"/>
                      <a:tailEnd len="sm" w="sm" type="none"/>
                    </a:lnL>
                    <a:lnR cap="flat" cmpd="sng" w="9525">
                      <a:solidFill>
                        <a:srgbClr val="FAFAFA"/>
                      </a:solidFill>
                      <a:prstDash val="solid"/>
                      <a:round/>
                      <a:headEnd len="sm" w="sm" type="none"/>
                      <a:tailEnd len="sm" w="sm" type="none"/>
                    </a:lnR>
                    <a:lnT cap="flat" cmpd="sng" w="9525">
                      <a:solidFill>
                        <a:srgbClr val="191919">
                          <a:alpha val="0"/>
                        </a:srgbClr>
                      </a:solidFill>
                      <a:prstDash val="solid"/>
                      <a:round/>
                      <a:headEnd len="sm" w="sm" type="none"/>
                      <a:tailEnd len="sm" w="sm" type="none"/>
                    </a:lnT>
                    <a:lnB cap="flat" cmpd="sng" w="9525">
                      <a:solidFill>
                        <a:srgbClr val="FAFAFA"/>
                      </a:solidFill>
                      <a:prstDash val="solid"/>
                      <a:round/>
                      <a:headEnd len="sm" w="sm" type="none"/>
                      <a:tailEnd len="sm" w="sm" type="none"/>
                    </a:lnB>
                    <a:solidFill>
                      <a:srgbClr val="FFFFFF"/>
                    </a:solidFill>
                  </a:tcPr>
                </a:tc>
              </a:tr>
              <a:tr h="367650">
                <a:tc>
                  <a:txBody>
                    <a:bodyPr/>
                    <a:lstStyle/>
                    <a:p>
                      <a:pPr indent="0" lvl="0" marL="0" rtl="0" algn="l">
                        <a:spcBef>
                          <a:spcPts val="0"/>
                        </a:spcBef>
                        <a:spcAft>
                          <a:spcPts val="0"/>
                        </a:spcAft>
                        <a:buNone/>
                      </a:pPr>
                      <a:r>
                        <a:t/>
                      </a:r>
                      <a:endParaRPr b="1" sz="600"/>
                    </a:p>
                  </a:txBody>
                  <a:tcPr marT="91425" marB="91425"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sz="700"/>
                        <a:t>ASU Black</a:t>
                      </a:r>
                      <a:endParaRPr b="1" sz="700"/>
                    </a:p>
                    <a:p>
                      <a:pPr indent="0" lvl="0" marL="0" rtl="0" algn="l">
                        <a:spcBef>
                          <a:spcPts val="0"/>
                        </a:spcBef>
                        <a:spcAft>
                          <a:spcPts val="0"/>
                        </a:spcAft>
                        <a:buNone/>
                      </a:pPr>
                      <a:r>
                        <a:rPr lang="en" sz="700"/>
                        <a:t>#000000</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1" lang="en" sz="700">
                          <a:solidFill>
                            <a:srgbClr val="191919"/>
                          </a:solidFill>
                        </a:rPr>
                        <a:t>Gray</a:t>
                      </a:r>
                      <a:r>
                        <a:rPr b="1" lang="en" sz="700" u="none" cap="none" strike="noStrike">
                          <a:solidFill>
                            <a:srgbClr val="191919"/>
                          </a:solidFill>
                        </a:rPr>
                        <a:t> 1</a:t>
                      </a:r>
                      <a:endParaRPr b="1" sz="700">
                        <a:solidFill>
                          <a:srgbClr val="191919"/>
                        </a:solidFill>
                      </a:endParaRPr>
                    </a:p>
                    <a:p>
                      <a:pPr indent="0" lvl="0" marL="0" marR="0" rtl="0" algn="l">
                        <a:lnSpc>
                          <a:spcPct val="100000"/>
                        </a:lnSpc>
                        <a:spcBef>
                          <a:spcPts val="0"/>
                        </a:spcBef>
                        <a:spcAft>
                          <a:spcPts val="0"/>
                        </a:spcAft>
                        <a:buClr>
                          <a:srgbClr val="000000"/>
                        </a:buClr>
                        <a:buSzPts val="900"/>
                        <a:buFont typeface="Arial"/>
                        <a:buNone/>
                      </a:pPr>
                      <a:r>
                        <a:rPr lang="en" sz="700" u="none" cap="none" strike="noStrike">
                          <a:solidFill>
                            <a:srgbClr val="191919"/>
                          </a:solidFill>
                        </a:rPr>
                        <a:t>#191919</a:t>
                      </a:r>
                      <a:endParaRPr sz="700" u="none" cap="none" strike="noStrike">
                        <a:solidFill>
                          <a:srgbClr val="191919"/>
                        </a:solidFill>
                      </a:endParaRPr>
                    </a:p>
                    <a:p>
                      <a:pPr indent="0" lvl="0" marL="0" marR="0" rtl="0" algn="l">
                        <a:lnSpc>
                          <a:spcPct val="100000"/>
                        </a:lnSpc>
                        <a:spcBef>
                          <a:spcPts val="0"/>
                        </a:spcBef>
                        <a:spcAft>
                          <a:spcPts val="0"/>
                        </a:spcAft>
                        <a:buClr>
                          <a:srgbClr val="000000"/>
                        </a:buClr>
                        <a:buSzPts val="900"/>
                        <a:buFont typeface="Arial"/>
                        <a:buNone/>
                      </a:pPr>
                      <a:r>
                        <a:t/>
                      </a:r>
                      <a:endParaRPr sz="700" u="none" cap="none" strike="noStrike">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1" lang="en" sz="700">
                          <a:solidFill>
                            <a:srgbClr val="191919"/>
                          </a:solidFill>
                        </a:rPr>
                        <a:t>Gray</a:t>
                      </a:r>
                      <a:r>
                        <a:rPr b="1" lang="en" sz="700" u="none" cap="none" strike="noStrike">
                          <a:solidFill>
                            <a:srgbClr val="191919"/>
                          </a:solidFill>
                        </a:rPr>
                        <a:t> 2</a:t>
                      </a:r>
                      <a:endParaRPr b="1" sz="700">
                        <a:solidFill>
                          <a:srgbClr val="191919"/>
                        </a:solidFill>
                      </a:endParaRPr>
                    </a:p>
                    <a:p>
                      <a:pPr indent="0" lvl="0" marL="0" marR="0" rtl="0" algn="l">
                        <a:lnSpc>
                          <a:spcPct val="100000"/>
                        </a:lnSpc>
                        <a:spcBef>
                          <a:spcPts val="0"/>
                        </a:spcBef>
                        <a:spcAft>
                          <a:spcPts val="0"/>
                        </a:spcAft>
                        <a:buClr>
                          <a:srgbClr val="000000"/>
                        </a:buClr>
                        <a:buSzPts val="900"/>
                        <a:buFont typeface="Arial"/>
                        <a:buNone/>
                      </a:pPr>
                      <a:r>
                        <a:rPr lang="en" sz="700" u="none" cap="none" strike="noStrike">
                          <a:solidFill>
                            <a:srgbClr val="191919"/>
                          </a:solidFill>
                        </a:rPr>
                        <a:t>#484848</a:t>
                      </a:r>
                      <a:endParaRPr sz="700" u="none" cap="none" strike="noStrike">
                        <a:solidFill>
                          <a:srgbClr val="191919"/>
                        </a:solidFill>
                      </a:endParaRPr>
                    </a:p>
                    <a:p>
                      <a:pPr indent="0" lvl="0" marL="0" marR="0" rtl="0" algn="l">
                        <a:lnSpc>
                          <a:spcPct val="100000"/>
                        </a:lnSpc>
                        <a:spcBef>
                          <a:spcPts val="0"/>
                        </a:spcBef>
                        <a:spcAft>
                          <a:spcPts val="0"/>
                        </a:spcAft>
                        <a:buClr>
                          <a:srgbClr val="000000"/>
                        </a:buClr>
                        <a:buSzPts val="900"/>
                        <a:buFont typeface="Arial"/>
                        <a:buNone/>
                      </a:pPr>
                      <a:r>
                        <a:t/>
                      </a:r>
                      <a:endParaRPr sz="700" u="none" cap="none" strike="noStrike">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1" lang="en" sz="700">
                          <a:solidFill>
                            <a:srgbClr val="191919"/>
                          </a:solidFill>
                        </a:rPr>
                        <a:t>ASU Gray</a:t>
                      </a:r>
                      <a:endParaRPr b="1" sz="700">
                        <a:solidFill>
                          <a:srgbClr val="191919"/>
                        </a:solidFill>
                      </a:endParaRPr>
                    </a:p>
                    <a:p>
                      <a:pPr indent="0" lvl="0" marL="0" marR="0" rtl="0" algn="l">
                        <a:lnSpc>
                          <a:spcPct val="100000"/>
                        </a:lnSpc>
                        <a:spcBef>
                          <a:spcPts val="0"/>
                        </a:spcBef>
                        <a:spcAft>
                          <a:spcPts val="0"/>
                        </a:spcAft>
                        <a:buClr>
                          <a:srgbClr val="000000"/>
                        </a:buClr>
                        <a:buSzPts val="900"/>
                        <a:buFont typeface="Arial"/>
                        <a:buNone/>
                      </a:pPr>
                      <a:r>
                        <a:rPr lang="en" sz="700" u="none" cap="none" strike="noStrike">
                          <a:solidFill>
                            <a:srgbClr val="191919"/>
                          </a:solidFill>
                        </a:rPr>
                        <a:t>#747474</a:t>
                      </a:r>
                      <a:br>
                        <a:rPr lang="en" sz="700" u="none" cap="none" strike="noStrike">
                          <a:solidFill>
                            <a:srgbClr val="191919"/>
                          </a:solidFill>
                        </a:rPr>
                      </a:br>
                      <a:r>
                        <a:rPr lang="en" sz="700" u="none" cap="none" strike="noStrike">
                          <a:solidFill>
                            <a:srgbClr val="191919"/>
                          </a:solidFill>
                        </a:rPr>
                        <a:t>(</a:t>
                      </a:r>
                      <a:r>
                        <a:rPr lang="en" sz="700">
                          <a:solidFill>
                            <a:srgbClr val="191919"/>
                          </a:solidFill>
                        </a:rPr>
                        <a:t>Gray 3)</a:t>
                      </a:r>
                      <a:endParaRPr sz="700" u="none" cap="none" strike="noStrike">
                        <a:solidFill>
                          <a:srgbClr val="191919"/>
                        </a:solidFill>
                      </a:endParaRPr>
                    </a:p>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1" lang="en" sz="700">
                          <a:solidFill>
                            <a:srgbClr val="191919"/>
                          </a:solidFill>
                        </a:rPr>
                        <a:t>Gray</a:t>
                      </a:r>
                      <a:r>
                        <a:rPr b="1" lang="en" sz="700" u="none" cap="none" strike="noStrike">
                          <a:solidFill>
                            <a:srgbClr val="191919"/>
                          </a:solidFill>
                        </a:rPr>
                        <a:t> 4</a:t>
                      </a:r>
                      <a:endParaRPr b="1" sz="700">
                        <a:solidFill>
                          <a:srgbClr val="191919"/>
                        </a:solidFill>
                      </a:endParaRPr>
                    </a:p>
                    <a:p>
                      <a:pPr indent="0" lvl="0" marL="0" marR="0" rtl="0" algn="l">
                        <a:lnSpc>
                          <a:spcPct val="100000"/>
                        </a:lnSpc>
                        <a:spcBef>
                          <a:spcPts val="0"/>
                        </a:spcBef>
                        <a:spcAft>
                          <a:spcPts val="0"/>
                        </a:spcAft>
                        <a:buClr>
                          <a:srgbClr val="000000"/>
                        </a:buClr>
                        <a:buSzPts val="900"/>
                        <a:buFont typeface="Arial"/>
                        <a:buNone/>
                      </a:pPr>
                      <a:r>
                        <a:rPr lang="en" sz="700" u="none" cap="none" strike="noStrike">
                          <a:solidFill>
                            <a:srgbClr val="191919"/>
                          </a:solidFill>
                        </a:rPr>
                        <a:t>#BFBFBF</a:t>
                      </a:r>
                      <a:endParaRPr sz="700" u="none" cap="none" strike="noStrike">
                        <a:solidFill>
                          <a:srgbClr val="191919"/>
                        </a:solidFill>
                      </a:endParaRPr>
                    </a:p>
                    <a:p>
                      <a:pPr indent="0" lvl="0" marL="0" marR="0" rtl="0" algn="l">
                        <a:lnSpc>
                          <a:spcPct val="100000"/>
                        </a:lnSpc>
                        <a:spcBef>
                          <a:spcPts val="0"/>
                        </a:spcBef>
                        <a:spcAft>
                          <a:spcPts val="0"/>
                        </a:spcAft>
                        <a:buClr>
                          <a:srgbClr val="000000"/>
                        </a:buClr>
                        <a:buSzPts val="900"/>
                        <a:buFont typeface="Arial"/>
                        <a:buNone/>
                      </a:pPr>
                      <a:r>
                        <a:t/>
                      </a:r>
                      <a:endParaRPr sz="700" u="none" cap="none" strike="noStrike">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1" lang="en" sz="700">
                          <a:solidFill>
                            <a:srgbClr val="191919"/>
                          </a:solidFill>
                        </a:rPr>
                        <a:t>Gray</a:t>
                      </a:r>
                      <a:r>
                        <a:rPr b="1" lang="en" sz="700" u="none" cap="none" strike="noStrike">
                          <a:solidFill>
                            <a:srgbClr val="191919"/>
                          </a:solidFill>
                        </a:rPr>
                        <a:t> 5</a:t>
                      </a:r>
                      <a:endParaRPr b="1" sz="700">
                        <a:solidFill>
                          <a:srgbClr val="191919"/>
                        </a:solidFill>
                      </a:endParaRPr>
                    </a:p>
                    <a:p>
                      <a:pPr indent="0" lvl="0" marL="0" marR="0" rtl="0" algn="l">
                        <a:lnSpc>
                          <a:spcPct val="100000"/>
                        </a:lnSpc>
                        <a:spcBef>
                          <a:spcPts val="0"/>
                        </a:spcBef>
                        <a:spcAft>
                          <a:spcPts val="0"/>
                        </a:spcAft>
                        <a:buClr>
                          <a:srgbClr val="000000"/>
                        </a:buClr>
                        <a:buSzPts val="900"/>
                        <a:buFont typeface="Arial"/>
                        <a:buNone/>
                      </a:pPr>
                      <a:r>
                        <a:rPr lang="en" sz="700" u="none" cap="none" strike="noStrike">
                          <a:solidFill>
                            <a:srgbClr val="191919"/>
                          </a:solidFill>
                        </a:rPr>
                        <a:t>#D0D0D0</a:t>
                      </a:r>
                      <a:endParaRPr sz="700" u="none" cap="none" strike="noStrike">
                        <a:solidFill>
                          <a:srgbClr val="191919"/>
                        </a:solidFill>
                      </a:endParaRPr>
                    </a:p>
                    <a:p>
                      <a:pPr indent="0" lvl="0" marL="0" marR="0" rtl="0" algn="l">
                        <a:lnSpc>
                          <a:spcPct val="100000"/>
                        </a:lnSpc>
                        <a:spcBef>
                          <a:spcPts val="0"/>
                        </a:spcBef>
                        <a:spcAft>
                          <a:spcPts val="0"/>
                        </a:spcAft>
                        <a:buClr>
                          <a:srgbClr val="000000"/>
                        </a:buClr>
                        <a:buSzPts val="900"/>
                        <a:buFont typeface="Arial"/>
                        <a:buNone/>
                      </a:pPr>
                      <a:r>
                        <a:t/>
                      </a:r>
                      <a:endParaRPr sz="700" u="none" cap="none" strike="noStrike">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1" lang="en" sz="700">
                          <a:solidFill>
                            <a:srgbClr val="191919"/>
                          </a:solidFill>
                        </a:rPr>
                        <a:t>Gray</a:t>
                      </a:r>
                      <a:r>
                        <a:rPr b="1" lang="en" sz="700" u="none" cap="none" strike="noStrike">
                          <a:solidFill>
                            <a:srgbClr val="191919"/>
                          </a:solidFill>
                        </a:rPr>
                        <a:t> 6</a:t>
                      </a:r>
                      <a:endParaRPr b="1" sz="700">
                        <a:solidFill>
                          <a:srgbClr val="191919"/>
                        </a:solidFill>
                      </a:endParaRPr>
                    </a:p>
                    <a:p>
                      <a:pPr indent="0" lvl="0" marL="0" marR="0" rtl="0" algn="l">
                        <a:lnSpc>
                          <a:spcPct val="100000"/>
                        </a:lnSpc>
                        <a:spcBef>
                          <a:spcPts val="0"/>
                        </a:spcBef>
                        <a:spcAft>
                          <a:spcPts val="0"/>
                        </a:spcAft>
                        <a:buClr>
                          <a:srgbClr val="000000"/>
                        </a:buClr>
                        <a:buSzPts val="900"/>
                        <a:buFont typeface="Arial"/>
                        <a:buNone/>
                      </a:pPr>
                      <a:r>
                        <a:rPr lang="en" sz="700" u="none" cap="none" strike="noStrike">
                          <a:solidFill>
                            <a:srgbClr val="191919"/>
                          </a:solidFill>
                        </a:rPr>
                        <a:t>#E8E8E8</a:t>
                      </a:r>
                      <a:endParaRPr sz="700" u="none" cap="none" strike="noStrike">
                        <a:solidFill>
                          <a:srgbClr val="191919"/>
                        </a:solidFill>
                      </a:endParaRPr>
                    </a:p>
                    <a:p>
                      <a:pPr indent="0" lvl="0" marL="0" marR="0" rtl="0" algn="l">
                        <a:lnSpc>
                          <a:spcPct val="100000"/>
                        </a:lnSpc>
                        <a:spcBef>
                          <a:spcPts val="0"/>
                        </a:spcBef>
                        <a:spcAft>
                          <a:spcPts val="0"/>
                        </a:spcAft>
                        <a:buClr>
                          <a:srgbClr val="000000"/>
                        </a:buClr>
                        <a:buSzPts val="900"/>
                        <a:buFont typeface="Arial"/>
                        <a:buNone/>
                      </a:pPr>
                      <a:r>
                        <a:t/>
                      </a:r>
                      <a:endParaRPr sz="700" u="none" cap="none" strike="noStrike">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1" lang="en" sz="700">
                          <a:solidFill>
                            <a:srgbClr val="191919"/>
                          </a:solidFill>
                        </a:rPr>
                        <a:t>Gray</a:t>
                      </a:r>
                      <a:r>
                        <a:rPr b="1" lang="en" sz="700" u="none" cap="none" strike="noStrike">
                          <a:solidFill>
                            <a:srgbClr val="191919"/>
                          </a:solidFill>
                        </a:rPr>
                        <a:t> </a:t>
                      </a:r>
                      <a:r>
                        <a:rPr b="1" lang="en" sz="700">
                          <a:solidFill>
                            <a:srgbClr val="191919"/>
                          </a:solidFill>
                        </a:rPr>
                        <a:t>7</a:t>
                      </a:r>
                      <a:r>
                        <a:rPr lang="en" sz="700" u="none" cap="none" strike="noStrike">
                          <a:solidFill>
                            <a:srgbClr val="191919"/>
                          </a:solidFill>
                        </a:rPr>
                        <a:t> #FAFAFA</a:t>
                      </a:r>
                      <a:endParaRPr sz="700" u="none" cap="none" strike="noStrike">
                        <a:solidFill>
                          <a:srgbClr val="191919"/>
                        </a:solidFill>
                      </a:endParaRPr>
                    </a:p>
                    <a:p>
                      <a:pPr indent="0" lvl="0" marL="0" marR="0" rtl="0" algn="l">
                        <a:lnSpc>
                          <a:spcPct val="100000"/>
                        </a:lnSpc>
                        <a:spcBef>
                          <a:spcPts val="0"/>
                        </a:spcBef>
                        <a:spcAft>
                          <a:spcPts val="0"/>
                        </a:spcAft>
                        <a:buClr>
                          <a:srgbClr val="000000"/>
                        </a:buClr>
                        <a:buSzPts val="900"/>
                        <a:buFont typeface="Arial"/>
                        <a:buNone/>
                      </a:pPr>
                      <a:r>
                        <a:t/>
                      </a:r>
                      <a:endParaRPr sz="700" u="none" cap="none" strike="noStrike">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sz="700">
                          <a:solidFill>
                            <a:srgbClr val="191919"/>
                          </a:solidFill>
                        </a:rPr>
                        <a:t>ASU White</a:t>
                      </a:r>
                      <a:r>
                        <a:rPr lang="en" sz="700">
                          <a:solidFill>
                            <a:srgbClr val="191919"/>
                          </a:solidFill>
                        </a:rPr>
                        <a:t> #FFFFFF</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FAFAFA"/>
                      </a:solidFill>
                      <a:prstDash val="solid"/>
                      <a:round/>
                      <a:headEnd len="sm" w="sm" type="none"/>
                      <a:tailEnd len="sm" w="sm" type="none"/>
                    </a:lnT>
                    <a:lnB cap="flat" cmpd="sng" w="9525">
                      <a:solidFill>
                        <a:srgbClr val="191919">
                          <a:alpha val="0"/>
                        </a:srgbClr>
                      </a:solidFill>
                      <a:prstDash val="solid"/>
                      <a:round/>
                      <a:headEnd len="sm" w="sm" type="none"/>
                      <a:tailEnd len="sm" w="sm" type="none"/>
                    </a:lnB>
                  </a:tcPr>
                </a:tc>
              </a:tr>
              <a:tr h="198100">
                <a:tc rowSpan="2">
                  <a:txBody>
                    <a:bodyPr/>
                    <a:lstStyle/>
                    <a:p>
                      <a:pPr indent="0" lvl="0" marL="0" rtl="0" algn="l">
                        <a:spcBef>
                          <a:spcPts val="0"/>
                        </a:spcBef>
                        <a:spcAft>
                          <a:spcPts val="0"/>
                        </a:spcAft>
                        <a:buNone/>
                      </a:pPr>
                      <a:r>
                        <a:rPr b="1" lang="en" sz="500"/>
                        <a:t>Color tints.</a:t>
                      </a:r>
                      <a:r>
                        <a:rPr lang="en" sz="500"/>
                        <a:t> Brand palette tint variations for use in data visualizations and spreadsheets</a:t>
                      </a:r>
                      <a:endParaRPr sz="500"/>
                    </a:p>
                  </a:txBody>
                  <a:tcPr marT="0"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1C9"/>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FC9CF"/>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F5DB"/>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6F0FA"/>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EADE"/>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BD9D2"/>
                    </a:solidFill>
                  </a:tcPr>
                </a:tc>
                <a:tc>
                  <a:txBody>
                    <a:bodyPr/>
                    <a:lstStyle/>
                    <a:p>
                      <a:pPr indent="0" lvl="0" marL="0" marR="0" rtl="0" algn="l">
                        <a:lnSpc>
                          <a:spcPct val="100000"/>
                        </a:lnSpc>
                        <a:spcBef>
                          <a:spcPts val="0"/>
                        </a:spcBef>
                        <a:spcAft>
                          <a:spcPts val="0"/>
                        </a:spcAft>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2EDF0"/>
                    </a:solidFill>
                  </a:tcPr>
                </a:tc>
                <a:tc>
                  <a:txBody>
                    <a:bodyPr/>
                    <a:lstStyle/>
                    <a:p>
                      <a:pPr indent="0" lvl="0" marL="0" marR="0" rtl="0" algn="l">
                        <a:lnSpc>
                          <a:spcPct val="100000"/>
                        </a:lnSpc>
                        <a:spcBef>
                          <a:spcPts val="0"/>
                        </a:spcBef>
                        <a:spcAft>
                          <a:spcPts val="0"/>
                        </a:spcAft>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9D1DC"/>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191919">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191919">
                          <a:alpha val="0"/>
                        </a:srgbClr>
                      </a:solidFill>
                      <a:prstDash val="solid"/>
                      <a:round/>
                      <a:headEnd len="sm" w="sm" type="none"/>
                      <a:tailEnd len="sm" w="sm" type="none"/>
                    </a:lnT>
                    <a:lnB cap="flat" cmpd="sng" w="9525">
                      <a:solidFill>
                        <a:srgbClr val="191919">
                          <a:alpha val="0"/>
                        </a:srgbClr>
                      </a:solidFill>
                      <a:prstDash val="solid"/>
                      <a:round/>
                      <a:headEnd len="sm" w="sm" type="none"/>
                      <a:tailEnd len="sm" w="sm" type="none"/>
                    </a:lnB>
                  </a:tcPr>
                </a:tc>
              </a:tr>
              <a:tr h="661725">
                <a:tc vMerge="1"/>
                <a:tc>
                  <a:txBody>
                    <a:bodyPr/>
                    <a:lstStyle/>
                    <a:p>
                      <a:pPr indent="0" lvl="0" marL="0" marR="0" rtl="0" algn="l">
                        <a:lnSpc>
                          <a:spcPct val="100000"/>
                        </a:lnSpc>
                        <a:spcBef>
                          <a:spcPts val="0"/>
                        </a:spcBef>
                        <a:spcAft>
                          <a:spcPts val="0"/>
                        </a:spcAft>
                        <a:buClr>
                          <a:srgbClr val="000000"/>
                        </a:buClr>
                        <a:buSzPts val="900"/>
                        <a:buFont typeface="Arial"/>
                        <a:buNone/>
                      </a:pPr>
                      <a:r>
                        <a:rPr lang="en" sz="700"/>
                        <a:t>25% ASU Gold</a:t>
                      </a:r>
                      <a:endParaRPr sz="700"/>
                    </a:p>
                    <a:p>
                      <a:pPr indent="0" lvl="0" marL="0" marR="0" rtl="0" algn="l">
                        <a:lnSpc>
                          <a:spcPct val="100000"/>
                        </a:lnSpc>
                        <a:spcBef>
                          <a:spcPts val="0"/>
                        </a:spcBef>
                        <a:spcAft>
                          <a:spcPts val="0"/>
                        </a:spcAft>
                        <a:buClr>
                          <a:srgbClr val="000000"/>
                        </a:buClr>
                        <a:buSzPts val="900"/>
                        <a:buFont typeface="Arial"/>
                        <a:buNone/>
                      </a:pPr>
                      <a:r>
                        <a:rPr lang="en" sz="700"/>
                        <a:t>#FFF1C9</a:t>
                      </a:r>
                      <a:endParaRPr sz="700"/>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700"/>
                        <a:t>25% ASU Maroon</a:t>
                      </a:r>
                      <a:endParaRPr sz="700"/>
                    </a:p>
                    <a:p>
                      <a:pPr indent="0" lvl="0" marL="0" marR="0" rtl="0" algn="l">
                        <a:lnSpc>
                          <a:spcPct val="100000"/>
                        </a:lnSpc>
                        <a:spcBef>
                          <a:spcPts val="0"/>
                        </a:spcBef>
                        <a:spcAft>
                          <a:spcPts val="0"/>
                        </a:spcAft>
                        <a:buClr>
                          <a:srgbClr val="000000"/>
                        </a:buClr>
                        <a:buSzPts val="900"/>
                        <a:buFont typeface="Arial"/>
                        <a:buNone/>
                      </a:pPr>
                      <a:r>
                        <a:rPr lang="en" sz="700"/>
                        <a:t>#DFC9CF</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700">
                          <a:solidFill>
                            <a:srgbClr val="191919"/>
                          </a:solidFill>
                        </a:rPr>
                        <a:t>25% ASU Green</a:t>
                      </a:r>
                      <a:endParaRPr sz="700">
                        <a:solidFill>
                          <a:srgbClr val="191919"/>
                        </a:solidFill>
                      </a:endParaRPr>
                    </a:p>
                    <a:p>
                      <a:pPr indent="0" lvl="0" marL="0" marR="0" rtl="0" algn="l">
                        <a:lnSpc>
                          <a:spcPct val="100000"/>
                        </a:lnSpc>
                        <a:spcBef>
                          <a:spcPts val="0"/>
                        </a:spcBef>
                        <a:spcAft>
                          <a:spcPts val="0"/>
                        </a:spcAft>
                        <a:buClr>
                          <a:srgbClr val="000000"/>
                        </a:buClr>
                        <a:buSzPts val="900"/>
                        <a:buFont typeface="Arial"/>
                        <a:buNone/>
                      </a:pPr>
                      <a:r>
                        <a:rPr lang="en" sz="700">
                          <a:solidFill>
                            <a:srgbClr val="191919"/>
                          </a:solidFill>
                        </a:rPr>
                        <a:t>#E9F5DB</a:t>
                      </a:r>
                      <a:endParaRPr sz="700" u="none" cap="none" strike="noStrike">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700"/>
                        <a:t>25% ASU Blue</a:t>
                      </a:r>
                      <a:endParaRPr sz="700"/>
                    </a:p>
                    <a:p>
                      <a:pPr indent="0" lvl="0" marL="0" marR="0" rtl="0" algn="l">
                        <a:lnSpc>
                          <a:spcPct val="100000"/>
                        </a:lnSpc>
                        <a:spcBef>
                          <a:spcPts val="0"/>
                        </a:spcBef>
                        <a:spcAft>
                          <a:spcPts val="0"/>
                        </a:spcAft>
                        <a:buClr>
                          <a:srgbClr val="000000"/>
                        </a:buClr>
                        <a:buSzPts val="900"/>
                        <a:buFont typeface="Arial"/>
                        <a:buNone/>
                      </a:pPr>
                      <a:r>
                        <a:rPr lang="en" sz="700"/>
                        <a:t>#D6F0FA</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700">
                          <a:solidFill>
                            <a:srgbClr val="191919"/>
                          </a:solidFill>
                        </a:rPr>
                        <a:t>25% ASU Orange</a:t>
                      </a:r>
                      <a:endParaRPr sz="700">
                        <a:solidFill>
                          <a:srgbClr val="191919"/>
                        </a:solidFill>
                      </a:endParaRPr>
                    </a:p>
                    <a:p>
                      <a:pPr indent="0" lvl="0" marL="0" marR="0" rtl="0" algn="l">
                        <a:lnSpc>
                          <a:spcPct val="100000"/>
                        </a:lnSpc>
                        <a:spcBef>
                          <a:spcPts val="0"/>
                        </a:spcBef>
                        <a:spcAft>
                          <a:spcPts val="0"/>
                        </a:spcAft>
                        <a:buClr>
                          <a:srgbClr val="000000"/>
                        </a:buClr>
                        <a:buSzPts val="900"/>
                        <a:buFont typeface="Arial"/>
                        <a:buNone/>
                      </a:pPr>
                      <a:r>
                        <a:rPr lang="en" sz="700">
                          <a:solidFill>
                            <a:srgbClr val="191919"/>
                          </a:solidFill>
                        </a:rPr>
                        <a:t>#FFEADE</a:t>
                      </a:r>
                      <a:endParaRPr sz="700" u="none" cap="none" strike="noStrike">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191919"/>
                          </a:solidFill>
                        </a:rPr>
                        <a:t>25% ASU Copper</a:t>
                      </a:r>
                      <a:endParaRPr sz="700">
                        <a:solidFill>
                          <a:srgbClr val="191919"/>
                        </a:solidFill>
                      </a:endParaRPr>
                    </a:p>
                    <a:p>
                      <a:pPr indent="0" lvl="0" marL="0" rtl="0" algn="l">
                        <a:spcBef>
                          <a:spcPts val="0"/>
                        </a:spcBef>
                        <a:spcAft>
                          <a:spcPts val="0"/>
                        </a:spcAft>
                        <a:buNone/>
                      </a:pPr>
                      <a:r>
                        <a:rPr lang="en" sz="700">
                          <a:solidFill>
                            <a:srgbClr val="191919"/>
                          </a:solidFill>
                        </a:rPr>
                        <a:t>#EBD9D2</a:t>
                      </a:r>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191919"/>
                          </a:solidFill>
                        </a:rPr>
                        <a:t>25% ASU Turquoise </a:t>
                      </a:r>
                      <a:endParaRPr sz="700">
                        <a:solidFill>
                          <a:srgbClr val="191919"/>
                        </a:solidFill>
                      </a:endParaRPr>
                    </a:p>
                    <a:p>
                      <a:pPr indent="0" lvl="0" marL="0" rtl="0" algn="l">
                        <a:spcBef>
                          <a:spcPts val="0"/>
                        </a:spcBef>
                        <a:spcAft>
                          <a:spcPts val="0"/>
                        </a:spcAft>
                        <a:buNone/>
                      </a:pPr>
                      <a:r>
                        <a:rPr lang="en" sz="700">
                          <a:solidFill>
                            <a:srgbClr val="191919"/>
                          </a:solidFill>
                        </a:rPr>
                        <a:t>#D2EDF0</a:t>
                      </a:r>
                      <a:endParaRPr sz="700">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191919"/>
                          </a:solidFill>
                        </a:rPr>
                        <a:t>25% ASU Pink </a:t>
                      </a:r>
                      <a:endParaRPr sz="700">
                        <a:solidFill>
                          <a:srgbClr val="191919"/>
                        </a:solidFill>
                      </a:endParaRPr>
                    </a:p>
                    <a:p>
                      <a:pPr indent="0" lvl="0" marL="0" rtl="0" algn="l">
                        <a:spcBef>
                          <a:spcPts val="0"/>
                        </a:spcBef>
                        <a:spcAft>
                          <a:spcPts val="0"/>
                        </a:spcAft>
                        <a:buNone/>
                      </a:pPr>
                      <a:r>
                        <a:rPr lang="en" sz="700">
                          <a:solidFill>
                            <a:srgbClr val="191919"/>
                          </a:solidFill>
                        </a:rPr>
                        <a:t>#F9D1DC</a:t>
                      </a:r>
                      <a:endParaRPr sz="700">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solidFill>
                          <a:srgbClr val="191919"/>
                        </a:solidFill>
                      </a:endParaRPr>
                    </a:p>
                  </a:txBody>
                  <a:tcPr marT="91425" marB="0" marR="91425" marL="91425">
                    <a:lnL cap="flat" cmpd="sng" w="9525">
                      <a:solidFill>
                        <a:srgbClr val="191919">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191919">
                          <a:alpha val="0"/>
                        </a:srgbClr>
                      </a:solidFill>
                      <a:prstDash val="solid"/>
                      <a:round/>
                      <a:headEnd len="sm" w="sm" type="none"/>
                      <a:tailEnd len="sm" w="sm" type="none"/>
                    </a:lnT>
                    <a:lnB cap="flat" cmpd="sng" w="9525">
                      <a:solidFill>
                        <a:srgbClr val="191919">
                          <a:alpha val="0"/>
                        </a:srgbClr>
                      </a:solidFill>
                      <a:prstDash val="solid"/>
                      <a:round/>
                      <a:headEnd len="sm" w="sm" type="none"/>
                      <a:tailEnd len="sm" w="sm" type="none"/>
                    </a:lnB>
                  </a:tcPr>
                </a:tc>
              </a:tr>
            </a:tbl>
          </a:graphicData>
        </a:graphic>
      </p:graphicFrame>
      <p:graphicFrame>
        <p:nvGraphicFramePr>
          <p:cNvPr id="4635" name="Google Shape;4635;p120"/>
          <p:cNvGraphicFramePr/>
          <p:nvPr/>
        </p:nvGraphicFramePr>
        <p:xfrm>
          <a:off x="5969457" y="4075635"/>
          <a:ext cx="3000000" cy="3000000"/>
        </p:xfrm>
        <a:graphic>
          <a:graphicData uri="http://schemas.openxmlformats.org/drawingml/2006/table">
            <a:tbl>
              <a:tblPr>
                <a:noFill/>
                <a:tableStyleId>{811DDFDB-B3F3-4711-BF73-87ED3C4B66C2}</a:tableStyleId>
              </a:tblPr>
              <a:tblGrid>
                <a:gridCol w="200000"/>
                <a:gridCol w="823025"/>
              </a:tblGrid>
              <a:tr h="198125">
                <a:tc>
                  <a:txBody>
                    <a:bodyPr/>
                    <a:lstStyle/>
                    <a:p>
                      <a:pPr indent="0" lvl="0" marL="0" rtl="0" algn="l">
                        <a:spcBef>
                          <a:spcPts val="0"/>
                        </a:spcBef>
                        <a:spcAft>
                          <a:spcPts val="0"/>
                        </a:spcAft>
                        <a:buNone/>
                      </a:pPr>
                      <a:r>
                        <a:t/>
                      </a:r>
                      <a:endParaRPr sz="700" u="none" cap="none" strike="noStrike"/>
                    </a:p>
                  </a:txBody>
                  <a:tcPr marT="0" marB="0" marR="0" marL="0">
                    <a:lnL cap="flat" cmpd="sng" w="9525">
                      <a:solidFill>
                        <a:srgbClr val="191919">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191919">
                          <a:alpha val="0"/>
                        </a:srgbClr>
                      </a:solidFill>
                      <a:prstDash val="solid"/>
                      <a:round/>
                      <a:headEnd len="sm" w="sm" type="none"/>
                      <a:tailEnd len="sm" w="sm" type="none"/>
                    </a:lnT>
                    <a:lnB cap="flat" cmpd="sng" w="9525">
                      <a:solidFill>
                        <a:srgbClr val="191919">
                          <a:alpha val="0"/>
                        </a:srgbClr>
                      </a:solidFill>
                      <a:prstDash val="solid"/>
                      <a:round/>
                      <a:headEnd len="sm" w="sm" type="none"/>
                      <a:tailEnd len="sm" w="sm" type="none"/>
                    </a:lnB>
                    <a:solidFill>
                      <a:schemeClr val="accent6"/>
                    </a:solidFill>
                  </a:tcPr>
                </a:tc>
                <a:tc rowSpan="2">
                  <a:txBody>
                    <a:bodyPr/>
                    <a:lstStyle/>
                    <a:p>
                      <a:pPr indent="0" lvl="0" marL="0" rtl="0" algn="l">
                        <a:spcBef>
                          <a:spcPts val="0"/>
                        </a:spcBef>
                        <a:spcAft>
                          <a:spcPts val="0"/>
                        </a:spcAft>
                        <a:buNone/>
                      </a:pPr>
                      <a:r>
                        <a:rPr b="1" lang="en" sz="600">
                          <a:solidFill>
                            <a:srgbClr val="191919"/>
                          </a:solidFill>
                        </a:rPr>
                        <a:t>Error Red</a:t>
                      </a:r>
                      <a:endParaRPr b="1" sz="600">
                        <a:solidFill>
                          <a:srgbClr val="191919"/>
                        </a:solidFill>
                      </a:endParaRPr>
                    </a:p>
                    <a:p>
                      <a:pPr indent="0" lvl="0" marL="0" rtl="0" algn="l">
                        <a:spcBef>
                          <a:spcPts val="0"/>
                        </a:spcBef>
                        <a:spcAft>
                          <a:spcPts val="0"/>
                        </a:spcAft>
                        <a:buNone/>
                      </a:pPr>
                      <a:r>
                        <a:rPr lang="en" sz="600">
                          <a:solidFill>
                            <a:srgbClr val="191919"/>
                          </a:solidFill>
                        </a:rPr>
                        <a:t>#CC2F2F </a:t>
                      </a:r>
                      <a:br>
                        <a:rPr lang="en" sz="600">
                          <a:solidFill>
                            <a:srgbClr val="191919"/>
                          </a:solidFill>
                        </a:rPr>
                      </a:br>
                      <a:endParaRPr sz="600">
                        <a:solidFill>
                          <a:srgbClr val="191919"/>
                        </a:solidFill>
                      </a:endParaRPr>
                    </a:p>
                    <a:p>
                      <a:pPr indent="0" lvl="0" marL="0" rtl="0" algn="l">
                        <a:spcBef>
                          <a:spcPts val="0"/>
                        </a:spcBef>
                        <a:spcAft>
                          <a:spcPts val="0"/>
                        </a:spcAft>
                        <a:buNone/>
                      </a:pPr>
                      <a:r>
                        <a:rPr b="1" lang="en" sz="600">
                          <a:solidFill>
                            <a:srgbClr val="191919"/>
                          </a:solidFill>
                        </a:rPr>
                        <a:t>For digital use only</a:t>
                      </a:r>
                      <a:r>
                        <a:rPr lang="en" sz="600">
                          <a:solidFill>
                            <a:srgbClr val="191919"/>
                          </a:solidFill>
                        </a:rPr>
                        <a:t> to indicate system errors, issues or negative number values.</a:t>
                      </a:r>
                      <a:endParaRPr sz="700"/>
                    </a:p>
                  </a:txBody>
                  <a:tcPr marT="0" marB="0" marR="0" marL="45700">
                    <a:lnL cap="flat" cmpd="sng" w="9525">
                      <a:solidFill>
                        <a:srgbClr val="191919">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191919">
                          <a:alpha val="0"/>
                        </a:srgbClr>
                      </a:solidFill>
                      <a:prstDash val="solid"/>
                      <a:round/>
                      <a:headEnd len="sm" w="sm" type="none"/>
                      <a:tailEnd len="sm" w="sm" type="none"/>
                    </a:lnT>
                    <a:lnB cap="flat" cmpd="sng" w="9525">
                      <a:solidFill>
                        <a:srgbClr val="191919">
                          <a:alpha val="0"/>
                        </a:srgbClr>
                      </a:solidFill>
                      <a:prstDash val="solid"/>
                      <a:round/>
                      <a:headEnd len="sm" w="sm" type="none"/>
                      <a:tailEnd len="sm" w="sm" type="none"/>
                    </a:lnB>
                  </a:tcPr>
                </a:tc>
              </a:tr>
              <a:tr h="623000">
                <a:tc>
                  <a:txBody>
                    <a:bodyPr/>
                    <a:lstStyle/>
                    <a:p>
                      <a:pPr indent="0" lvl="0" marL="0" rtl="0" algn="l">
                        <a:spcBef>
                          <a:spcPts val="0"/>
                        </a:spcBef>
                        <a:spcAft>
                          <a:spcPts val="0"/>
                        </a:spcAft>
                        <a:buNone/>
                      </a:pPr>
                      <a:r>
                        <a:t/>
                      </a:r>
                      <a:endParaRPr sz="600">
                        <a:solidFill>
                          <a:srgbClr val="191919"/>
                        </a:solidFill>
                      </a:endParaRPr>
                    </a:p>
                  </a:txBody>
                  <a:tcPr marT="0" marB="0" marR="0" marL="0">
                    <a:lnL cap="flat" cmpd="sng" w="9525">
                      <a:solidFill>
                        <a:srgbClr val="191919">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191919">
                          <a:alpha val="0"/>
                        </a:srgbClr>
                      </a:solidFill>
                      <a:prstDash val="solid"/>
                      <a:round/>
                      <a:headEnd len="sm" w="sm" type="none"/>
                      <a:tailEnd len="sm" w="sm" type="none"/>
                    </a:lnT>
                    <a:lnB cap="flat" cmpd="sng" w="9525">
                      <a:solidFill>
                        <a:srgbClr val="191919">
                          <a:alpha val="0"/>
                        </a:srgbClr>
                      </a:solidFill>
                      <a:prstDash val="solid"/>
                      <a:round/>
                      <a:headEnd len="sm" w="sm" type="none"/>
                      <a:tailEnd len="sm" w="sm" type="none"/>
                    </a:lnB>
                  </a:tcPr>
                </a:tc>
                <a:tc vMerge="1"/>
              </a:tr>
            </a:tbl>
          </a:graphicData>
        </a:graphic>
      </p:graphicFrame>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 gold">
  <p:cSld name="CUSTOM_20_1_2">
    <p:bg>
      <p:bgPr>
        <a:solidFill>
          <a:schemeClr val="accent1"/>
        </a:solidFill>
      </p:bgPr>
    </p:bg>
    <p:spTree>
      <p:nvGrpSpPr>
        <p:cNvPr id="48" name="Shape 48"/>
        <p:cNvGrpSpPr/>
        <p:nvPr/>
      </p:nvGrpSpPr>
      <p:grpSpPr>
        <a:xfrm>
          <a:off x="0" y="0"/>
          <a:ext cx="0" cy="0"/>
          <a:chOff x="0" y="0"/>
          <a:chExt cx="0" cy="0"/>
        </a:xfrm>
      </p:grpSpPr>
      <p:sp>
        <p:nvSpPr>
          <p:cNvPr id="49" name="Google Shape;49;p13"/>
          <p:cNvSpPr txBox="1"/>
          <p:nvPr>
            <p:ph type="title"/>
          </p:nvPr>
        </p:nvSpPr>
        <p:spPr>
          <a:xfrm>
            <a:off x="573025" y="472450"/>
            <a:ext cx="8411700" cy="4508100"/>
          </a:xfrm>
          <a:prstGeom prst="rect">
            <a:avLst/>
          </a:prstGeom>
        </p:spPr>
        <p:txBody>
          <a:bodyPr anchorCtr="0" anchor="ctr" bIns="0" lIns="0" spcFirstLastPara="1" rIns="0" wrap="square" tIns="0">
            <a:normAutofit/>
          </a:bodyPr>
          <a:lstStyle>
            <a:lvl1pPr lvl="0" rtl="0">
              <a:lnSpc>
                <a:spcPct val="90000"/>
              </a:lnSpc>
              <a:spcBef>
                <a:spcPts val="0"/>
              </a:spcBef>
              <a:spcAft>
                <a:spcPts val="0"/>
              </a:spcAft>
              <a:buSzPts val="4800"/>
              <a:buNone/>
              <a:defRPr sz="4800"/>
            </a:lvl1pPr>
            <a:lvl2pPr lvl="1" rtl="0">
              <a:spcBef>
                <a:spcPts val="0"/>
              </a:spcBef>
              <a:spcAft>
                <a:spcPts val="0"/>
              </a:spcAft>
              <a:buSzPts val="3600"/>
              <a:buNone/>
              <a:defRPr sz="3600"/>
            </a:lvl2pPr>
            <a:lvl3pPr lvl="2" rtl="0">
              <a:spcBef>
                <a:spcPts val="800"/>
              </a:spcBef>
              <a:spcAft>
                <a:spcPts val="0"/>
              </a:spcAft>
              <a:buSzPts val="3600"/>
              <a:buNone/>
              <a:defRPr sz="3600"/>
            </a:lvl3pPr>
            <a:lvl4pPr lvl="3" rtl="0">
              <a:spcBef>
                <a:spcPts val="800"/>
              </a:spcBef>
              <a:spcAft>
                <a:spcPts val="0"/>
              </a:spcAft>
              <a:buSzPts val="3600"/>
              <a:buNone/>
              <a:defRPr sz="3600"/>
            </a:lvl4pPr>
            <a:lvl5pPr lvl="4" rtl="0">
              <a:spcBef>
                <a:spcPts val="800"/>
              </a:spcBef>
              <a:spcAft>
                <a:spcPts val="0"/>
              </a:spcAft>
              <a:buSzPts val="3600"/>
              <a:buNone/>
              <a:defRPr sz="3600"/>
            </a:lvl5pPr>
            <a:lvl6pPr lvl="5" rtl="0">
              <a:spcBef>
                <a:spcPts val="800"/>
              </a:spcBef>
              <a:spcAft>
                <a:spcPts val="0"/>
              </a:spcAft>
              <a:buSzPts val="3600"/>
              <a:buNone/>
              <a:defRPr sz="3600"/>
            </a:lvl6pPr>
            <a:lvl7pPr lvl="6" rtl="0">
              <a:spcBef>
                <a:spcPts val="800"/>
              </a:spcBef>
              <a:spcAft>
                <a:spcPts val="0"/>
              </a:spcAft>
              <a:buSzPts val="3600"/>
              <a:buNone/>
              <a:defRPr sz="3600"/>
            </a:lvl7pPr>
            <a:lvl8pPr lvl="7" rtl="0">
              <a:spcBef>
                <a:spcPts val="800"/>
              </a:spcBef>
              <a:spcAft>
                <a:spcPts val="0"/>
              </a:spcAft>
              <a:buSzPts val="3600"/>
              <a:buNone/>
              <a:defRPr sz="3600"/>
            </a:lvl8pPr>
            <a:lvl9pPr lvl="8" rtl="0">
              <a:spcBef>
                <a:spcPts val="800"/>
              </a:spcBef>
              <a:spcAft>
                <a:spcPts val="800"/>
              </a:spcAft>
              <a:buSzPts val="3600"/>
              <a:buNone/>
              <a:defRPr sz="3600"/>
            </a:lvl9pPr>
          </a:lstStyle>
          <a:p/>
        </p:txBody>
      </p:sp>
      <p:pic>
        <p:nvPicPr>
          <p:cNvPr descr="ASU_Horiz_RGB_Digital_MaroonGold.png" id="50" name="Google Shape;50;p13"/>
          <p:cNvPicPr preferRelativeResize="0"/>
          <p:nvPr/>
        </p:nvPicPr>
        <p:blipFill rotWithShape="1">
          <a:blip r:embed="rId2">
            <a:alphaModFix/>
          </a:blip>
          <a:srcRect b="16227" l="3729" r="59274" t="13552"/>
          <a:stretch/>
        </p:blipFill>
        <p:spPr>
          <a:xfrm>
            <a:off x="8116825" y="4576775"/>
            <a:ext cx="867900" cy="457200"/>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Headline with 3 column">
  <p:cSld name="1_Title only_1">
    <p:spTree>
      <p:nvGrpSpPr>
        <p:cNvPr id="4636" name="Shape 4636"/>
        <p:cNvGrpSpPr/>
        <p:nvPr/>
      </p:nvGrpSpPr>
      <p:grpSpPr>
        <a:xfrm>
          <a:off x="0" y="0"/>
          <a:ext cx="0" cy="0"/>
          <a:chOff x="0" y="0"/>
          <a:chExt cx="0" cy="0"/>
        </a:xfrm>
      </p:grpSpPr>
      <p:sp>
        <p:nvSpPr>
          <p:cNvPr id="4637" name="Google Shape;4637;p121"/>
          <p:cNvSpPr txBox="1"/>
          <p:nvPr>
            <p:ph idx="1" type="body"/>
          </p:nvPr>
        </p:nvSpPr>
        <p:spPr>
          <a:xfrm>
            <a:off x="6215500" y="1163025"/>
            <a:ext cx="2403600" cy="3201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2pPr>
            <a:lvl3pPr indent="-228600" lvl="2" marL="13716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3pPr>
            <a:lvl4pPr indent="-228600" lvl="3" marL="18288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4pPr>
            <a:lvl5pPr indent="-228600" lvl="4" marL="22860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5pPr>
            <a:lvl6pPr indent="-228600" lvl="5" marL="27432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6pPr>
            <a:lvl7pPr indent="-228600" lvl="6" marL="32004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7pPr>
            <a:lvl8pPr indent="-228600" lvl="7" marL="36576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8pPr>
            <a:lvl9pPr indent="-228600" lvl="8" marL="4114800" marR="0" rtl="0" algn="l">
              <a:lnSpc>
                <a:spcPct val="115000"/>
              </a:lnSpc>
              <a:spcBef>
                <a:spcPts val="1600"/>
              </a:spcBef>
              <a:spcAft>
                <a:spcPts val="1600"/>
              </a:spcAft>
              <a:buClr>
                <a:srgbClr val="000000"/>
              </a:buClr>
              <a:buSzPts val="1400"/>
              <a:buFont typeface="Arial"/>
              <a:buNone/>
              <a:defRPr b="0" i="0" sz="1200" u="none" cap="none" strike="noStrike">
                <a:solidFill>
                  <a:srgbClr val="000000"/>
                </a:solidFill>
                <a:latin typeface="Arial"/>
                <a:ea typeface="Arial"/>
                <a:cs typeface="Arial"/>
                <a:sym typeface="Arial"/>
              </a:defRPr>
            </a:lvl9pPr>
          </a:lstStyle>
          <a:p/>
        </p:txBody>
      </p:sp>
      <p:sp>
        <p:nvSpPr>
          <p:cNvPr id="4638" name="Google Shape;4638;p121"/>
          <p:cNvSpPr txBox="1"/>
          <p:nvPr>
            <p:ph idx="2" type="body"/>
          </p:nvPr>
        </p:nvSpPr>
        <p:spPr>
          <a:xfrm>
            <a:off x="3274550" y="1184665"/>
            <a:ext cx="2403600" cy="3201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2pPr>
            <a:lvl3pPr indent="-228600" lvl="2" marL="13716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3pPr>
            <a:lvl4pPr indent="-228600" lvl="3" marL="18288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4pPr>
            <a:lvl5pPr indent="-228600" lvl="4" marL="22860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5pPr>
            <a:lvl6pPr indent="-228600" lvl="5" marL="27432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6pPr>
            <a:lvl7pPr indent="-228600" lvl="6" marL="32004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7pPr>
            <a:lvl8pPr indent="-228600" lvl="7" marL="36576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8pPr>
            <a:lvl9pPr indent="-228600" lvl="8" marL="4114800" marR="0" rtl="0" algn="l">
              <a:lnSpc>
                <a:spcPct val="115000"/>
              </a:lnSpc>
              <a:spcBef>
                <a:spcPts val="1600"/>
              </a:spcBef>
              <a:spcAft>
                <a:spcPts val="1600"/>
              </a:spcAft>
              <a:buClr>
                <a:srgbClr val="000000"/>
              </a:buClr>
              <a:buSzPts val="1400"/>
              <a:buFont typeface="Arial"/>
              <a:buNone/>
              <a:defRPr b="0" i="0" sz="1200" u="none" cap="none" strike="noStrike">
                <a:solidFill>
                  <a:srgbClr val="000000"/>
                </a:solidFill>
                <a:latin typeface="Arial"/>
                <a:ea typeface="Arial"/>
                <a:cs typeface="Arial"/>
                <a:sym typeface="Arial"/>
              </a:defRPr>
            </a:lvl9pPr>
          </a:lstStyle>
          <a:p/>
        </p:txBody>
      </p:sp>
      <p:sp>
        <p:nvSpPr>
          <p:cNvPr id="4639" name="Google Shape;4639;p121"/>
          <p:cNvSpPr txBox="1"/>
          <p:nvPr>
            <p:ph idx="3" type="body"/>
          </p:nvPr>
        </p:nvSpPr>
        <p:spPr>
          <a:xfrm>
            <a:off x="405375" y="1204825"/>
            <a:ext cx="2403600" cy="3201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2pPr>
            <a:lvl3pPr indent="-228600" lvl="2" marL="13716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3pPr>
            <a:lvl4pPr indent="-228600" lvl="3" marL="18288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4pPr>
            <a:lvl5pPr indent="-228600" lvl="4" marL="22860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5pPr>
            <a:lvl6pPr indent="-228600" lvl="5" marL="27432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6pPr>
            <a:lvl7pPr indent="-228600" lvl="6" marL="32004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7pPr>
            <a:lvl8pPr indent="-228600" lvl="7" marL="36576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8pPr>
            <a:lvl9pPr indent="-228600" lvl="8" marL="4114800" marR="0" rtl="0" algn="l">
              <a:lnSpc>
                <a:spcPct val="115000"/>
              </a:lnSpc>
              <a:spcBef>
                <a:spcPts val="1600"/>
              </a:spcBef>
              <a:spcAft>
                <a:spcPts val="1600"/>
              </a:spcAft>
              <a:buClr>
                <a:srgbClr val="000000"/>
              </a:buClr>
              <a:buSzPts val="1400"/>
              <a:buFont typeface="Arial"/>
              <a:buNone/>
              <a:defRPr b="0" i="0" sz="1200" u="none" cap="none" strike="noStrike">
                <a:solidFill>
                  <a:srgbClr val="000000"/>
                </a:solidFill>
                <a:latin typeface="Arial"/>
                <a:ea typeface="Arial"/>
                <a:cs typeface="Arial"/>
                <a:sym typeface="Arial"/>
              </a:defRPr>
            </a:lvl9pPr>
          </a:lstStyle>
          <a:p/>
        </p:txBody>
      </p:sp>
      <p:sp>
        <p:nvSpPr>
          <p:cNvPr id="4640" name="Google Shape;4640;p1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Arial"/>
              <a:buNone/>
              <a:defRPr b="1" i="0" sz="3000" u="none" cap="none" strike="noStrike">
                <a:solidFill>
                  <a:schemeClr val="dk1"/>
                </a:solidFill>
                <a:highlight>
                  <a:schemeClr val="accent1"/>
                </a:highlight>
                <a:latin typeface="Arial"/>
                <a:ea typeface="Arial"/>
                <a:cs typeface="Arial"/>
                <a:sym typeface="Arial"/>
              </a:defRPr>
            </a:lvl1pPr>
            <a:lvl2pPr lvl="1" rtl="0" algn="l">
              <a:lnSpc>
                <a:spcPct val="100000"/>
              </a:lnSpc>
              <a:spcBef>
                <a:spcPts val="0"/>
              </a:spcBef>
              <a:spcAft>
                <a:spcPts val="0"/>
              </a:spcAft>
              <a:buClr>
                <a:schemeClr val="dk1"/>
              </a:buClr>
              <a:buSzPts val="3000"/>
              <a:buFont typeface="Arial"/>
              <a:buNone/>
              <a:defRPr b="1" sz="3000">
                <a:solidFill>
                  <a:schemeClr val="dk1"/>
                </a:solidFill>
              </a:defRPr>
            </a:lvl2pPr>
            <a:lvl3pPr lvl="2" rtl="0" algn="l">
              <a:lnSpc>
                <a:spcPct val="100000"/>
              </a:lnSpc>
              <a:spcBef>
                <a:spcPts val="0"/>
              </a:spcBef>
              <a:spcAft>
                <a:spcPts val="0"/>
              </a:spcAft>
              <a:buClr>
                <a:schemeClr val="dk1"/>
              </a:buClr>
              <a:buSzPts val="3000"/>
              <a:buFont typeface="Arial"/>
              <a:buNone/>
              <a:defRPr b="1" sz="3000">
                <a:solidFill>
                  <a:schemeClr val="dk1"/>
                </a:solidFill>
              </a:defRPr>
            </a:lvl3pPr>
            <a:lvl4pPr lvl="3" rtl="0" algn="l">
              <a:lnSpc>
                <a:spcPct val="100000"/>
              </a:lnSpc>
              <a:spcBef>
                <a:spcPts val="0"/>
              </a:spcBef>
              <a:spcAft>
                <a:spcPts val="0"/>
              </a:spcAft>
              <a:buClr>
                <a:schemeClr val="dk1"/>
              </a:buClr>
              <a:buSzPts val="3000"/>
              <a:buFont typeface="Arial"/>
              <a:buNone/>
              <a:defRPr b="1" sz="3000">
                <a:solidFill>
                  <a:schemeClr val="dk1"/>
                </a:solidFill>
              </a:defRPr>
            </a:lvl4pPr>
            <a:lvl5pPr lvl="4" rtl="0" algn="l">
              <a:lnSpc>
                <a:spcPct val="100000"/>
              </a:lnSpc>
              <a:spcBef>
                <a:spcPts val="0"/>
              </a:spcBef>
              <a:spcAft>
                <a:spcPts val="0"/>
              </a:spcAft>
              <a:buClr>
                <a:schemeClr val="dk1"/>
              </a:buClr>
              <a:buSzPts val="3000"/>
              <a:buFont typeface="Arial"/>
              <a:buNone/>
              <a:defRPr b="1" sz="3000">
                <a:solidFill>
                  <a:schemeClr val="dk1"/>
                </a:solidFill>
              </a:defRPr>
            </a:lvl5pPr>
            <a:lvl6pPr lvl="5" rtl="0" algn="l">
              <a:lnSpc>
                <a:spcPct val="100000"/>
              </a:lnSpc>
              <a:spcBef>
                <a:spcPts val="0"/>
              </a:spcBef>
              <a:spcAft>
                <a:spcPts val="0"/>
              </a:spcAft>
              <a:buClr>
                <a:schemeClr val="dk1"/>
              </a:buClr>
              <a:buSzPts val="3000"/>
              <a:buFont typeface="Arial"/>
              <a:buNone/>
              <a:defRPr b="1" sz="3000">
                <a:solidFill>
                  <a:schemeClr val="dk1"/>
                </a:solidFill>
              </a:defRPr>
            </a:lvl6pPr>
            <a:lvl7pPr lvl="6" rtl="0" algn="l">
              <a:lnSpc>
                <a:spcPct val="100000"/>
              </a:lnSpc>
              <a:spcBef>
                <a:spcPts val="0"/>
              </a:spcBef>
              <a:spcAft>
                <a:spcPts val="0"/>
              </a:spcAft>
              <a:buClr>
                <a:schemeClr val="dk1"/>
              </a:buClr>
              <a:buSzPts val="3000"/>
              <a:buFont typeface="Arial"/>
              <a:buNone/>
              <a:defRPr b="1" sz="3000">
                <a:solidFill>
                  <a:schemeClr val="dk1"/>
                </a:solidFill>
              </a:defRPr>
            </a:lvl7pPr>
            <a:lvl8pPr lvl="7" rtl="0" algn="l">
              <a:lnSpc>
                <a:spcPct val="100000"/>
              </a:lnSpc>
              <a:spcBef>
                <a:spcPts val="0"/>
              </a:spcBef>
              <a:spcAft>
                <a:spcPts val="0"/>
              </a:spcAft>
              <a:buClr>
                <a:schemeClr val="dk1"/>
              </a:buClr>
              <a:buSzPts val="3000"/>
              <a:buFont typeface="Arial"/>
              <a:buNone/>
              <a:defRPr b="1" sz="3000">
                <a:solidFill>
                  <a:schemeClr val="dk1"/>
                </a:solidFill>
              </a:defRPr>
            </a:lvl8pPr>
            <a:lvl9pPr lvl="8" rtl="0" algn="l">
              <a:lnSpc>
                <a:spcPct val="100000"/>
              </a:lnSpc>
              <a:spcBef>
                <a:spcPts val="0"/>
              </a:spcBef>
              <a:spcAft>
                <a:spcPts val="0"/>
              </a:spcAft>
              <a:buClr>
                <a:schemeClr val="dk1"/>
              </a:buClr>
              <a:buSzPts val="3000"/>
              <a:buFont typeface="Arial"/>
              <a:buNone/>
              <a:defRPr b="1" sz="3000">
                <a:solidFill>
                  <a:schemeClr val="dk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 maroon">
  <p:cSld name="CUSTOM_19_1_2">
    <p:bg>
      <p:bgPr>
        <a:solidFill>
          <a:schemeClr val="accent2"/>
        </a:solidFill>
      </p:bgPr>
    </p:bg>
    <p:spTree>
      <p:nvGrpSpPr>
        <p:cNvPr id="51" name="Shape 51"/>
        <p:cNvGrpSpPr/>
        <p:nvPr/>
      </p:nvGrpSpPr>
      <p:grpSpPr>
        <a:xfrm>
          <a:off x="0" y="0"/>
          <a:ext cx="0" cy="0"/>
          <a:chOff x="0" y="0"/>
          <a:chExt cx="0" cy="0"/>
        </a:xfrm>
      </p:grpSpPr>
      <p:pic>
        <p:nvPicPr>
          <p:cNvPr id="52" name="Google Shape;52;p14"/>
          <p:cNvPicPr preferRelativeResize="0"/>
          <p:nvPr/>
        </p:nvPicPr>
        <p:blipFill rotWithShape="1">
          <a:blip r:embed="rId2">
            <a:alphaModFix/>
          </a:blip>
          <a:srcRect b="8919" l="7060" r="5884" t="13180"/>
          <a:stretch/>
        </p:blipFill>
        <p:spPr>
          <a:xfrm>
            <a:off x="7964425" y="4428975"/>
            <a:ext cx="930449" cy="489050"/>
          </a:xfrm>
          <a:prstGeom prst="rect">
            <a:avLst/>
          </a:prstGeom>
          <a:noFill/>
          <a:ln>
            <a:noFill/>
          </a:ln>
        </p:spPr>
      </p:pic>
      <p:sp>
        <p:nvSpPr>
          <p:cNvPr id="53" name="Google Shape;53;p14"/>
          <p:cNvSpPr txBox="1"/>
          <p:nvPr>
            <p:ph type="title"/>
          </p:nvPr>
        </p:nvSpPr>
        <p:spPr>
          <a:xfrm>
            <a:off x="420625" y="320050"/>
            <a:ext cx="8411700" cy="4508100"/>
          </a:xfrm>
          <a:prstGeom prst="rect">
            <a:avLst/>
          </a:prstGeom>
        </p:spPr>
        <p:txBody>
          <a:bodyPr anchorCtr="0" anchor="ctr" bIns="0" lIns="0" spcFirstLastPara="1" rIns="0" wrap="square" tIns="0">
            <a:normAutofit/>
          </a:bodyPr>
          <a:lstStyle>
            <a:lvl1pPr lvl="0" rtl="0">
              <a:lnSpc>
                <a:spcPct val="90000"/>
              </a:lnSpc>
              <a:spcBef>
                <a:spcPts val="0"/>
              </a:spcBef>
              <a:spcAft>
                <a:spcPts val="0"/>
              </a:spcAft>
              <a:buClr>
                <a:schemeClr val="lt1"/>
              </a:buClr>
              <a:buSzPts val="4800"/>
              <a:buNone/>
              <a:defRPr sz="4800">
                <a:solidFill>
                  <a:schemeClr val="lt1"/>
                </a:solidFill>
              </a:defRPr>
            </a:lvl1pPr>
            <a:lvl2pPr lvl="1" rtl="0">
              <a:spcBef>
                <a:spcPts val="0"/>
              </a:spcBef>
              <a:spcAft>
                <a:spcPts val="0"/>
              </a:spcAft>
              <a:buSzPts val="3600"/>
              <a:buNone/>
              <a:defRPr sz="3600"/>
            </a:lvl2pPr>
            <a:lvl3pPr lvl="2" rtl="0">
              <a:spcBef>
                <a:spcPts val="800"/>
              </a:spcBef>
              <a:spcAft>
                <a:spcPts val="0"/>
              </a:spcAft>
              <a:buSzPts val="3600"/>
              <a:buNone/>
              <a:defRPr sz="3600"/>
            </a:lvl3pPr>
            <a:lvl4pPr lvl="3" rtl="0">
              <a:spcBef>
                <a:spcPts val="800"/>
              </a:spcBef>
              <a:spcAft>
                <a:spcPts val="0"/>
              </a:spcAft>
              <a:buSzPts val="3600"/>
              <a:buNone/>
              <a:defRPr sz="3600"/>
            </a:lvl4pPr>
            <a:lvl5pPr lvl="4" rtl="0">
              <a:spcBef>
                <a:spcPts val="800"/>
              </a:spcBef>
              <a:spcAft>
                <a:spcPts val="0"/>
              </a:spcAft>
              <a:buSzPts val="3600"/>
              <a:buNone/>
              <a:defRPr sz="3600"/>
            </a:lvl5pPr>
            <a:lvl6pPr lvl="5" rtl="0">
              <a:spcBef>
                <a:spcPts val="800"/>
              </a:spcBef>
              <a:spcAft>
                <a:spcPts val="0"/>
              </a:spcAft>
              <a:buSzPts val="3600"/>
              <a:buNone/>
              <a:defRPr sz="3600"/>
            </a:lvl6pPr>
            <a:lvl7pPr lvl="6" rtl="0">
              <a:spcBef>
                <a:spcPts val="800"/>
              </a:spcBef>
              <a:spcAft>
                <a:spcPts val="0"/>
              </a:spcAft>
              <a:buSzPts val="3600"/>
              <a:buNone/>
              <a:defRPr sz="3600"/>
            </a:lvl7pPr>
            <a:lvl8pPr lvl="7" rtl="0">
              <a:spcBef>
                <a:spcPts val="800"/>
              </a:spcBef>
              <a:spcAft>
                <a:spcPts val="0"/>
              </a:spcAft>
              <a:buSzPts val="3600"/>
              <a:buNone/>
              <a:defRPr sz="3600"/>
            </a:lvl8pPr>
            <a:lvl9pPr lvl="8" rtl="0">
              <a:spcBef>
                <a:spcPts val="800"/>
              </a:spcBef>
              <a:spcAft>
                <a:spcPts val="800"/>
              </a:spcAft>
              <a:buSzPts val="3600"/>
              <a:buNone/>
              <a:defRPr sz="36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with preheader — white">
  <p:cSld name="CUSTOM_20_1_1_1">
    <p:spTree>
      <p:nvGrpSpPr>
        <p:cNvPr id="54" name="Shape 54"/>
        <p:cNvGrpSpPr/>
        <p:nvPr/>
      </p:nvGrpSpPr>
      <p:grpSpPr>
        <a:xfrm>
          <a:off x="0" y="0"/>
          <a:ext cx="0" cy="0"/>
          <a:chOff x="0" y="0"/>
          <a:chExt cx="0" cy="0"/>
        </a:xfrm>
      </p:grpSpPr>
      <p:sp>
        <p:nvSpPr>
          <p:cNvPr id="55" name="Google Shape;55;p15"/>
          <p:cNvSpPr txBox="1"/>
          <p:nvPr>
            <p:ph type="title"/>
          </p:nvPr>
        </p:nvSpPr>
        <p:spPr>
          <a:xfrm>
            <a:off x="420625" y="1144075"/>
            <a:ext cx="8385000" cy="3684000"/>
          </a:xfrm>
          <a:prstGeom prst="rect">
            <a:avLst/>
          </a:prstGeom>
        </p:spPr>
        <p:txBody>
          <a:bodyPr anchorCtr="0" anchor="t" bIns="0" lIns="0" spcFirstLastPara="1" rIns="0" wrap="square" tIns="0">
            <a:normAutofit/>
          </a:bodyPr>
          <a:lstStyle>
            <a:lvl1pPr lvl="0" rtl="0">
              <a:lnSpc>
                <a:spcPct val="90000"/>
              </a:lnSpc>
              <a:spcBef>
                <a:spcPts val="0"/>
              </a:spcBef>
              <a:spcAft>
                <a:spcPts val="0"/>
              </a:spcAft>
              <a:buSzPts val="6000"/>
              <a:buNone/>
              <a:defRPr sz="6000"/>
            </a:lvl1pPr>
            <a:lvl2pPr lvl="1" rtl="0">
              <a:spcBef>
                <a:spcPts val="0"/>
              </a:spcBef>
              <a:spcAft>
                <a:spcPts val="0"/>
              </a:spcAft>
              <a:buSzPts val="3600"/>
              <a:buNone/>
              <a:defRPr sz="3600"/>
            </a:lvl2pPr>
            <a:lvl3pPr lvl="2" rtl="0">
              <a:spcBef>
                <a:spcPts val="800"/>
              </a:spcBef>
              <a:spcAft>
                <a:spcPts val="0"/>
              </a:spcAft>
              <a:buSzPts val="3600"/>
              <a:buNone/>
              <a:defRPr sz="3600"/>
            </a:lvl3pPr>
            <a:lvl4pPr lvl="3" rtl="0">
              <a:spcBef>
                <a:spcPts val="800"/>
              </a:spcBef>
              <a:spcAft>
                <a:spcPts val="0"/>
              </a:spcAft>
              <a:buSzPts val="3600"/>
              <a:buNone/>
              <a:defRPr sz="3600"/>
            </a:lvl4pPr>
            <a:lvl5pPr lvl="4" rtl="0">
              <a:spcBef>
                <a:spcPts val="800"/>
              </a:spcBef>
              <a:spcAft>
                <a:spcPts val="0"/>
              </a:spcAft>
              <a:buSzPts val="3600"/>
              <a:buNone/>
              <a:defRPr sz="3600"/>
            </a:lvl5pPr>
            <a:lvl6pPr lvl="5" rtl="0">
              <a:spcBef>
                <a:spcPts val="800"/>
              </a:spcBef>
              <a:spcAft>
                <a:spcPts val="0"/>
              </a:spcAft>
              <a:buSzPts val="3600"/>
              <a:buNone/>
              <a:defRPr sz="3600"/>
            </a:lvl6pPr>
            <a:lvl7pPr lvl="6" rtl="0">
              <a:spcBef>
                <a:spcPts val="800"/>
              </a:spcBef>
              <a:spcAft>
                <a:spcPts val="0"/>
              </a:spcAft>
              <a:buSzPts val="3600"/>
              <a:buNone/>
              <a:defRPr sz="3600"/>
            </a:lvl7pPr>
            <a:lvl8pPr lvl="7" rtl="0">
              <a:spcBef>
                <a:spcPts val="800"/>
              </a:spcBef>
              <a:spcAft>
                <a:spcPts val="0"/>
              </a:spcAft>
              <a:buSzPts val="3600"/>
              <a:buNone/>
              <a:defRPr sz="3600"/>
            </a:lvl8pPr>
            <a:lvl9pPr lvl="8" rtl="0">
              <a:spcBef>
                <a:spcPts val="800"/>
              </a:spcBef>
              <a:spcAft>
                <a:spcPts val="800"/>
              </a:spcAft>
              <a:buSzPts val="3600"/>
              <a:buNone/>
              <a:defRPr sz="3600"/>
            </a:lvl9pPr>
          </a:lstStyle>
          <a:p/>
        </p:txBody>
      </p:sp>
      <p:sp>
        <p:nvSpPr>
          <p:cNvPr id="56" name="Google Shape;56;p15"/>
          <p:cNvSpPr txBox="1"/>
          <p:nvPr>
            <p:ph idx="1" type="subTitle"/>
          </p:nvPr>
        </p:nvSpPr>
        <p:spPr>
          <a:xfrm>
            <a:off x="420625" y="886975"/>
            <a:ext cx="8411700" cy="257100"/>
          </a:xfrm>
          <a:prstGeom prst="rect">
            <a:avLst/>
          </a:prstGeom>
        </p:spPr>
        <p:txBody>
          <a:bodyPr anchorCtr="0" anchor="t" bIns="0" lIns="0" spcFirstLastPara="1" rIns="0" wrap="square" tIns="0">
            <a:spAutoFit/>
          </a:bodyPr>
          <a:lstStyle>
            <a:lvl1pPr lvl="0" rtl="0">
              <a:lnSpc>
                <a:spcPct val="100000"/>
              </a:lnSpc>
              <a:spcBef>
                <a:spcPts val="0"/>
              </a:spcBef>
              <a:spcAft>
                <a:spcPts val="0"/>
              </a:spcAft>
              <a:buSzPts val="1600"/>
              <a:buNone/>
              <a:defRPr b="1" sz="1600">
                <a:highlight>
                  <a:schemeClr val="accent1"/>
                </a:highlight>
              </a:defRPr>
            </a:lvl1pPr>
            <a:lvl2pPr lvl="1" rtl="0" algn="ctr">
              <a:lnSpc>
                <a:spcPct val="100000"/>
              </a:lnSpc>
              <a:spcBef>
                <a:spcPts val="0"/>
              </a:spcBef>
              <a:spcAft>
                <a:spcPts val="0"/>
              </a:spcAft>
              <a:buSzPts val="2800"/>
              <a:buNone/>
              <a:defRPr sz="2800">
                <a:highlight>
                  <a:schemeClr val="accent1"/>
                </a:highlight>
              </a:defRPr>
            </a:lvl2pPr>
            <a:lvl3pPr lvl="2" rtl="0" algn="ctr">
              <a:lnSpc>
                <a:spcPct val="100000"/>
              </a:lnSpc>
              <a:spcBef>
                <a:spcPts val="0"/>
              </a:spcBef>
              <a:spcAft>
                <a:spcPts val="0"/>
              </a:spcAft>
              <a:buSzPts val="2800"/>
              <a:buNone/>
              <a:defRPr sz="2800">
                <a:highlight>
                  <a:schemeClr val="accent1"/>
                </a:highlight>
              </a:defRPr>
            </a:lvl3pPr>
            <a:lvl4pPr lvl="3" rtl="0" algn="ctr">
              <a:lnSpc>
                <a:spcPct val="100000"/>
              </a:lnSpc>
              <a:spcBef>
                <a:spcPts val="0"/>
              </a:spcBef>
              <a:spcAft>
                <a:spcPts val="0"/>
              </a:spcAft>
              <a:buSzPts val="2800"/>
              <a:buNone/>
              <a:defRPr sz="2800">
                <a:highlight>
                  <a:schemeClr val="accent1"/>
                </a:highlight>
              </a:defRPr>
            </a:lvl4pPr>
            <a:lvl5pPr lvl="4" rtl="0" algn="ctr">
              <a:lnSpc>
                <a:spcPct val="100000"/>
              </a:lnSpc>
              <a:spcBef>
                <a:spcPts val="0"/>
              </a:spcBef>
              <a:spcAft>
                <a:spcPts val="0"/>
              </a:spcAft>
              <a:buSzPts val="2800"/>
              <a:buNone/>
              <a:defRPr sz="2800">
                <a:highlight>
                  <a:schemeClr val="accent1"/>
                </a:highlight>
              </a:defRPr>
            </a:lvl5pPr>
            <a:lvl6pPr lvl="5" rtl="0" algn="ctr">
              <a:lnSpc>
                <a:spcPct val="100000"/>
              </a:lnSpc>
              <a:spcBef>
                <a:spcPts val="0"/>
              </a:spcBef>
              <a:spcAft>
                <a:spcPts val="0"/>
              </a:spcAft>
              <a:buSzPts val="2800"/>
              <a:buNone/>
              <a:defRPr sz="2800">
                <a:highlight>
                  <a:schemeClr val="accent1"/>
                </a:highlight>
              </a:defRPr>
            </a:lvl6pPr>
            <a:lvl7pPr lvl="6" rtl="0" algn="ctr">
              <a:lnSpc>
                <a:spcPct val="100000"/>
              </a:lnSpc>
              <a:spcBef>
                <a:spcPts val="0"/>
              </a:spcBef>
              <a:spcAft>
                <a:spcPts val="0"/>
              </a:spcAft>
              <a:buSzPts val="2800"/>
              <a:buNone/>
              <a:defRPr sz="2800">
                <a:highlight>
                  <a:schemeClr val="accent1"/>
                </a:highlight>
              </a:defRPr>
            </a:lvl7pPr>
            <a:lvl8pPr lvl="7" rtl="0" algn="ctr">
              <a:lnSpc>
                <a:spcPct val="100000"/>
              </a:lnSpc>
              <a:spcBef>
                <a:spcPts val="0"/>
              </a:spcBef>
              <a:spcAft>
                <a:spcPts val="0"/>
              </a:spcAft>
              <a:buSzPts val="2800"/>
              <a:buNone/>
              <a:defRPr sz="2800">
                <a:highlight>
                  <a:schemeClr val="accent1"/>
                </a:highlight>
              </a:defRPr>
            </a:lvl8pPr>
            <a:lvl9pPr lvl="8" rtl="0" algn="ctr">
              <a:lnSpc>
                <a:spcPct val="100000"/>
              </a:lnSpc>
              <a:spcBef>
                <a:spcPts val="0"/>
              </a:spcBef>
              <a:spcAft>
                <a:spcPts val="0"/>
              </a:spcAft>
              <a:buSzPts val="2800"/>
              <a:buNone/>
              <a:defRPr sz="2800">
                <a:highlight>
                  <a:schemeClr val="accent1"/>
                </a:highlight>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with preheader — black">
  <p:cSld name="CUSTOM_19_1_1_1">
    <p:bg>
      <p:bgPr>
        <a:solidFill>
          <a:schemeClr val="dk1"/>
        </a:solidFill>
      </p:bgPr>
    </p:bg>
    <p:spTree>
      <p:nvGrpSpPr>
        <p:cNvPr id="57" name="Shape 57"/>
        <p:cNvGrpSpPr/>
        <p:nvPr/>
      </p:nvGrpSpPr>
      <p:grpSpPr>
        <a:xfrm>
          <a:off x="0" y="0"/>
          <a:ext cx="0" cy="0"/>
          <a:chOff x="0" y="0"/>
          <a:chExt cx="0" cy="0"/>
        </a:xfrm>
      </p:grpSpPr>
      <p:sp>
        <p:nvSpPr>
          <p:cNvPr id="58" name="Google Shape;58;p16"/>
          <p:cNvSpPr txBox="1"/>
          <p:nvPr>
            <p:ph type="title"/>
          </p:nvPr>
        </p:nvSpPr>
        <p:spPr>
          <a:xfrm>
            <a:off x="420625" y="1144075"/>
            <a:ext cx="8385000" cy="3684000"/>
          </a:xfrm>
          <a:prstGeom prst="rect">
            <a:avLst/>
          </a:prstGeom>
        </p:spPr>
        <p:txBody>
          <a:bodyPr anchorCtr="0" anchor="t" bIns="0" lIns="0" spcFirstLastPara="1" rIns="0" wrap="square" tIns="0">
            <a:normAutofit/>
          </a:bodyPr>
          <a:lstStyle>
            <a:lvl1pPr lvl="0" rtl="0">
              <a:lnSpc>
                <a:spcPct val="90000"/>
              </a:lnSpc>
              <a:spcBef>
                <a:spcPts val="0"/>
              </a:spcBef>
              <a:spcAft>
                <a:spcPts val="0"/>
              </a:spcAft>
              <a:buClr>
                <a:schemeClr val="lt1"/>
              </a:buClr>
              <a:buSzPts val="6000"/>
              <a:buNone/>
              <a:defRPr sz="6000">
                <a:solidFill>
                  <a:schemeClr val="lt1"/>
                </a:solidFill>
              </a:defRPr>
            </a:lvl1pPr>
            <a:lvl2pPr lvl="1" rtl="0">
              <a:spcBef>
                <a:spcPts val="0"/>
              </a:spcBef>
              <a:spcAft>
                <a:spcPts val="0"/>
              </a:spcAft>
              <a:buSzPts val="3600"/>
              <a:buNone/>
              <a:defRPr sz="3600"/>
            </a:lvl2pPr>
            <a:lvl3pPr lvl="2" rtl="0">
              <a:spcBef>
                <a:spcPts val="800"/>
              </a:spcBef>
              <a:spcAft>
                <a:spcPts val="0"/>
              </a:spcAft>
              <a:buSzPts val="3600"/>
              <a:buNone/>
              <a:defRPr sz="3600"/>
            </a:lvl3pPr>
            <a:lvl4pPr lvl="3" rtl="0">
              <a:spcBef>
                <a:spcPts val="800"/>
              </a:spcBef>
              <a:spcAft>
                <a:spcPts val="0"/>
              </a:spcAft>
              <a:buSzPts val="3600"/>
              <a:buNone/>
              <a:defRPr sz="3600"/>
            </a:lvl4pPr>
            <a:lvl5pPr lvl="4" rtl="0">
              <a:spcBef>
                <a:spcPts val="800"/>
              </a:spcBef>
              <a:spcAft>
                <a:spcPts val="0"/>
              </a:spcAft>
              <a:buSzPts val="3600"/>
              <a:buNone/>
              <a:defRPr sz="3600"/>
            </a:lvl5pPr>
            <a:lvl6pPr lvl="5" rtl="0">
              <a:spcBef>
                <a:spcPts val="800"/>
              </a:spcBef>
              <a:spcAft>
                <a:spcPts val="0"/>
              </a:spcAft>
              <a:buSzPts val="3600"/>
              <a:buNone/>
              <a:defRPr sz="3600"/>
            </a:lvl6pPr>
            <a:lvl7pPr lvl="6" rtl="0">
              <a:spcBef>
                <a:spcPts val="800"/>
              </a:spcBef>
              <a:spcAft>
                <a:spcPts val="0"/>
              </a:spcAft>
              <a:buSzPts val="3600"/>
              <a:buNone/>
              <a:defRPr sz="3600"/>
            </a:lvl7pPr>
            <a:lvl8pPr lvl="7" rtl="0">
              <a:spcBef>
                <a:spcPts val="800"/>
              </a:spcBef>
              <a:spcAft>
                <a:spcPts val="0"/>
              </a:spcAft>
              <a:buSzPts val="3600"/>
              <a:buNone/>
              <a:defRPr sz="3600"/>
            </a:lvl8pPr>
            <a:lvl9pPr lvl="8" rtl="0">
              <a:spcBef>
                <a:spcPts val="800"/>
              </a:spcBef>
              <a:spcAft>
                <a:spcPts val="800"/>
              </a:spcAft>
              <a:buSzPts val="3600"/>
              <a:buNone/>
              <a:defRPr sz="3600"/>
            </a:lvl9pPr>
          </a:lstStyle>
          <a:p/>
        </p:txBody>
      </p:sp>
      <p:sp>
        <p:nvSpPr>
          <p:cNvPr id="59" name="Google Shape;59;p16"/>
          <p:cNvSpPr txBox="1"/>
          <p:nvPr>
            <p:ph idx="1" type="subTitle"/>
          </p:nvPr>
        </p:nvSpPr>
        <p:spPr>
          <a:xfrm>
            <a:off x="420625" y="886975"/>
            <a:ext cx="8411700" cy="257100"/>
          </a:xfrm>
          <a:prstGeom prst="rect">
            <a:avLst/>
          </a:prstGeom>
        </p:spPr>
        <p:txBody>
          <a:bodyPr anchorCtr="0" anchor="t" bIns="0" lIns="0" spcFirstLastPara="1" rIns="0" wrap="square" tIns="0">
            <a:spAutoFit/>
          </a:bodyPr>
          <a:lstStyle>
            <a:lvl1pPr lvl="0" rtl="0">
              <a:lnSpc>
                <a:spcPct val="100000"/>
              </a:lnSpc>
              <a:spcBef>
                <a:spcPts val="0"/>
              </a:spcBef>
              <a:spcAft>
                <a:spcPts val="0"/>
              </a:spcAft>
              <a:buSzPts val="1600"/>
              <a:buNone/>
              <a:defRPr b="1" sz="1600">
                <a:highlight>
                  <a:schemeClr val="accent1"/>
                </a:highlight>
              </a:defRPr>
            </a:lvl1pPr>
            <a:lvl2pPr lvl="1" rtl="0" algn="ctr">
              <a:lnSpc>
                <a:spcPct val="100000"/>
              </a:lnSpc>
              <a:spcBef>
                <a:spcPts val="0"/>
              </a:spcBef>
              <a:spcAft>
                <a:spcPts val="0"/>
              </a:spcAft>
              <a:buSzPts val="2800"/>
              <a:buNone/>
              <a:defRPr sz="2800">
                <a:highlight>
                  <a:schemeClr val="accent1"/>
                </a:highlight>
              </a:defRPr>
            </a:lvl2pPr>
            <a:lvl3pPr lvl="2" rtl="0" algn="ctr">
              <a:lnSpc>
                <a:spcPct val="100000"/>
              </a:lnSpc>
              <a:spcBef>
                <a:spcPts val="0"/>
              </a:spcBef>
              <a:spcAft>
                <a:spcPts val="0"/>
              </a:spcAft>
              <a:buSzPts val="2800"/>
              <a:buNone/>
              <a:defRPr sz="2800">
                <a:highlight>
                  <a:schemeClr val="accent1"/>
                </a:highlight>
              </a:defRPr>
            </a:lvl3pPr>
            <a:lvl4pPr lvl="3" rtl="0" algn="ctr">
              <a:lnSpc>
                <a:spcPct val="100000"/>
              </a:lnSpc>
              <a:spcBef>
                <a:spcPts val="0"/>
              </a:spcBef>
              <a:spcAft>
                <a:spcPts val="0"/>
              </a:spcAft>
              <a:buSzPts val="2800"/>
              <a:buNone/>
              <a:defRPr sz="2800">
                <a:highlight>
                  <a:schemeClr val="accent1"/>
                </a:highlight>
              </a:defRPr>
            </a:lvl4pPr>
            <a:lvl5pPr lvl="4" rtl="0" algn="ctr">
              <a:lnSpc>
                <a:spcPct val="100000"/>
              </a:lnSpc>
              <a:spcBef>
                <a:spcPts val="0"/>
              </a:spcBef>
              <a:spcAft>
                <a:spcPts val="0"/>
              </a:spcAft>
              <a:buSzPts val="2800"/>
              <a:buNone/>
              <a:defRPr sz="2800">
                <a:highlight>
                  <a:schemeClr val="accent1"/>
                </a:highlight>
              </a:defRPr>
            </a:lvl5pPr>
            <a:lvl6pPr lvl="5" rtl="0" algn="ctr">
              <a:lnSpc>
                <a:spcPct val="100000"/>
              </a:lnSpc>
              <a:spcBef>
                <a:spcPts val="0"/>
              </a:spcBef>
              <a:spcAft>
                <a:spcPts val="0"/>
              </a:spcAft>
              <a:buSzPts val="2800"/>
              <a:buNone/>
              <a:defRPr sz="2800">
                <a:highlight>
                  <a:schemeClr val="accent1"/>
                </a:highlight>
              </a:defRPr>
            </a:lvl6pPr>
            <a:lvl7pPr lvl="6" rtl="0" algn="ctr">
              <a:lnSpc>
                <a:spcPct val="100000"/>
              </a:lnSpc>
              <a:spcBef>
                <a:spcPts val="0"/>
              </a:spcBef>
              <a:spcAft>
                <a:spcPts val="0"/>
              </a:spcAft>
              <a:buSzPts val="2800"/>
              <a:buNone/>
              <a:defRPr sz="2800">
                <a:highlight>
                  <a:schemeClr val="accent1"/>
                </a:highlight>
              </a:defRPr>
            </a:lvl7pPr>
            <a:lvl8pPr lvl="7" rtl="0" algn="ctr">
              <a:lnSpc>
                <a:spcPct val="100000"/>
              </a:lnSpc>
              <a:spcBef>
                <a:spcPts val="0"/>
              </a:spcBef>
              <a:spcAft>
                <a:spcPts val="0"/>
              </a:spcAft>
              <a:buSzPts val="2800"/>
              <a:buNone/>
              <a:defRPr sz="2800">
                <a:highlight>
                  <a:schemeClr val="accent1"/>
                </a:highlight>
              </a:defRPr>
            </a:lvl8pPr>
            <a:lvl9pPr lvl="8" rtl="0" algn="ctr">
              <a:lnSpc>
                <a:spcPct val="100000"/>
              </a:lnSpc>
              <a:spcBef>
                <a:spcPts val="0"/>
              </a:spcBef>
              <a:spcAft>
                <a:spcPts val="0"/>
              </a:spcAft>
              <a:buSzPts val="2800"/>
              <a:buNone/>
              <a:defRPr sz="2800">
                <a:highlight>
                  <a:schemeClr val="accent1"/>
                </a:highlight>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with preheader — gold">
  <p:cSld name="CUSTOM_20_1_1_1_1">
    <p:bg>
      <p:bgPr>
        <a:solidFill>
          <a:schemeClr val="accent1"/>
        </a:solid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420625" y="1144075"/>
            <a:ext cx="8385000" cy="3684000"/>
          </a:xfrm>
          <a:prstGeom prst="rect">
            <a:avLst/>
          </a:prstGeom>
        </p:spPr>
        <p:txBody>
          <a:bodyPr anchorCtr="0" anchor="t" bIns="0" lIns="0" spcFirstLastPara="1" rIns="0" wrap="square" tIns="0">
            <a:normAutofit/>
          </a:bodyPr>
          <a:lstStyle>
            <a:lvl1pPr lvl="0" rtl="0">
              <a:lnSpc>
                <a:spcPct val="90000"/>
              </a:lnSpc>
              <a:spcBef>
                <a:spcPts val="0"/>
              </a:spcBef>
              <a:spcAft>
                <a:spcPts val="0"/>
              </a:spcAft>
              <a:buSzPts val="6000"/>
              <a:buNone/>
              <a:defRPr sz="6000"/>
            </a:lvl1pPr>
            <a:lvl2pPr lvl="1" rtl="0">
              <a:spcBef>
                <a:spcPts val="0"/>
              </a:spcBef>
              <a:spcAft>
                <a:spcPts val="0"/>
              </a:spcAft>
              <a:buSzPts val="3600"/>
              <a:buNone/>
              <a:defRPr sz="3600"/>
            </a:lvl2pPr>
            <a:lvl3pPr lvl="2" rtl="0">
              <a:spcBef>
                <a:spcPts val="800"/>
              </a:spcBef>
              <a:spcAft>
                <a:spcPts val="0"/>
              </a:spcAft>
              <a:buSzPts val="3600"/>
              <a:buNone/>
              <a:defRPr sz="3600"/>
            </a:lvl3pPr>
            <a:lvl4pPr lvl="3" rtl="0">
              <a:spcBef>
                <a:spcPts val="800"/>
              </a:spcBef>
              <a:spcAft>
                <a:spcPts val="0"/>
              </a:spcAft>
              <a:buSzPts val="3600"/>
              <a:buNone/>
              <a:defRPr sz="3600"/>
            </a:lvl4pPr>
            <a:lvl5pPr lvl="4" rtl="0">
              <a:spcBef>
                <a:spcPts val="800"/>
              </a:spcBef>
              <a:spcAft>
                <a:spcPts val="0"/>
              </a:spcAft>
              <a:buSzPts val="3600"/>
              <a:buNone/>
              <a:defRPr sz="3600"/>
            </a:lvl5pPr>
            <a:lvl6pPr lvl="5" rtl="0">
              <a:spcBef>
                <a:spcPts val="800"/>
              </a:spcBef>
              <a:spcAft>
                <a:spcPts val="0"/>
              </a:spcAft>
              <a:buSzPts val="3600"/>
              <a:buNone/>
              <a:defRPr sz="3600"/>
            </a:lvl6pPr>
            <a:lvl7pPr lvl="6" rtl="0">
              <a:spcBef>
                <a:spcPts val="800"/>
              </a:spcBef>
              <a:spcAft>
                <a:spcPts val="0"/>
              </a:spcAft>
              <a:buSzPts val="3600"/>
              <a:buNone/>
              <a:defRPr sz="3600"/>
            </a:lvl7pPr>
            <a:lvl8pPr lvl="7" rtl="0">
              <a:spcBef>
                <a:spcPts val="800"/>
              </a:spcBef>
              <a:spcAft>
                <a:spcPts val="0"/>
              </a:spcAft>
              <a:buSzPts val="3600"/>
              <a:buNone/>
              <a:defRPr sz="3600"/>
            </a:lvl8pPr>
            <a:lvl9pPr lvl="8" rtl="0">
              <a:spcBef>
                <a:spcPts val="800"/>
              </a:spcBef>
              <a:spcAft>
                <a:spcPts val="800"/>
              </a:spcAft>
              <a:buSzPts val="3600"/>
              <a:buNone/>
              <a:defRPr sz="3600"/>
            </a:lvl9pPr>
          </a:lstStyle>
          <a:p/>
        </p:txBody>
      </p:sp>
      <p:sp>
        <p:nvSpPr>
          <p:cNvPr id="62" name="Google Shape;62;p17"/>
          <p:cNvSpPr txBox="1"/>
          <p:nvPr>
            <p:ph idx="1" type="subTitle"/>
          </p:nvPr>
        </p:nvSpPr>
        <p:spPr>
          <a:xfrm>
            <a:off x="420625" y="886975"/>
            <a:ext cx="8411700" cy="257100"/>
          </a:xfrm>
          <a:prstGeom prst="rect">
            <a:avLst/>
          </a:prstGeom>
        </p:spPr>
        <p:txBody>
          <a:bodyPr anchorCtr="0" anchor="t" bIns="0" lIns="0" spcFirstLastPara="1" rIns="0" wrap="square" tIns="0">
            <a:spAutoFit/>
          </a:bodyPr>
          <a:lstStyle>
            <a:lvl1pPr lvl="0" rtl="0">
              <a:lnSpc>
                <a:spcPct val="100000"/>
              </a:lnSpc>
              <a:spcBef>
                <a:spcPts val="0"/>
              </a:spcBef>
              <a:spcAft>
                <a:spcPts val="0"/>
              </a:spcAft>
              <a:buSzPts val="1600"/>
              <a:buNone/>
              <a:defRPr b="1" sz="1600">
                <a:highlight>
                  <a:schemeClr val="lt1"/>
                </a:highlight>
              </a:defRPr>
            </a:lvl1pPr>
            <a:lvl2pPr lvl="1" rtl="0" algn="ctr">
              <a:lnSpc>
                <a:spcPct val="100000"/>
              </a:lnSpc>
              <a:spcBef>
                <a:spcPts val="0"/>
              </a:spcBef>
              <a:spcAft>
                <a:spcPts val="0"/>
              </a:spcAft>
              <a:buSzPts val="2800"/>
              <a:buNone/>
              <a:defRPr sz="2800">
                <a:highlight>
                  <a:schemeClr val="accent1"/>
                </a:highlight>
              </a:defRPr>
            </a:lvl2pPr>
            <a:lvl3pPr lvl="2" rtl="0" algn="ctr">
              <a:lnSpc>
                <a:spcPct val="100000"/>
              </a:lnSpc>
              <a:spcBef>
                <a:spcPts val="0"/>
              </a:spcBef>
              <a:spcAft>
                <a:spcPts val="0"/>
              </a:spcAft>
              <a:buSzPts val="2800"/>
              <a:buNone/>
              <a:defRPr sz="2800">
                <a:highlight>
                  <a:schemeClr val="accent1"/>
                </a:highlight>
              </a:defRPr>
            </a:lvl3pPr>
            <a:lvl4pPr lvl="3" rtl="0" algn="ctr">
              <a:lnSpc>
                <a:spcPct val="100000"/>
              </a:lnSpc>
              <a:spcBef>
                <a:spcPts val="0"/>
              </a:spcBef>
              <a:spcAft>
                <a:spcPts val="0"/>
              </a:spcAft>
              <a:buSzPts val="2800"/>
              <a:buNone/>
              <a:defRPr sz="2800">
                <a:highlight>
                  <a:schemeClr val="accent1"/>
                </a:highlight>
              </a:defRPr>
            </a:lvl4pPr>
            <a:lvl5pPr lvl="4" rtl="0" algn="ctr">
              <a:lnSpc>
                <a:spcPct val="100000"/>
              </a:lnSpc>
              <a:spcBef>
                <a:spcPts val="0"/>
              </a:spcBef>
              <a:spcAft>
                <a:spcPts val="0"/>
              </a:spcAft>
              <a:buSzPts val="2800"/>
              <a:buNone/>
              <a:defRPr sz="2800">
                <a:highlight>
                  <a:schemeClr val="accent1"/>
                </a:highlight>
              </a:defRPr>
            </a:lvl5pPr>
            <a:lvl6pPr lvl="5" rtl="0" algn="ctr">
              <a:lnSpc>
                <a:spcPct val="100000"/>
              </a:lnSpc>
              <a:spcBef>
                <a:spcPts val="0"/>
              </a:spcBef>
              <a:spcAft>
                <a:spcPts val="0"/>
              </a:spcAft>
              <a:buSzPts val="2800"/>
              <a:buNone/>
              <a:defRPr sz="2800">
                <a:highlight>
                  <a:schemeClr val="accent1"/>
                </a:highlight>
              </a:defRPr>
            </a:lvl6pPr>
            <a:lvl7pPr lvl="6" rtl="0" algn="ctr">
              <a:lnSpc>
                <a:spcPct val="100000"/>
              </a:lnSpc>
              <a:spcBef>
                <a:spcPts val="0"/>
              </a:spcBef>
              <a:spcAft>
                <a:spcPts val="0"/>
              </a:spcAft>
              <a:buSzPts val="2800"/>
              <a:buNone/>
              <a:defRPr sz="2800">
                <a:highlight>
                  <a:schemeClr val="accent1"/>
                </a:highlight>
              </a:defRPr>
            </a:lvl7pPr>
            <a:lvl8pPr lvl="7" rtl="0" algn="ctr">
              <a:lnSpc>
                <a:spcPct val="100000"/>
              </a:lnSpc>
              <a:spcBef>
                <a:spcPts val="0"/>
              </a:spcBef>
              <a:spcAft>
                <a:spcPts val="0"/>
              </a:spcAft>
              <a:buSzPts val="2800"/>
              <a:buNone/>
              <a:defRPr sz="2800">
                <a:highlight>
                  <a:schemeClr val="accent1"/>
                </a:highlight>
              </a:defRPr>
            </a:lvl8pPr>
            <a:lvl9pPr lvl="8" rtl="0" algn="ctr">
              <a:lnSpc>
                <a:spcPct val="100000"/>
              </a:lnSpc>
              <a:spcBef>
                <a:spcPts val="0"/>
              </a:spcBef>
              <a:spcAft>
                <a:spcPts val="0"/>
              </a:spcAft>
              <a:buSzPts val="2800"/>
              <a:buNone/>
              <a:defRPr sz="2800">
                <a:highlight>
                  <a:schemeClr val="accent1"/>
                </a:highlight>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with preheader — maroon">
  <p:cSld name="CUSTOM_19_1_1_1_1">
    <p:bg>
      <p:bgPr>
        <a:solidFill>
          <a:schemeClr val="accent2"/>
        </a:solidFill>
      </p:bgPr>
    </p:bg>
    <p:spTree>
      <p:nvGrpSpPr>
        <p:cNvPr id="63" name="Shape 63"/>
        <p:cNvGrpSpPr/>
        <p:nvPr/>
      </p:nvGrpSpPr>
      <p:grpSpPr>
        <a:xfrm>
          <a:off x="0" y="0"/>
          <a:ext cx="0" cy="0"/>
          <a:chOff x="0" y="0"/>
          <a:chExt cx="0" cy="0"/>
        </a:xfrm>
      </p:grpSpPr>
      <p:sp>
        <p:nvSpPr>
          <p:cNvPr id="64" name="Google Shape;64;p18"/>
          <p:cNvSpPr txBox="1"/>
          <p:nvPr>
            <p:ph type="title"/>
          </p:nvPr>
        </p:nvSpPr>
        <p:spPr>
          <a:xfrm>
            <a:off x="420625" y="1144075"/>
            <a:ext cx="8385000" cy="3684000"/>
          </a:xfrm>
          <a:prstGeom prst="rect">
            <a:avLst/>
          </a:prstGeom>
        </p:spPr>
        <p:txBody>
          <a:bodyPr anchorCtr="0" anchor="t" bIns="0" lIns="0" spcFirstLastPara="1" rIns="0" wrap="square" tIns="0">
            <a:normAutofit/>
          </a:bodyPr>
          <a:lstStyle>
            <a:lvl1pPr lvl="0" rtl="0">
              <a:lnSpc>
                <a:spcPct val="90000"/>
              </a:lnSpc>
              <a:spcBef>
                <a:spcPts val="0"/>
              </a:spcBef>
              <a:spcAft>
                <a:spcPts val="0"/>
              </a:spcAft>
              <a:buClr>
                <a:schemeClr val="lt1"/>
              </a:buClr>
              <a:buSzPts val="6000"/>
              <a:buNone/>
              <a:defRPr sz="6000">
                <a:solidFill>
                  <a:schemeClr val="lt1"/>
                </a:solidFill>
              </a:defRPr>
            </a:lvl1pPr>
            <a:lvl2pPr lvl="1" rtl="0">
              <a:spcBef>
                <a:spcPts val="0"/>
              </a:spcBef>
              <a:spcAft>
                <a:spcPts val="0"/>
              </a:spcAft>
              <a:buSzPts val="3600"/>
              <a:buNone/>
              <a:defRPr sz="3600"/>
            </a:lvl2pPr>
            <a:lvl3pPr lvl="2" rtl="0">
              <a:spcBef>
                <a:spcPts val="800"/>
              </a:spcBef>
              <a:spcAft>
                <a:spcPts val="0"/>
              </a:spcAft>
              <a:buSzPts val="3600"/>
              <a:buNone/>
              <a:defRPr sz="3600"/>
            </a:lvl3pPr>
            <a:lvl4pPr lvl="3" rtl="0">
              <a:spcBef>
                <a:spcPts val="800"/>
              </a:spcBef>
              <a:spcAft>
                <a:spcPts val="0"/>
              </a:spcAft>
              <a:buSzPts val="3600"/>
              <a:buNone/>
              <a:defRPr sz="3600"/>
            </a:lvl4pPr>
            <a:lvl5pPr lvl="4" rtl="0">
              <a:spcBef>
                <a:spcPts val="800"/>
              </a:spcBef>
              <a:spcAft>
                <a:spcPts val="0"/>
              </a:spcAft>
              <a:buSzPts val="3600"/>
              <a:buNone/>
              <a:defRPr sz="3600"/>
            </a:lvl5pPr>
            <a:lvl6pPr lvl="5" rtl="0">
              <a:spcBef>
                <a:spcPts val="800"/>
              </a:spcBef>
              <a:spcAft>
                <a:spcPts val="0"/>
              </a:spcAft>
              <a:buSzPts val="3600"/>
              <a:buNone/>
              <a:defRPr sz="3600"/>
            </a:lvl6pPr>
            <a:lvl7pPr lvl="6" rtl="0">
              <a:spcBef>
                <a:spcPts val="800"/>
              </a:spcBef>
              <a:spcAft>
                <a:spcPts val="0"/>
              </a:spcAft>
              <a:buSzPts val="3600"/>
              <a:buNone/>
              <a:defRPr sz="3600"/>
            </a:lvl7pPr>
            <a:lvl8pPr lvl="7" rtl="0">
              <a:spcBef>
                <a:spcPts val="800"/>
              </a:spcBef>
              <a:spcAft>
                <a:spcPts val="0"/>
              </a:spcAft>
              <a:buSzPts val="3600"/>
              <a:buNone/>
              <a:defRPr sz="3600"/>
            </a:lvl8pPr>
            <a:lvl9pPr lvl="8" rtl="0">
              <a:spcBef>
                <a:spcPts val="800"/>
              </a:spcBef>
              <a:spcAft>
                <a:spcPts val="800"/>
              </a:spcAft>
              <a:buSzPts val="3600"/>
              <a:buNone/>
              <a:defRPr sz="3600"/>
            </a:lvl9pPr>
          </a:lstStyle>
          <a:p/>
        </p:txBody>
      </p:sp>
      <p:sp>
        <p:nvSpPr>
          <p:cNvPr id="65" name="Google Shape;65;p18"/>
          <p:cNvSpPr txBox="1"/>
          <p:nvPr>
            <p:ph idx="1" type="subTitle"/>
          </p:nvPr>
        </p:nvSpPr>
        <p:spPr>
          <a:xfrm>
            <a:off x="420625" y="886975"/>
            <a:ext cx="8411700" cy="257100"/>
          </a:xfrm>
          <a:prstGeom prst="rect">
            <a:avLst/>
          </a:prstGeom>
        </p:spPr>
        <p:txBody>
          <a:bodyPr anchorCtr="0" anchor="t" bIns="0" lIns="0" spcFirstLastPara="1" rIns="0" wrap="square" tIns="0">
            <a:spAutoFit/>
          </a:bodyPr>
          <a:lstStyle>
            <a:lvl1pPr lvl="0" rtl="0">
              <a:lnSpc>
                <a:spcPct val="100000"/>
              </a:lnSpc>
              <a:spcBef>
                <a:spcPts val="0"/>
              </a:spcBef>
              <a:spcAft>
                <a:spcPts val="0"/>
              </a:spcAft>
              <a:buSzPts val="1600"/>
              <a:buNone/>
              <a:defRPr b="1" sz="1600">
                <a:highlight>
                  <a:schemeClr val="lt1"/>
                </a:highlight>
              </a:defRPr>
            </a:lvl1pPr>
            <a:lvl2pPr lvl="1" rtl="0" algn="ctr">
              <a:lnSpc>
                <a:spcPct val="100000"/>
              </a:lnSpc>
              <a:spcBef>
                <a:spcPts val="0"/>
              </a:spcBef>
              <a:spcAft>
                <a:spcPts val="0"/>
              </a:spcAft>
              <a:buSzPts val="2800"/>
              <a:buNone/>
              <a:defRPr sz="2800">
                <a:highlight>
                  <a:schemeClr val="accent1"/>
                </a:highlight>
              </a:defRPr>
            </a:lvl2pPr>
            <a:lvl3pPr lvl="2" rtl="0" algn="ctr">
              <a:lnSpc>
                <a:spcPct val="100000"/>
              </a:lnSpc>
              <a:spcBef>
                <a:spcPts val="0"/>
              </a:spcBef>
              <a:spcAft>
                <a:spcPts val="0"/>
              </a:spcAft>
              <a:buSzPts val="2800"/>
              <a:buNone/>
              <a:defRPr sz="2800">
                <a:highlight>
                  <a:schemeClr val="accent1"/>
                </a:highlight>
              </a:defRPr>
            </a:lvl3pPr>
            <a:lvl4pPr lvl="3" rtl="0" algn="ctr">
              <a:lnSpc>
                <a:spcPct val="100000"/>
              </a:lnSpc>
              <a:spcBef>
                <a:spcPts val="0"/>
              </a:spcBef>
              <a:spcAft>
                <a:spcPts val="0"/>
              </a:spcAft>
              <a:buSzPts val="2800"/>
              <a:buNone/>
              <a:defRPr sz="2800">
                <a:highlight>
                  <a:schemeClr val="accent1"/>
                </a:highlight>
              </a:defRPr>
            </a:lvl4pPr>
            <a:lvl5pPr lvl="4" rtl="0" algn="ctr">
              <a:lnSpc>
                <a:spcPct val="100000"/>
              </a:lnSpc>
              <a:spcBef>
                <a:spcPts val="0"/>
              </a:spcBef>
              <a:spcAft>
                <a:spcPts val="0"/>
              </a:spcAft>
              <a:buSzPts val="2800"/>
              <a:buNone/>
              <a:defRPr sz="2800">
                <a:highlight>
                  <a:schemeClr val="accent1"/>
                </a:highlight>
              </a:defRPr>
            </a:lvl5pPr>
            <a:lvl6pPr lvl="5" rtl="0" algn="ctr">
              <a:lnSpc>
                <a:spcPct val="100000"/>
              </a:lnSpc>
              <a:spcBef>
                <a:spcPts val="0"/>
              </a:spcBef>
              <a:spcAft>
                <a:spcPts val="0"/>
              </a:spcAft>
              <a:buSzPts val="2800"/>
              <a:buNone/>
              <a:defRPr sz="2800">
                <a:highlight>
                  <a:schemeClr val="accent1"/>
                </a:highlight>
              </a:defRPr>
            </a:lvl6pPr>
            <a:lvl7pPr lvl="6" rtl="0" algn="ctr">
              <a:lnSpc>
                <a:spcPct val="100000"/>
              </a:lnSpc>
              <a:spcBef>
                <a:spcPts val="0"/>
              </a:spcBef>
              <a:spcAft>
                <a:spcPts val="0"/>
              </a:spcAft>
              <a:buSzPts val="2800"/>
              <a:buNone/>
              <a:defRPr sz="2800">
                <a:highlight>
                  <a:schemeClr val="accent1"/>
                </a:highlight>
              </a:defRPr>
            </a:lvl7pPr>
            <a:lvl8pPr lvl="7" rtl="0" algn="ctr">
              <a:lnSpc>
                <a:spcPct val="100000"/>
              </a:lnSpc>
              <a:spcBef>
                <a:spcPts val="0"/>
              </a:spcBef>
              <a:spcAft>
                <a:spcPts val="0"/>
              </a:spcAft>
              <a:buSzPts val="2800"/>
              <a:buNone/>
              <a:defRPr sz="2800">
                <a:highlight>
                  <a:schemeClr val="accent1"/>
                </a:highlight>
              </a:defRPr>
            </a:lvl8pPr>
            <a:lvl9pPr lvl="8" rtl="0" algn="ctr">
              <a:lnSpc>
                <a:spcPct val="100000"/>
              </a:lnSpc>
              <a:spcBef>
                <a:spcPts val="0"/>
              </a:spcBef>
              <a:spcAft>
                <a:spcPts val="0"/>
              </a:spcAft>
              <a:buSzPts val="2800"/>
              <a:buNone/>
              <a:defRPr sz="2800">
                <a:highlight>
                  <a:schemeClr val="accent1"/>
                </a:highlight>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pattern background — white">
  <p:cSld name="CUSTOM_22">
    <p:spTree>
      <p:nvGrpSpPr>
        <p:cNvPr id="66" name="Shape 66"/>
        <p:cNvGrpSpPr/>
        <p:nvPr/>
      </p:nvGrpSpPr>
      <p:grpSpPr>
        <a:xfrm>
          <a:off x="0" y="0"/>
          <a:ext cx="0" cy="0"/>
          <a:chOff x="0" y="0"/>
          <a:chExt cx="0" cy="0"/>
        </a:xfrm>
      </p:grpSpPr>
      <p:pic>
        <p:nvPicPr>
          <p:cNvPr id="67" name="Google Shape;67;p19"/>
          <p:cNvPicPr preferRelativeResize="0"/>
          <p:nvPr/>
        </p:nvPicPr>
        <p:blipFill rotWithShape="1">
          <a:blip r:embed="rId2">
            <a:alphaModFix/>
          </a:blip>
          <a:srcRect b="0" l="0" r="0" t="0"/>
          <a:stretch/>
        </p:blipFill>
        <p:spPr>
          <a:xfrm>
            <a:off x="0" y="0"/>
            <a:ext cx="9144010" cy="5143500"/>
          </a:xfrm>
          <a:prstGeom prst="rect">
            <a:avLst/>
          </a:prstGeom>
          <a:noFill/>
          <a:ln>
            <a:noFill/>
          </a:ln>
        </p:spPr>
      </p:pic>
      <p:sp>
        <p:nvSpPr>
          <p:cNvPr id="68" name="Google Shape;68;p19"/>
          <p:cNvSpPr txBox="1"/>
          <p:nvPr>
            <p:ph type="title"/>
          </p:nvPr>
        </p:nvSpPr>
        <p:spPr>
          <a:xfrm>
            <a:off x="420625" y="320050"/>
            <a:ext cx="8385000" cy="4508100"/>
          </a:xfrm>
          <a:prstGeom prst="rect">
            <a:avLst/>
          </a:prstGeom>
        </p:spPr>
        <p:txBody>
          <a:bodyPr anchorCtr="0" anchor="ctr" bIns="0" lIns="0" spcFirstLastPara="1" rIns="0" wrap="square" tIns="0">
            <a:normAutofit/>
          </a:bodyPr>
          <a:lstStyle>
            <a:lvl1pPr lvl="0" rtl="0">
              <a:lnSpc>
                <a:spcPct val="90000"/>
              </a:lnSpc>
              <a:spcBef>
                <a:spcPts val="0"/>
              </a:spcBef>
              <a:spcAft>
                <a:spcPts val="0"/>
              </a:spcAft>
              <a:buSzPts val="4400"/>
              <a:buNone/>
              <a:defRPr sz="4400">
                <a:highlight>
                  <a:schemeClr val="accent1"/>
                </a:highlight>
              </a:defRPr>
            </a:lvl1pPr>
            <a:lvl2pPr lvl="1" rtl="0">
              <a:lnSpc>
                <a:spcPct val="90000"/>
              </a:lnSpc>
              <a:spcBef>
                <a:spcPts val="0"/>
              </a:spcBef>
              <a:spcAft>
                <a:spcPts val="0"/>
              </a:spcAft>
              <a:buSzPts val="3600"/>
              <a:buNone/>
              <a:defRPr sz="3600"/>
            </a:lvl2pPr>
            <a:lvl3pPr lvl="2" rtl="0">
              <a:lnSpc>
                <a:spcPct val="90000"/>
              </a:lnSpc>
              <a:spcBef>
                <a:spcPts val="800"/>
              </a:spcBef>
              <a:spcAft>
                <a:spcPts val="0"/>
              </a:spcAft>
              <a:buSzPts val="3600"/>
              <a:buNone/>
              <a:defRPr sz="3600"/>
            </a:lvl3pPr>
            <a:lvl4pPr lvl="3" rtl="0">
              <a:lnSpc>
                <a:spcPct val="90000"/>
              </a:lnSpc>
              <a:spcBef>
                <a:spcPts val="800"/>
              </a:spcBef>
              <a:spcAft>
                <a:spcPts val="0"/>
              </a:spcAft>
              <a:buSzPts val="3600"/>
              <a:buNone/>
              <a:defRPr sz="3600"/>
            </a:lvl4pPr>
            <a:lvl5pPr lvl="4" rtl="0">
              <a:lnSpc>
                <a:spcPct val="90000"/>
              </a:lnSpc>
              <a:spcBef>
                <a:spcPts val="800"/>
              </a:spcBef>
              <a:spcAft>
                <a:spcPts val="0"/>
              </a:spcAft>
              <a:buSzPts val="3600"/>
              <a:buNone/>
              <a:defRPr sz="3600"/>
            </a:lvl5pPr>
            <a:lvl6pPr lvl="5" rtl="0">
              <a:lnSpc>
                <a:spcPct val="90000"/>
              </a:lnSpc>
              <a:spcBef>
                <a:spcPts val="800"/>
              </a:spcBef>
              <a:spcAft>
                <a:spcPts val="0"/>
              </a:spcAft>
              <a:buSzPts val="3600"/>
              <a:buNone/>
              <a:defRPr sz="3600"/>
            </a:lvl6pPr>
            <a:lvl7pPr lvl="6" rtl="0">
              <a:lnSpc>
                <a:spcPct val="90000"/>
              </a:lnSpc>
              <a:spcBef>
                <a:spcPts val="800"/>
              </a:spcBef>
              <a:spcAft>
                <a:spcPts val="0"/>
              </a:spcAft>
              <a:buSzPts val="3600"/>
              <a:buNone/>
              <a:defRPr sz="3600"/>
            </a:lvl7pPr>
            <a:lvl8pPr lvl="7" rtl="0">
              <a:lnSpc>
                <a:spcPct val="90000"/>
              </a:lnSpc>
              <a:spcBef>
                <a:spcPts val="800"/>
              </a:spcBef>
              <a:spcAft>
                <a:spcPts val="0"/>
              </a:spcAft>
              <a:buSzPts val="3600"/>
              <a:buNone/>
              <a:defRPr sz="3600"/>
            </a:lvl8pPr>
            <a:lvl9pPr lvl="8" rtl="0">
              <a:lnSpc>
                <a:spcPct val="90000"/>
              </a:lnSpc>
              <a:spcBef>
                <a:spcPts val="800"/>
              </a:spcBef>
              <a:spcAft>
                <a:spcPts val="800"/>
              </a:spcAft>
              <a:buSzPts val="3600"/>
              <a:buNone/>
              <a:defRPr sz="36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pattern background — black">
  <p:cSld name="CUSTOM_23">
    <p:spTree>
      <p:nvGrpSpPr>
        <p:cNvPr id="69" name="Shape 69"/>
        <p:cNvGrpSpPr/>
        <p:nvPr/>
      </p:nvGrpSpPr>
      <p:grpSpPr>
        <a:xfrm>
          <a:off x="0" y="0"/>
          <a:ext cx="0" cy="0"/>
          <a:chOff x="0" y="0"/>
          <a:chExt cx="0" cy="0"/>
        </a:xfrm>
      </p:grpSpPr>
      <p:pic>
        <p:nvPicPr>
          <p:cNvPr id="70" name="Google Shape;70;p20"/>
          <p:cNvPicPr preferRelativeResize="0"/>
          <p:nvPr/>
        </p:nvPicPr>
        <p:blipFill rotWithShape="1">
          <a:blip r:embed="rId2">
            <a:alphaModFix/>
          </a:blip>
          <a:srcRect b="0" l="19" r="19" t="0"/>
          <a:stretch/>
        </p:blipFill>
        <p:spPr>
          <a:xfrm>
            <a:off x="0" y="-2225"/>
            <a:ext cx="9144003" cy="5150128"/>
          </a:xfrm>
          <a:prstGeom prst="rect">
            <a:avLst/>
          </a:prstGeom>
          <a:noFill/>
          <a:ln>
            <a:noFill/>
          </a:ln>
        </p:spPr>
      </p:pic>
      <p:sp>
        <p:nvSpPr>
          <p:cNvPr id="71" name="Google Shape;71;p20"/>
          <p:cNvSpPr txBox="1"/>
          <p:nvPr>
            <p:ph type="title"/>
          </p:nvPr>
        </p:nvSpPr>
        <p:spPr>
          <a:xfrm>
            <a:off x="420625" y="320050"/>
            <a:ext cx="8385000" cy="4508100"/>
          </a:xfrm>
          <a:prstGeom prst="rect">
            <a:avLst/>
          </a:prstGeom>
        </p:spPr>
        <p:txBody>
          <a:bodyPr anchorCtr="0" anchor="ctr" bIns="0" lIns="0" spcFirstLastPara="1" rIns="0" wrap="square" tIns="0">
            <a:normAutofit/>
          </a:bodyPr>
          <a:lstStyle>
            <a:lvl1pPr lvl="0" rtl="0">
              <a:lnSpc>
                <a:spcPct val="90000"/>
              </a:lnSpc>
              <a:spcBef>
                <a:spcPts val="0"/>
              </a:spcBef>
              <a:spcAft>
                <a:spcPts val="0"/>
              </a:spcAft>
              <a:buSzPts val="4400"/>
              <a:buNone/>
              <a:defRPr sz="4400">
                <a:highlight>
                  <a:schemeClr val="accent1"/>
                </a:highlight>
              </a:defRPr>
            </a:lvl1pPr>
            <a:lvl2pPr lvl="1" rtl="0">
              <a:lnSpc>
                <a:spcPct val="90000"/>
              </a:lnSpc>
              <a:spcBef>
                <a:spcPts val="0"/>
              </a:spcBef>
              <a:spcAft>
                <a:spcPts val="0"/>
              </a:spcAft>
              <a:buSzPts val="3600"/>
              <a:buNone/>
              <a:defRPr sz="3600"/>
            </a:lvl2pPr>
            <a:lvl3pPr lvl="2" rtl="0">
              <a:lnSpc>
                <a:spcPct val="90000"/>
              </a:lnSpc>
              <a:spcBef>
                <a:spcPts val="800"/>
              </a:spcBef>
              <a:spcAft>
                <a:spcPts val="0"/>
              </a:spcAft>
              <a:buSzPts val="3600"/>
              <a:buNone/>
              <a:defRPr sz="3600"/>
            </a:lvl3pPr>
            <a:lvl4pPr lvl="3" rtl="0">
              <a:lnSpc>
                <a:spcPct val="90000"/>
              </a:lnSpc>
              <a:spcBef>
                <a:spcPts val="800"/>
              </a:spcBef>
              <a:spcAft>
                <a:spcPts val="0"/>
              </a:spcAft>
              <a:buSzPts val="3600"/>
              <a:buNone/>
              <a:defRPr sz="3600"/>
            </a:lvl4pPr>
            <a:lvl5pPr lvl="4" rtl="0">
              <a:lnSpc>
                <a:spcPct val="90000"/>
              </a:lnSpc>
              <a:spcBef>
                <a:spcPts val="800"/>
              </a:spcBef>
              <a:spcAft>
                <a:spcPts val="0"/>
              </a:spcAft>
              <a:buSzPts val="3600"/>
              <a:buNone/>
              <a:defRPr sz="3600"/>
            </a:lvl5pPr>
            <a:lvl6pPr lvl="5" rtl="0">
              <a:lnSpc>
                <a:spcPct val="90000"/>
              </a:lnSpc>
              <a:spcBef>
                <a:spcPts val="800"/>
              </a:spcBef>
              <a:spcAft>
                <a:spcPts val="0"/>
              </a:spcAft>
              <a:buSzPts val="3600"/>
              <a:buNone/>
              <a:defRPr sz="3600"/>
            </a:lvl6pPr>
            <a:lvl7pPr lvl="6" rtl="0">
              <a:lnSpc>
                <a:spcPct val="90000"/>
              </a:lnSpc>
              <a:spcBef>
                <a:spcPts val="800"/>
              </a:spcBef>
              <a:spcAft>
                <a:spcPts val="0"/>
              </a:spcAft>
              <a:buSzPts val="3600"/>
              <a:buNone/>
              <a:defRPr sz="3600"/>
            </a:lvl7pPr>
            <a:lvl8pPr lvl="7" rtl="0">
              <a:lnSpc>
                <a:spcPct val="90000"/>
              </a:lnSpc>
              <a:spcBef>
                <a:spcPts val="800"/>
              </a:spcBef>
              <a:spcAft>
                <a:spcPts val="0"/>
              </a:spcAft>
              <a:buSzPts val="3600"/>
              <a:buNone/>
              <a:defRPr sz="3600"/>
            </a:lvl8pPr>
            <a:lvl9pPr lvl="8" rtl="0">
              <a:lnSpc>
                <a:spcPct val="90000"/>
              </a:lnSpc>
              <a:spcBef>
                <a:spcPts val="800"/>
              </a:spcBef>
              <a:spcAft>
                <a:spcPts val="800"/>
              </a:spcAft>
              <a:buSzPts val="3600"/>
              <a:buNone/>
              <a:defRPr sz="36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READ ME — Find more branded templates and tools for your use">
  <p:cSld name="CUSTOM_18_2">
    <p:spTree>
      <p:nvGrpSpPr>
        <p:cNvPr id="12" name="Shape 12"/>
        <p:cNvGrpSpPr/>
        <p:nvPr/>
      </p:nvGrpSpPr>
      <p:grpSpPr>
        <a:xfrm>
          <a:off x="0" y="0"/>
          <a:ext cx="0" cy="0"/>
          <a:chOff x="0" y="0"/>
          <a:chExt cx="0" cy="0"/>
        </a:xfrm>
      </p:grpSpPr>
      <p:sp>
        <p:nvSpPr>
          <p:cNvPr id="13" name="Google Shape;13;p3"/>
          <p:cNvSpPr/>
          <p:nvPr/>
        </p:nvSpPr>
        <p:spPr>
          <a:xfrm>
            <a:off x="0" y="0"/>
            <a:ext cx="2168400" cy="5143500"/>
          </a:xfrm>
          <a:prstGeom prst="rightArrowCallout">
            <a:avLst>
              <a:gd fmla="val 25000" name="adj1"/>
              <a:gd fmla="val 25000" name="adj2"/>
              <a:gd fmla="val 25000" name="adj3"/>
              <a:gd fmla="val 64977" name="adj4"/>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nvSpPr>
        <p:spPr>
          <a:xfrm>
            <a:off x="2270850" y="0"/>
            <a:ext cx="6753300" cy="51435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b="1" lang="en" sz="5200"/>
              <a:t>Find more branded templates created for your use</a:t>
            </a:r>
            <a:r>
              <a:rPr b="1" lang="en" sz="5200"/>
              <a:t>:</a:t>
            </a:r>
            <a:endParaRPr b="1" sz="5200"/>
          </a:p>
          <a:p>
            <a:pPr indent="0" lvl="0" marL="0" rtl="0" algn="l">
              <a:lnSpc>
                <a:spcPct val="80000"/>
              </a:lnSpc>
              <a:spcBef>
                <a:spcPts val="1500"/>
              </a:spcBef>
              <a:spcAft>
                <a:spcPts val="1500"/>
              </a:spcAft>
              <a:buNone/>
            </a:pPr>
            <a:r>
              <a:rPr b="1" lang="en" sz="5200">
                <a:solidFill>
                  <a:schemeClr val="dk1"/>
                </a:solidFill>
                <a:highlight>
                  <a:schemeClr val="accent1"/>
                </a:highlight>
              </a:rPr>
              <a:t>https://brandguide.</a:t>
            </a:r>
            <a:br>
              <a:rPr b="1" lang="en" sz="5200">
                <a:solidFill>
                  <a:schemeClr val="dk1"/>
                </a:solidFill>
                <a:highlight>
                  <a:schemeClr val="accent1"/>
                </a:highlight>
              </a:rPr>
            </a:br>
            <a:r>
              <a:rPr b="1" lang="en" sz="5200">
                <a:solidFill>
                  <a:schemeClr val="dk1"/>
                </a:solidFill>
                <a:highlight>
                  <a:schemeClr val="accent1"/>
                </a:highlight>
              </a:rPr>
              <a:t>asu.edu/tools/</a:t>
            </a:r>
            <a:br>
              <a:rPr b="1" lang="en" sz="5200">
                <a:solidFill>
                  <a:schemeClr val="dk1"/>
                </a:solidFill>
                <a:highlight>
                  <a:schemeClr val="accent1"/>
                </a:highlight>
              </a:rPr>
            </a:br>
            <a:r>
              <a:rPr b="1" lang="en" sz="5200">
                <a:solidFill>
                  <a:schemeClr val="dk1"/>
                </a:solidFill>
                <a:highlight>
                  <a:schemeClr val="accent1"/>
                </a:highlight>
              </a:rPr>
              <a:t>templates-libraries</a:t>
            </a:r>
            <a:r>
              <a:rPr b="1" lang="en" sz="5200">
                <a:solidFill>
                  <a:schemeClr val="dk1"/>
                </a:solidFill>
                <a:highlight>
                  <a:schemeClr val="accent1"/>
                </a:highlight>
              </a:rPr>
              <a:t> </a:t>
            </a:r>
            <a:endParaRPr b="1" sz="5200">
              <a:solidFill>
                <a:schemeClr val="dk1"/>
              </a:solidFill>
              <a:highlight>
                <a:schemeClr val="accent1"/>
              </a:high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 photo background">
  <p:cSld name="CUSTOM_22_1">
    <p:spTree>
      <p:nvGrpSpPr>
        <p:cNvPr id="72" name="Shape 72"/>
        <p:cNvGrpSpPr/>
        <p:nvPr/>
      </p:nvGrpSpPr>
      <p:grpSpPr>
        <a:xfrm>
          <a:off x="0" y="0"/>
          <a:ext cx="0" cy="0"/>
          <a:chOff x="0" y="0"/>
          <a:chExt cx="0" cy="0"/>
        </a:xfrm>
      </p:grpSpPr>
      <p:sp>
        <p:nvSpPr>
          <p:cNvPr id="73" name="Google Shape;73;p21"/>
          <p:cNvSpPr/>
          <p:nvPr>
            <p:ph idx="2" type="pic"/>
          </p:nvPr>
        </p:nvSpPr>
        <p:spPr>
          <a:xfrm>
            <a:off x="100" y="-9225"/>
            <a:ext cx="9144000" cy="5143500"/>
          </a:xfrm>
          <a:prstGeom prst="rect">
            <a:avLst/>
          </a:prstGeom>
          <a:noFill/>
          <a:ln>
            <a:noFill/>
          </a:ln>
        </p:spPr>
      </p:sp>
      <p:sp>
        <p:nvSpPr>
          <p:cNvPr id="74" name="Google Shape;74;p21"/>
          <p:cNvSpPr txBox="1"/>
          <p:nvPr>
            <p:ph type="title"/>
          </p:nvPr>
        </p:nvSpPr>
        <p:spPr>
          <a:xfrm>
            <a:off x="420625" y="3091050"/>
            <a:ext cx="8385000" cy="793500"/>
          </a:xfrm>
          <a:prstGeom prst="rect">
            <a:avLst/>
          </a:prstGeom>
          <a:solidFill>
            <a:schemeClr val="lt1"/>
          </a:solidFill>
        </p:spPr>
        <p:txBody>
          <a:bodyPr anchorCtr="0" anchor="ctr" bIns="0" lIns="0" spcFirstLastPara="1" rIns="0" wrap="square" tIns="0">
            <a:spAutoFit/>
          </a:bodyPr>
          <a:lstStyle>
            <a:lvl1pPr lvl="0" rtl="0">
              <a:lnSpc>
                <a:spcPct val="90000"/>
              </a:lnSpc>
              <a:spcBef>
                <a:spcPts val="0"/>
              </a:spcBef>
              <a:spcAft>
                <a:spcPts val="0"/>
              </a:spcAft>
              <a:buSzPts val="4400"/>
              <a:buNone/>
              <a:defRPr sz="4400"/>
            </a:lvl1pPr>
            <a:lvl2pPr lvl="1" rtl="0">
              <a:lnSpc>
                <a:spcPct val="90000"/>
              </a:lnSpc>
              <a:spcBef>
                <a:spcPts val="0"/>
              </a:spcBef>
              <a:spcAft>
                <a:spcPts val="0"/>
              </a:spcAft>
              <a:buSzPts val="3600"/>
              <a:buNone/>
              <a:defRPr sz="3600"/>
            </a:lvl2pPr>
            <a:lvl3pPr lvl="2" rtl="0">
              <a:lnSpc>
                <a:spcPct val="90000"/>
              </a:lnSpc>
              <a:spcBef>
                <a:spcPts val="800"/>
              </a:spcBef>
              <a:spcAft>
                <a:spcPts val="0"/>
              </a:spcAft>
              <a:buSzPts val="3600"/>
              <a:buNone/>
              <a:defRPr sz="3600"/>
            </a:lvl3pPr>
            <a:lvl4pPr lvl="3" rtl="0">
              <a:lnSpc>
                <a:spcPct val="90000"/>
              </a:lnSpc>
              <a:spcBef>
                <a:spcPts val="800"/>
              </a:spcBef>
              <a:spcAft>
                <a:spcPts val="0"/>
              </a:spcAft>
              <a:buSzPts val="3600"/>
              <a:buNone/>
              <a:defRPr sz="3600"/>
            </a:lvl4pPr>
            <a:lvl5pPr lvl="4" rtl="0">
              <a:lnSpc>
                <a:spcPct val="90000"/>
              </a:lnSpc>
              <a:spcBef>
                <a:spcPts val="800"/>
              </a:spcBef>
              <a:spcAft>
                <a:spcPts val="0"/>
              </a:spcAft>
              <a:buSzPts val="3600"/>
              <a:buNone/>
              <a:defRPr sz="3600"/>
            </a:lvl5pPr>
            <a:lvl6pPr lvl="5" rtl="0">
              <a:lnSpc>
                <a:spcPct val="90000"/>
              </a:lnSpc>
              <a:spcBef>
                <a:spcPts val="800"/>
              </a:spcBef>
              <a:spcAft>
                <a:spcPts val="0"/>
              </a:spcAft>
              <a:buSzPts val="3600"/>
              <a:buNone/>
              <a:defRPr sz="3600"/>
            </a:lvl6pPr>
            <a:lvl7pPr lvl="6" rtl="0">
              <a:lnSpc>
                <a:spcPct val="90000"/>
              </a:lnSpc>
              <a:spcBef>
                <a:spcPts val="800"/>
              </a:spcBef>
              <a:spcAft>
                <a:spcPts val="0"/>
              </a:spcAft>
              <a:buSzPts val="3600"/>
              <a:buNone/>
              <a:defRPr sz="3600"/>
            </a:lvl7pPr>
            <a:lvl8pPr lvl="7" rtl="0">
              <a:lnSpc>
                <a:spcPct val="90000"/>
              </a:lnSpc>
              <a:spcBef>
                <a:spcPts val="800"/>
              </a:spcBef>
              <a:spcAft>
                <a:spcPts val="0"/>
              </a:spcAft>
              <a:buSzPts val="3600"/>
              <a:buNone/>
              <a:defRPr sz="3600"/>
            </a:lvl8pPr>
            <a:lvl9pPr lvl="8" rtl="0">
              <a:lnSpc>
                <a:spcPct val="90000"/>
              </a:lnSpc>
              <a:spcBef>
                <a:spcPts val="800"/>
              </a:spcBef>
              <a:spcAft>
                <a:spcPts val="800"/>
              </a:spcAft>
              <a:buSzPts val="3600"/>
              <a:buNone/>
              <a:defRPr sz="36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with subtitle and text">
  <p:cSld name="CUSTOM_23_1">
    <p:spTree>
      <p:nvGrpSpPr>
        <p:cNvPr id="75" name="Shape 75"/>
        <p:cNvGrpSpPr/>
        <p:nvPr/>
      </p:nvGrpSpPr>
      <p:grpSpPr>
        <a:xfrm>
          <a:off x="0" y="0"/>
          <a:ext cx="0" cy="0"/>
          <a:chOff x="0" y="0"/>
          <a:chExt cx="0" cy="0"/>
        </a:xfrm>
      </p:grpSpPr>
      <p:sp>
        <p:nvSpPr>
          <p:cNvPr id="76" name="Google Shape;76;p2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2"/>
          <p:cNvSpPr txBox="1"/>
          <p:nvPr>
            <p:ph type="title"/>
          </p:nvPr>
        </p:nvSpPr>
        <p:spPr>
          <a:xfrm>
            <a:off x="265500" y="1233175"/>
            <a:ext cx="4045200" cy="1482300"/>
          </a:xfrm>
          <a:prstGeom prst="rect">
            <a:avLst/>
          </a:prstGeom>
        </p:spPr>
        <p:txBody>
          <a:bodyPr anchorCtr="0" anchor="b" bIns="0" lIns="0" spcFirstLastPara="1" rIns="0" wrap="square" tIns="0">
            <a:noAutofit/>
          </a:bodyPr>
          <a:lstStyle>
            <a:lvl1pPr lvl="0" rtl="0">
              <a:spcBef>
                <a:spcPts val="0"/>
              </a:spcBef>
              <a:spcAft>
                <a:spcPts val="0"/>
              </a:spcAft>
              <a:buSzPts val="4200"/>
              <a:buNone/>
              <a:defRPr sz="4200">
                <a:highlight>
                  <a:schemeClr val="accent1"/>
                </a:highlight>
              </a:defRPr>
            </a:lvl1pPr>
            <a:lvl2pPr lvl="1" rtl="0">
              <a:spcBef>
                <a:spcPts val="0"/>
              </a:spcBef>
              <a:spcAft>
                <a:spcPts val="0"/>
              </a:spcAft>
              <a:buSzPts val="4200"/>
              <a:buNone/>
              <a:defRPr sz="4200"/>
            </a:lvl2pPr>
            <a:lvl3pPr lvl="2" rtl="0">
              <a:spcBef>
                <a:spcPts val="800"/>
              </a:spcBef>
              <a:spcAft>
                <a:spcPts val="0"/>
              </a:spcAft>
              <a:buSzPts val="4200"/>
              <a:buNone/>
              <a:defRPr sz="4200"/>
            </a:lvl3pPr>
            <a:lvl4pPr lvl="3" rtl="0">
              <a:spcBef>
                <a:spcPts val="800"/>
              </a:spcBef>
              <a:spcAft>
                <a:spcPts val="0"/>
              </a:spcAft>
              <a:buSzPts val="4200"/>
              <a:buNone/>
              <a:defRPr sz="4200"/>
            </a:lvl4pPr>
            <a:lvl5pPr lvl="4" rtl="0">
              <a:spcBef>
                <a:spcPts val="800"/>
              </a:spcBef>
              <a:spcAft>
                <a:spcPts val="0"/>
              </a:spcAft>
              <a:buSzPts val="4200"/>
              <a:buNone/>
              <a:defRPr sz="4200"/>
            </a:lvl5pPr>
            <a:lvl6pPr lvl="5" rtl="0">
              <a:spcBef>
                <a:spcPts val="800"/>
              </a:spcBef>
              <a:spcAft>
                <a:spcPts val="0"/>
              </a:spcAft>
              <a:buSzPts val="4200"/>
              <a:buNone/>
              <a:defRPr sz="4200"/>
            </a:lvl6pPr>
            <a:lvl7pPr lvl="6" rtl="0">
              <a:spcBef>
                <a:spcPts val="800"/>
              </a:spcBef>
              <a:spcAft>
                <a:spcPts val="0"/>
              </a:spcAft>
              <a:buSzPts val="4200"/>
              <a:buNone/>
              <a:defRPr sz="4200"/>
            </a:lvl7pPr>
            <a:lvl8pPr lvl="7" rtl="0">
              <a:spcBef>
                <a:spcPts val="800"/>
              </a:spcBef>
              <a:spcAft>
                <a:spcPts val="0"/>
              </a:spcAft>
              <a:buSzPts val="4200"/>
              <a:buNone/>
              <a:defRPr sz="4200"/>
            </a:lvl8pPr>
            <a:lvl9pPr lvl="8" rtl="0">
              <a:spcBef>
                <a:spcPts val="800"/>
              </a:spcBef>
              <a:spcAft>
                <a:spcPts val="800"/>
              </a:spcAft>
              <a:buSzPts val="4200"/>
              <a:buNone/>
              <a:defRPr sz="4200"/>
            </a:lvl9pPr>
          </a:lstStyle>
          <a:p/>
        </p:txBody>
      </p:sp>
      <p:sp>
        <p:nvSpPr>
          <p:cNvPr id="78" name="Google Shape;78;p22"/>
          <p:cNvSpPr txBox="1"/>
          <p:nvPr>
            <p:ph idx="1" type="subTitle"/>
          </p:nvPr>
        </p:nvSpPr>
        <p:spPr>
          <a:xfrm>
            <a:off x="265500" y="2715475"/>
            <a:ext cx="4045200" cy="1322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600"/>
              <a:buNone/>
              <a:defRPr b="1" sz="1600">
                <a:solidFill>
                  <a:schemeClr val="lt1"/>
                </a:solidFill>
                <a:highlight>
                  <a:schemeClr val="dk1"/>
                </a:highlight>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79" name="Google Shape;79;p22"/>
          <p:cNvSpPr txBox="1"/>
          <p:nvPr>
            <p:ph idx="2" type="body"/>
          </p:nvPr>
        </p:nvSpPr>
        <p:spPr>
          <a:xfrm>
            <a:off x="4939500" y="724075"/>
            <a:ext cx="3837000" cy="3695100"/>
          </a:xfrm>
          <a:prstGeom prst="rect">
            <a:avLst/>
          </a:prstGeom>
        </p:spPr>
        <p:txBody>
          <a:bodyPr anchorCtr="0" anchor="ctr" bIns="0" lIns="0" spcFirstLastPara="1" rIns="0" wrap="square" tIns="0">
            <a:noAutofit/>
          </a:bodyPr>
          <a:lstStyle>
            <a:lvl1pPr indent="-355600" lvl="0" marL="457200" rtl="0">
              <a:spcBef>
                <a:spcPts val="0"/>
              </a:spcBef>
              <a:spcAft>
                <a:spcPts val="0"/>
              </a:spcAft>
              <a:buSzPts val="2000"/>
              <a:buChar char="●"/>
              <a:defRPr/>
            </a:lvl1pPr>
            <a:lvl2pPr indent="-355600" lvl="1" marL="914400" rtl="0">
              <a:spcBef>
                <a:spcPts val="800"/>
              </a:spcBef>
              <a:spcAft>
                <a:spcPts val="0"/>
              </a:spcAft>
              <a:buSzPts val="2000"/>
              <a:buChar char="○"/>
              <a:defRPr/>
            </a:lvl2pPr>
            <a:lvl3pPr indent="-355600" lvl="2" marL="1371600" rtl="0">
              <a:spcBef>
                <a:spcPts val="800"/>
              </a:spcBef>
              <a:spcAft>
                <a:spcPts val="0"/>
              </a:spcAft>
              <a:buSzPts val="2000"/>
              <a:buChar char="■"/>
              <a:defRPr/>
            </a:lvl3pPr>
            <a:lvl4pPr indent="-355600" lvl="3" marL="1828800" rtl="0">
              <a:spcBef>
                <a:spcPts val="800"/>
              </a:spcBef>
              <a:spcAft>
                <a:spcPts val="0"/>
              </a:spcAft>
              <a:buSzPts val="2000"/>
              <a:buChar char="●"/>
              <a:defRPr/>
            </a:lvl4pPr>
            <a:lvl5pPr indent="-355600" lvl="4" marL="2286000" rtl="0">
              <a:spcBef>
                <a:spcPts val="800"/>
              </a:spcBef>
              <a:spcAft>
                <a:spcPts val="0"/>
              </a:spcAft>
              <a:buSzPts val="2000"/>
              <a:buChar char="○"/>
              <a:defRPr/>
            </a:lvl5pPr>
            <a:lvl6pPr indent="-355600" lvl="5" marL="2743200" rtl="0">
              <a:spcBef>
                <a:spcPts val="800"/>
              </a:spcBef>
              <a:spcAft>
                <a:spcPts val="0"/>
              </a:spcAft>
              <a:buSzPts val="2000"/>
              <a:buChar char="■"/>
              <a:defRPr/>
            </a:lvl6pPr>
            <a:lvl7pPr indent="-355600" lvl="6" marL="3200400" rtl="0">
              <a:spcBef>
                <a:spcPts val="800"/>
              </a:spcBef>
              <a:spcAft>
                <a:spcPts val="0"/>
              </a:spcAft>
              <a:buSzPts val="2000"/>
              <a:buChar char="●"/>
              <a:defRPr/>
            </a:lvl7pPr>
            <a:lvl8pPr indent="-355600" lvl="7" marL="3657600" rtl="0">
              <a:spcBef>
                <a:spcPts val="800"/>
              </a:spcBef>
              <a:spcAft>
                <a:spcPts val="0"/>
              </a:spcAft>
              <a:buSzPts val="2000"/>
              <a:buChar char="○"/>
              <a:defRPr/>
            </a:lvl8pPr>
            <a:lvl9pPr indent="-355600" lvl="8" marL="4114800" rtl="0">
              <a:spcBef>
                <a:spcPts val="800"/>
              </a:spcBef>
              <a:spcAft>
                <a:spcPts val="800"/>
              </a:spcAft>
              <a:buSzPts val="20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 black">
  <p:cSld name="CUSTOM_22_1_1">
    <p:spTree>
      <p:nvGrpSpPr>
        <p:cNvPr id="80" name="Shape 80"/>
        <p:cNvGrpSpPr/>
        <p:nvPr/>
      </p:nvGrpSpPr>
      <p:grpSpPr>
        <a:xfrm>
          <a:off x="0" y="0"/>
          <a:ext cx="0" cy="0"/>
          <a:chOff x="0" y="0"/>
          <a:chExt cx="0" cy="0"/>
        </a:xfrm>
      </p:grpSpPr>
      <p:sp>
        <p:nvSpPr>
          <p:cNvPr id="81" name="Google Shape;81;p23"/>
          <p:cNvSpPr/>
          <p:nvPr/>
        </p:nvSpPr>
        <p:spPr>
          <a:xfrm>
            <a:off x="0" y="1803750"/>
            <a:ext cx="9144000" cy="1543200"/>
          </a:xfrm>
          <a:prstGeom prst="rect">
            <a:avLst/>
          </a:prstGeom>
          <a:solidFill>
            <a:srgbClr val="191919"/>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3700"/>
              <a:buFont typeface="Arial"/>
              <a:buNone/>
            </a:pPr>
            <a:r>
              <a:t/>
            </a:r>
            <a:endParaRPr b="1" i="0" sz="3700" u="none" cap="none" strike="noStrike">
              <a:solidFill>
                <a:srgbClr val="FFFFFF"/>
              </a:solidFill>
              <a:latin typeface="Arial"/>
              <a:ea typeface="Arial"/>
              <a:cs typeface="Arial"/>
              <a:sym typeface="Arial"/>
            </a:endParaRPr>
          </a:p>
        </p:txBody>
      </p:sp>
      <p:pic>
        <p:nvPicPr>
          <p:cNvPr descr="ASU_Horiz_RGB_Digital_MaroonGold.png" id="82" name="Google Shape;82;p23"/>
          <p:cNvPicPr preferRelativeResize="0"/>
          <p:nvPr/>
        </p:nvPicPr>
        <p:blipFill rotWithShape="1">
          <a:blip r:embed="rId2">
            <a:alphaModFix/>
          </a:blip>
          <a:srcRect b="0" l="0" r="57818" t="0"/>
          <a:stretch/>
        </p:blipFill>
        <p:spPr>
          <a:xfrm>
            <a:off x="7867711" y="4336142"/>
            <a:ext cx="989550" cy="651102"/>
          </a:xfrm>
          <a:prstGeom prst="rect">
            <a:avLst/>
          </a:prstGeom>
          <a:noFill/>
          <a:ln>
            <a:noFill/>
          </a:ln>
        </p:spPr>
      </p:pic>
      <p:sp>
        <p:nvSpPr>
          <p:cNvPr id="83" name="Google Shape;83;p23"/>
          <p:cNvSpPr txBox="1"/>
          <p:nvPr>
            <p:ph type="title"/>
          </p:nvPr>
        </p:nvSpPr>
        <p:spPr>
          <a:xfrm>
            <a:off x="436325" y="1816500"/>
            <a:ext cx="8362800" cy="1530600"/>
          </a:xfrm>
          <a:prstGeom prst="rect">
            <a:avLst/>
          </a:prstGeom>
        </p:spPr>
        <p:txBody>
          <a:bodyPr anchorCtr="0" anchor="ctr" bIns="0" lIns="0" spcFirstLastPara="1" rIns="0" wrap="square" tIns="0">
            <a:normAutofit/>
          </a:bodyPr>
          <a:lstStyle>
            <a:lvl1pPr lvl="0" rtl="0">
              <a:spcBef>
                <a:spcPts val="0"/>
              </a:spcBef>
              <a:spcAft>
                <a:spcPts val="0"/>
              </a:spcAft>
              <a:buClr>
                <a:schemeClr val="accent1"/>
              </a:buClr>
              <a:buSzPts val="3200"/>
              <a:buNone/>
              <a:defRPr>
                <a:solidFill>
                  <a:schemeClr val="accent1"/>
                </a:solidFill>
              </a:defRPr>
            </a:lvl1pPr>
            <a:lvl2pPr lvl="1" rtl="0">
              <a:spcBef>
                <a:spcPts val="0"/>
              </a:spcBef>
              <a:spcAft>
                <a:spcPts val="0"/>
              </a:spcAft>
              <a:buClr>
                <a:schemeClr val="accent1"/>
              </a:buClr>
              <a:buSzPts val="2800"/>
              <a:buNone/>
              <a:defRPr b="1">
                <a:solidFill>
                  <a:schemeClr val="accent1"/>
                </a:solidFill>
              </a:defRPr>
            </a:lvl2pPr>
            <a:lvl3pPr lvl="2" rtl="0">
              <a:spcBef>
                <a:spcPts val="800"/>
              </a:spcBef>
              <a:spcAft>
                <a:spcPts val="0"/>
              </a:spcAft>
              <a:buClr>
                <a:schemeClr val="accent1"/>
              </a:buClr>
              <a:buSzPts val="2800"/>
              <a:buNone/>
              <a:defRPr b="1">
                <a:solidFill>
                  <a:schemeClr val="accent1"/>
                </a:solidFill>
              </a:defRPr>
            </a:lvl3pPr>
            <a:lvl4pPr lvl="3" rtl="0">
              <a:spcBef>
                <a:spcPts val="800"/>
              </a:spcBef>
              <a:spcAft>
                <a:spcPts val="0"/>
              </a:spcAft>
              <a:buClr>
                <a:schemeClr val="accent1"/>
              </a:buClr>
              <a:buSzPts val="2800"/>
              <a:buNone/>
              <a:defRPr b="1">
                <a:solidFill>
                  <a:schemeClr val="accent1"/>
                </a:solidFill>
              </a:defRPr>
            </a:lvl4pPr>
            <a:lvl5pPr lvl="4" rtl="0">
              <a:spcBef>
                <a:spcPts val="800"/>
              </a:spcBef>
              <a:spcAft>
                <a:spcPts val="0"/>
              </a:spcAft>
              <a:buClr>
                <a:schemeClr val="accent1"/>
              </a:buClr>
              <a:buSzPts val="2800"/>
              <a:buNone/>
              <a:defRPr b="1">
                <a:solidFill>
                  <a:schemeClr val="accent1"/>
                </a:solidFill>
              </a:defRPr>
            </a:lvl5pPr>
            <a:lvl6pPr lvl="5" rtl="0">
              <a:spcBef>
                <a:spcPts val="800"/>
              </a:spcBef>
              <a:spcAft>
                <a:spcPts val="0"/>
              </a:spcAft>
              <a:buClr>
                <a:schemeClr val="accent1"/>
              </a:buClr>
              <a:buSzPts val="2800"/>
              <a:buNone/>
              <a:defRPr b="1">
                <a:solidFill>
                  <a:schemeClr val="accent1"/>
                </a:solidFill>
              </a:defRPr>
            </a:lvl6pPr>
            <a:lvl7pPr lvl="6" rtl="0">
              <a:spcBef>
                <a:spcPts val="800"/>
              </a:spcBef>
              <a:spcAft>
                <a:spcPts val="0"/>
              </a:spcAft>
              <a:buClr>
                <a:schemeClr val="accent1"/>
              </a:buClr>
              <a:buSzPts val="2800"/>
              <a:buNone/>
              <a:defRPr b="1">
                <a:solidFill>
                  <a:schemeClr val="accent1"/>
                </a:solidFill>
              </a:defRPr>
            </a:lvl7pPr>
            <a:lvl8pPr lvl="7" rtl="0">
              <a:spcBef>
                <a:spcPts val="800"/>
              </a:spcBef>
              <a:spcAft>
                <a:spcPts val="0"/>
              </a:spcAft>
              <a:buClr>
                <a:schemeClr val="accent1"/>
              </a:buClr>
              <a:buSzPts val="2800"/>
              <a:buNone/>
              <a:defRPr b="1">
                <a:solidFill>
                  <a:schemeClr val="accent1"/>
                </a:solidFill>
              </a:defRPr>
            </a:lvl8pPr>
            <a:lvl9pPr lvl="8" rtl="0">
              <a:spcBef>
                <a:spcPts val="800"/>
              </a:spcBef>
              <a:spcAft>
                <a:spcPts val="800"/>
              </a:spcAft>
              <a:buClr>
                <a:schemeClr val="accent1"/>
              </a:buClr>
              <a:buSzPts val="2800"/>
              <a:buNone/>
              <a:defRPr b="1">
                <a:solidFill>
                  <a:schemeClr val="accen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 gold">
  <p:cSld name="CUSTOM_23_1_1">
    <p:spTree>
      <p:nvGrpSpPr>
        <p:cNvPr id="84" name="Shape 84"/>
        <p:cNvGrpSpPr/>
        <p:nvPr/>
      </p:nvGrpSpPr>
      <p:grpSpPr>
        <a:xfrm>
          <a:off x="0" y="0"/>
          <a:ext cx="0" cy="0"/>
          <a:chOff x="0" y="0"/>
          <a:chExt cx="0" cy="0"/>
        </a:xfrm>
      </p:grpSpPr>
      <p:sp>
        <p:nvSpPr>
          <p:cNvPr id="85" name="Google Shape;85;p24"/>
          <p:cNvSpPr/>
          <p:nvPr/>
        </p:nvSpPr>
        <p:spPr>
          <a:xfrm>
            <a:off x="0" y="1803750"/>
            <a:ext cx="9144000" cy="1543200"/>
          </a:xfrm>
          <a:prstGeom prst="rect">
            <a:avLst/>
          </a:prstGeom>
          <a:solidFill>
            <a:schemeClr val="accen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3700"/>
              <a:buFont typeface="Arial"/>
              <a:buNone/>
            </a:pPr>
            <a:r>
              <a:t/>
            </a:r>
            <a:endParaRPr b="1" i="0" sz="3700" u="none" cap="none" strike="noStrike">
              <a:solidFill>
                <a:schemeClr val="dk1"/>
              </a:solidFill>
              <a:latin typeface="Arial"/>
              <a:ea typeface="Arial"/>
              <a:cs typeface="Arial"/>
              <a:sym typeface="Arial"/>
            </a:endParaRPr>
          </a:p>
        </p:txBody>
      </p:sp>
      <p:pic>
        <p:nvPicPr>
          <p:cNvPr descr="ASU_Horiz_RGB_Digital_MaroonGold.png" id="86" name="Google Shape;86;p24"/>
          <p:cNvPicPr preferRelativeResize="0"/>
          <p:nvPr/>
        </p:nvPicPr>
        <p:blipFill rotWithShape="1">
          <a:blip r:embed="rId2">
            <a:alphaModFix/>
          </a:blip>
          <a:srcRect b="0" l="0" r="57818" t="0"/>
          <a:stretch/>
        </p:blipFill>
        <p:spPr>
          <a:xfrm>
            <a:off x="7867711" y="4336142"/>
            <a:ext cx="989550" cy="651102"/>
          </a:xfrm>
          <a:prstGeom prst="rect">
            <a:avLst/>
          </a:prstGeom>
          <a:noFill/>
          <a:ln>
            <a:noFill/>
          </a:ln>
        </p:spPr>
      </p:pic>
      <p:sp>
        <p:nvSpPr>
          <p:cNvPr id="87" name="Google Shape;87;p24"/>
          <p:cNvSpPr txBox="1"/>
          <p:nvPr>
            <p:ph type="title"/>
          </p:nvPr>
        </p:nvSpPr>
        <p:spPr>
          <a:xfrm>
            <a:off x="436325" y="1816625"/>
            <a:ext cx="8362800" cy="1530300"/>
          </a:xfrm>
          <a:prstGeom prst="rect">
            <a:avLst/>
          </a:prstGeom>
        </p:spPr>
        <p:txBody>
          <a:bodyPr anchorCtr="0" anchor="ctr" bIns="0" lIns="0" spcFirstLastPara="1" rIns="0" wrap="square" tIns="0">
            <a:normAutofit/>
          </a:bodyPr>
          <a:lstStyle>
            <a:lvl1pPr lvl="0" rtl="0">
              <a:spcBef>
                <a:spcPts val="0"/>
              </a:spcBef>
              <a:spcAft>
                <a:spcPts val="0"/>
              </a:spcAft>
              <a:buSzPts val="3200"/>
              <a:buNone/>
              <a:defRPr/>
            </a:lvl1pPr>
            <a:lvl2pPr lvl="1" rtl="0">
              <a:spcBef>
                <a:spcPts val="0"/>
              </a:spcBef>
              <a:spcAft>
                <a:spcPts val="0"/>
              </a:spcAft>
              <a:buClr>
                <a:schemeClr val="accent1"/>
              </a:buClr>
              <a:buSzPts val="2800"/>
              <a:buNone/>
              <a:defRPr b="1">
                <a:solidFill>
                  <a:schemeClr val="accent1"/>
                </a:solidFill>
              </a:defRPr>
            </a:lvl2pPr>
            <a:lvl3pPr lvl="2" rtl="0">
              <a:spcBef>
                <a:spcPts val="800"/>
              </a:spcBef>
              <a:spcAft>
                <a:spcPts val="0"/>
              </a:spcAft>
              <a:buClr>
                <a:schemeClr val="accent1"/>
              </a:buClr>
              <a:buSzPts val="2800"/>
              <a:buNone/>
              <a:defRPr b="1">
                <a:solidFill>
                  <a:schemeClr val="accent1"/>
                </a:solidFill>
              </a:defRPr>
            </a:lvl3pPr>
            <a:lvl4pPr lvl="3" rtl="0">
              <a:spcBef>
                <a:spcPts val="800"/>
              </a:spcBef>
              <a:spcAft>
                <a:spcPts val="0"/>
              </a:spcAft>
              <a:buClr>
                <a:schemeClr val="accent1"/>
              </a:buClr>
              <a:buSzPts val="2800"/>
              <a:buNone/>
              <a:defRPr b="1">
                <a:solidFill>
                  <a:schemeClr val="accent1"/>
                </a:solidFill>
              </a:defRPr>
            </a:lvl4pPr>
            <a:lvl5pPr lvl="4" rtl="0">
              <a:spcBef>
                <a:spcPts val="800"/>
              </a:spcBef>
              <a:spcAft>
                <a:spcPts val="0"/>
              </a:spcAft>
              <a:buClr>
                <a:schemeClr val="accent1"/>
              </a:buClr>
              <a:buSzPts val="2800"/>
              <a:buNone/>
              <a:defRPr b="1">
                <a:solidFill>
                  <a:schemeClr val="accent1"/>
                </a:solidFill>
              </a:defRPr>
            </a:lvl5pPr>
            <a:lvl6pPr lvl="5" rtl="0">
              <a:spcBef>
                <a:spcPts val="800"/>
              </a:spcBef>
              <a:spcAft>
                <a:spcPts val="0"/>
              </a:spcAft>
              <a:buClr>
                <a:schemeClr val="accent1"/>
              </a:buClr>
              <a:buSzPts val="2800"/>
              <a:buNone/>
              <a:defRPr b="1">
                <a:solidFill>
                  <a:schemeClr val="accent1"/>
                </a:solidFill>
              </a:defRPr>
            </a:lvl6pPr>
            <a:lvl7pPr lvl="6" rtl="0">
              <a:spcBef>
                <a:spcPts val="800"/>
              </a:spcBef>
              <a:spcAft>
                <a:spcPts val="0"/>
              </a:spcAft>
              <a:buClr>
                <a:schemeClr val="accent1"/>
              </a:buClr>
              <a:buSzPts val="2800"/>
              <a:buNone/>
              <a:defRPr b="1">
                <a:solidFill>
                  <a:schemeClr val="accent1"/>
                </a:solidFill>
              </a:defRPr>
            </a:lvl7pPr>
            <a:lvl8pPr lvl="7" rtl="0">
              <a:spcBef>
                <a:spcPts val="800"/>
              </a:spcBef>
              <a:spcAft>
                <a:spcPts val="0"/>
              </a:spcAft>
              <a:buClr>
                <a:schemeClr val="accent1"/>
              </a:buClr>
              <a:buSzPts val="2800"/>
              <a:buNone/>
              <a:defRPr b="1">
                <a:solidFill>
                  <a:schemeClr val="accent1"/>
                </a:solidFill>
              </a:defRPr>
            </a:lvl8pPr>
            <a:lvl9pPr lvl="8" rtl="0">
              <a:spcBef>
                <a:spcPts val="800"/>
              </a:spcBef>
              <a:spcAft>
                <a:spcPts val="800"/>
              </a:spcAft>
              <a:buClr>
                <a:schemeClr val="accent1"/>
              </a:buClr>
              <a:buSzPts val="2800"/>
              <a:buNone/>
              <a:defRPr b="1">
                <a:solidFill>
                  <a:schemeClr val="accen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 maroon">
  <p:cSld name="CUSTOM_22_1_1_1">
    <p:spTree>
      <p:nvGrpSpPr>
        <p:cNvPr id="88" name="Shape 88"/>
        <p:cNvGrpSpPr/>
        <p:nvPr/>
      </p:nvGrpSpPr>
      <p:grpSpPr>
        <a:xfrm>
          <a:off x="0" y="0"/>
          <a:ext cx="0" cy="0"/>
          <a:chOff x="0" y="0"/>
          <a:chExt cx="0" cy="0"/>
        </a:xfrm>
      </p:grpSpPr>
      <p:sp>
        <p:nvSpPr>
          <p:cNvPr id="89" name="Google Shape;89;p25"/>
          <p:cNvSpPr/>
          <p:nvPr/>
        </p:nvSpPr>
        <p:spPr>
          <a:xfrm>
            <a:off x="0" y="1803750"/>
            <a:ext cx="9144000" cy="1543200"/>
          </a:xfrm>
          <a:prstGeom prst="rect">
            <a:avLst/>
          </a:prstGeom>
          <a:solidFill>
            <a:schemeClr val="accent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3700"/>
              <a:buFont typeface="Arial"/>
              <a:buNone/>
            </a:pPr>
            <a:r>
              <a:t/>
            </a:r>
            <a:endParaRPr b="1" i="0" sz="3700" u="none" cap="none" strike="noStrike">
              <a:solidFill>
                <a:srgbClr val="FFFFFF"/>
              </a:solidFill>
              <a:latin typeface="Arial"/>
              <a:ea typeface="Arial"/>
              <a:cs typeface="Arial"/>
              <a:sym typeface="Arial"/>
            </a:endParaRPr>
          </a:p>
        </p:txBody>
      </p:sp>
      <p:pic>
        <p:nvPicPr>
          <p:cNvPr descr="ASU_Horiz_RGB_Digital_MaroonGold.png" id="90" name="Google Shape;90;p25"/>
          <p:cNvPicPr preferRelativeResize="0"/>
          <p:nvPr/>
        </p:nvPicPr>
        <p:blipFill rotWithShape="1">
          <a:blip r:embed="rId2">
            <a:alphaModFix/>
          </a:blip>
          <a:srcRect b="0" l="0" r="57818" t="0"/>
          <a:stretch/>
        </p:blipFill>
        <p:spPr>
          <a:xfrm>
            <a:off x="7867711" y="4336142"/>
            <a:ext cx="989550" cy="651102"/>
          </a:xfrm>
          <a:prstGeom prst="rect">
            <a:avLst/>
          </a:prstGeom>
          <a:noFill/>
          <a:ln>
            <a:noFill/>
          </a:ln>
        </p:spPr>
      </p:pic>
      <p:sp>
        <p:nvSpPr>
          <p:cNvPr id="91" name="Google Shape;91;p25"/>
          <p:cNvSpPr txBox="1"/>
          <p:nvPr>
            <p:ph type="title"/>
          </p:nvPr>
        </p:nvSpPr>
        <p:spPr>
          <a:xfrm>
            <a:off x="436325" y="1816550"/>
            <a:ext cx="8362800" cy="1530300"/>
          </a:xfrm>
          <a:prstGeom prst="rect">
            <a:avLst/>
          </a:prstGeom>
        </p:spPr>
        <p:txBody>
          <a:bodyPr anchorCtr="0" anchor="ctr" bIns="0" lIns="0" spcFirstLastPara="1" rIns="0" wrap="square" tIns="0">
            <a:norm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Clr>
                <a:schemeClr val="accent1"/>
              </a:buClr>
              <a:buSzPts val="2800"/>
              <a:buNone/>
              <a:defRPr b="1">
                <a:solidFill>
                  <a:schemeClr val="accent1"/>
                </a:solidFill>
              </a:defRPr>
            </a:lvl2pPr>
            <a:lvl3pPr lvl="2" rtl="0">
              <a:spcBef>
                <a:spcPts val="800"/>
              </a:spcBef>
              <a:spcAft>
                <a:spcPts val="0"/>
              </a:spcAft>
              <a:buClr>
                <a:schemeClr val="accent1"/>
              </a:buClr>
              <a:buSzPts val="2800"/>
              <a:buNone/>
              <a:defRPr b="1">
                <a:solidFill>
                  <a:schemeClr val="accent1"/>
                </a:solidFill>
              </a:defRPr>
            </a:lvl3pPr>
            <a:lvl4pPr lvl="3" rtl="0">
              <a:spcBef>
                <a:spcPts val="800"/>
              </a:spcBef>
              <a:spcAft>
                <a:spcPts val="0"/>
              </a:spcAft>
              <a:buClr>
                <a:schemeClr val="accent1"/>
              </a:buClr>
              <a:buSzPts val="2800"/>
              <a:buNone/>
              <a:defRPr b="1">
                <a:solidFill>
                  <a:schemeClr val="accent1"/>
                </a:solidFill>
              </a:defRPr>
            </a:lvl4pPr>
            <a:lvl5pPr lvl="4" rtl="0">
              <a:spcBef>
                <a:spcPts val="800"/>
              </a:spcBef>
              <a:spcAft>
                <a:spcPts val="0"/>
              </a:spcAft>
              <a:buClr>
                <a:schemeClr val="accent1"/>
              </a:buClr>
              <a:buSzPts val="2800"/>
              <a:buNone/>
              <a:defRPr b="1">
                <a:solidFill>
                  <a:schemeClr val="accent1"/>
                </a:solidFill>
              </a:defRPr>
            </a:lvl5pPr>
            <a:lvl6pPr lvl="5" rtl="0">
              <a:spcBef>
                <a:spcPts val="800"/>
              </a:spcBef>
              <a:spcAft>
                <a:spcPts val="0"/>
              </a:spcAft>
              <a:buClr>
                <a:schemeClr val="accent1"/>
              </a:buClr>
              <a:buSzPts val="2800"/>
              <a:buNone/>
              <a:defRPr b="1">
                <a:solidFill>
                  <a:schemeClr val="accent1"/>
                </a:solidFill>
              </a:defRPr>
            </a:lvl6pPr>
            <a:lvl7pPr lvl="6" rtl="0">
              <a:spcBef>
                <a:spcPts val="800"/>
              </a:spcBef>
              <a:spcAft>
                <a:spcPts val="0"/>
              </a:spcAft>
              <a:buClr>
                <a:schemeClr val="accent1"/>
              </a:buClr>
              <a:buSzPts val="2800"/>
              <a:buNone/>
              <a:defRPr b="1">
                <a:solidFill>
                  <a:schemeClr val="accent1"/>
                </a:solidFill>
              </a:defRPr>
            </a:lvl7pPr>
            <a:lvl8pPr lvl="7" rtl="0">
              <a:spcBef>
                <a:spcPts val="800"/>
              </a:spcBef>
              <a:spcAft>
                <a:spcPts val="0"/>
              </a:spcAft>
              <a:buClr>
                <a:schemeClr val="accent1"/>
              </a:buClr>
              <a:buSzPts val="2800"/>
              <a:buNone/>
              <a:defRPr b="1">
                <a:solidFill>
                  <a:schemeClr val="accent1"/>
                </a:solidFill>
              </a:defRPr>
            </a:lvl8pPr>
            <a:lvl9pPr lvl="8" rtl="0">
              <a:spcBef>
                <a:spcPts val="800"/>
              </a:spcBef>
              <a:spcAft>
                <a:spcPts val="800"/>
              </a:spcAft>
              <a:buClr>
                <a:schemeClr val="accent1"/>
              </a:buClr>
              <a:buSzPts val="2800"/>
              <a:buNone/>
              <a:defRPr b="1">
                <a:solidFill>
                  <a:schemeClr val="accen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slide options divider &gt;&gt;&gt; choose from following templates →">
  <p:cSld name="CUSTOM_23_1_1_2">
    <p:bg>
      <p:bgPr>
        <a:solidFill>
          <a:schemeClr val="lt2"/>
        </a:solidFill>
      </p:bgPr>
    </p:bg>
    <p:spTree>
      <p:nvGrpSpPr>
        <p:cNvPr id="92" name="Shape 92"/>
        <p:cNvGrpSpPr/>
        <p:nvPr/>
      </p:nvGrpSpPr>
      <p:grpSpPr>
        <a:xfrm>
          <a:off x="0" y="0"/>
          <a:ext cx="0" cy="0"/>
          <a:chOff x="0" y="0"/>
          <a:chExt cx="0" cy="0"/>
        </a:xfrm>
      </p:grpSpPr>
      <p:sp>
        <p:nvSpPr>
          <p:cNvPr id="93" name="Google Shape;93;p26"/>
          <p:cNvSpPr txBox="1"/>
          <p:nvPr/>
        </p:nvSpPr>
        <p:spPr>
          <a:xfrm>
            <a:off x="2411725" y="1598453"/>
            <a:ext cx="6288300" cy="19950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None/>
            </a:pPr>
            <a:r>
              <a:rPr b="1" lang="en" sz="7200">
                <a:solidFill>
                  <a:srgbClr val="FFFFFF"/>
                </a:solidFill>
                <a:highlight>
                  <a:srgbClr val="191919"/>
                </a:highlight>
              </a:rPr>
              <a:t>Title</a:t>
            </a:r>
            <a:r>
              <a:rPr b="1" lang="en" sz="7200">
                <a:solidFill>
                  <a:srgbClr val="FFFFFF"/>
                </a:solidFill>
                <a:highlight>
                  <a:srgbClr val="191919"/>
                </a:highlight>
              </a:rPr>
              <a:t> and </a:t>
            </a:r>
            <a:r>
              <a:rPr b="1" lang="en" sz="7200">
                <a:solidFill>
                  <a:srgbClr val="FFFFFF"/>
                </a:solidFill>
                <a:highlight>
                  <a:srgbClr val="191919"/>
                </a:highlight>
              </a:rPr>
              <a:t>text slide options</a:t>
            </a:r>
            <a:endParaRPr b="1" sz="7200">
              <a:solidFill>
                <a:srgbClr val="191919"/>
              </a:solidFill>
            </a:endParaRPr>
          </a:p>
        </p:txBody>
      </p:sp>
      <p:sp>
        <p:nvSpPr>
          <p:cNvPr id="94" name="Google Shape;94;p26"/>
          <p:cNvSpPr/>
          <p:nvPr/>
        </p:nvSpPr>
        <p:spPr>
          <a:xfrm>
            <a:off x="0" y="0"/>
            <a:ext cx="2168400" cy="5143500"/>
          </a:xfrm>
          <a:prstGeom prst="rightArrowCallout">
            <a:avLst>
              <a:gd fmla="val 25000" name="adj1"/>
              <a:gd fmla="val 25000" name="adj2"/>
              <a:gd fmla="val 25000" name="adj3"/>
              <a:gd fmla="val 64977" name="adj4"/>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 white">
  <p:cSld name="CUSTOM_22_1_1_1_1">
    <p:spTree>
      <p:nvGrpSpPr>
        <p:cNvPr id="95" name="Shape 95"/>
        <p:cNvGrpSpPr/>
        <p:nvPr/>
      </p:nvGrpSpPr>
      <p:grpSpPr>
        <a:xfrm>
          <a:off x="0" y="0"/>
          <a:ext cx="0" cy="0"/>
          <a:chOff x="0" y="0"/>
          <a:chExt cx="0" cy="0"/>
        </a:xfrm>
      </p:grpSpPr>
      <p:sp>
        <p:nvSpPr>
          <p:cNvPr id="96" name="Google Shape;96;p27"/>
          <p:cNvSpPr txBox="1"/>
          <p:nvPr>
            <p:ph type="title"/>
          </p:nvPr>
        </p:nvSpPr>
        <p:spPr>
          <a:xfrm>
            <a:off x="420625" y="320050"/>
            <a:ext cx="8411400" cy="4365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97" name="Google Shape;97;p27"/>
          <p:cNvSpPr txBox="1"/>
          <p:nvPr>
            <p:ph idx="1" type="body"/>
          </p:nvPr>
        </p:nvSpPr>
        <p:spPr>
          <a:xfrm>
            <a:off x="420900" y="994550"/>
            <a:ext cx="8384700" cy="38334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a:lvl1pPr>
            <a:lvl2pPr indent="-355600" lvl="1" marL="914400" rtl="0">
              <a:spcBef>
                <a:spcPts val="800"/>
              </a:spcBef>
              <a:spcAft>
                <a:spcPts val="0"/>
              </a:spcAft>
              <a:buSzPts val="2000"/>
              <a:buChar char="○"/>
              <a:defRPr/>
            </a:lvl2pPr>
            <a:lvl3pPr indent="-355600" lvl="2" marL="1371600" rtl="0">
              <a:spcBef>
                <a:spcPts val="800"/>
              </a:spcBef>
              <a:spcAft>
                <a:spcPts val="0"/>
              </a:spcAft>
              <a:buSzPts val="2000"/>
              <a:buChar char="■"/>
              <a:defRPr/>
            </a:lvl3pPr>
            <a:lvl4pPr indent="-355600" lvl="3" marL="1828800" rtl="0">
              <a:spcBef>
                <a:spcPts val="800"/>
              </a:spcBef>
              <a:spcAft>
                <a:spcPts val="0"/>
              </a:spcAft>
              <a:buSzPts val="2000"/>
              <a:buChar char="●"/>
              <a:defRPr/>
            </a:lvl4pPr>
            <a:lvl5pPr indent="-355600" lvl="4" marL="2286000" rtl="0">
              <a:spcBef>
                <a:spcPts val="800"/>
              </a:spcBef>
              <a:spcAft>
                <a:spcPts val="0"/>
              </a:spcAft>
              <a:buSzPts val="2000"/>
              <a:buChar char="○"/>
              <a:defRPr/>
            </a:lvl5pPr>
            <a:lvl6pPr indent="-355600" lvl="5" marL="2743200" rtl="0">
              <a:spcBef>
                <a:spcPts val="800"/>
              </a:spcBef>
              <a:spcAft>
                <a:spcPts val="0"/>
              </a:spcAft>
              <a:buSzPts val="2000"/>
              <a:buChar char="■"/>
              <a:defRPr/>
            </a:lvl6pPr>
            <a:lvl7pPr indent="-355600" lvl="6" marL="3200400" rtl="0">
              <a:spcBef>
                <a:spcPts val="800"/>
              </a:spcBef>
              <a:spcAft>
                <a:spcPts val="0"/>
              </a:spcAft>
              <a:buSzPts val="2000"/>
              <a:buChar char="●"/>
              <a:defRPr/>
            </a:lvl7pPr>
            <a:lvl8pPr indent="-355600" lvl="7" marL="3657600" rtl="0">
              <a:spcBef>
                <a:spcPts val="800"/>
              </a:spcBef>
              <a:spcAft>
                <a:spcPts val="0"/>
              </a:spcAft>
              <a:buSzPts val="2000"/>
              <a:buChar char="○"/>
              <a:defRPr/>
            </a:lvl8pPr>
            <a:lvl9pPr indent="-355600" lvl="8" marL="4114800" rtl="0">
              <a:spcBef>
                <a:spcPts val="800"/>
              </a:spcBef>
              <a:spcAft>
                <a:spcPts val="800"/>
              </a:spcAft>
              <a:buSzPts val="20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 black">
  <p:cSld name="CUSTOM_23_1_1_1_1">
    <p:bg>
      <p:bgPr>
        <a:solidFill>
          <a:schemeClr val="dk1"/>
        </a:solidFill>
      </p:bgPr>
    </p:bg>
    <p:spTree>
      <p:nvGrpSpPr>
        <p:cNvPr id="98" name="Shape 98"/>
        <p:cNvGrpSpPr/>
        <p:nvPr/>
      </p:nvGrpSpPr>
      <p:grpSpPr>
        <a:xfrm>
          <a:off x="0" y="0"/>
          <a:ext cx="0" cy="0"/>
          <a:chOff x="0" y="0"/>
          <a:chExt cx="0" cy="0"/>
        </a:xfrm>
      </p:grpSpPr>
      <p:sp>
        <p:nvSpPr>
          <p:cNvPr id="99" name="Google Shape;99;p28"/>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100" name="Google Shape;100;p28"/>
          <p:cNvSpPr txBox="1"/>
          <p:nvPr>
            <p:ph idx="1" type="body"/>
          </p:nvPr>
        </p:nvSpPr>
        <p:spPr>
          <a:xfrm>
            <a:off x="420900" y="994550"/>
            <a:ext cx="8384700" cy="3833400"/>
          </a:xfrm>
          <a:prstGeom prst="rect">
            <a:avLst/>
          </a:prstGeom>
        </p:spPr>
        <p:txBody>
          <a:bodyPr anchorCtr="0" anchor="t" bIns="0" lIns="0" spcFirstLastPara="1" rIns="0" wrap="square" tIns="0">
            <a:noAutofit/>
          </a:bodyPr>
          <a:lstStyle>
            <a:lvl1pPr indent="-355600" lvl="0" marL="457200" rtl="0">
              <a:spcBef>
                <a:spcPts val="0"/>
              </a:spcBef>
              <a:spcAft>
                <a:spcPts val="0"/>
              </a:spcAft>
              <a:buClr>
                <a:schemeClr val="lt1"/>
              </a:buClr>
              <a:buSzPts val="2000"/>
              <a:buChar char="●"/>
              <a:defRPr>
                <a:solidFill>
                  <a:schemeClr val="lt1"/>
                </a:solidFill>
              </a:defRPr>
            </a:lvl1pPr>
            <a:lvl2pPr indent="-355600" lvl="1" marL="914400" rtl="0">
              <a:spcBef>
                <a:spcPts val="800"/>
              </a:spcBef>
              <a:spcAft>
                <a:spcPts val="0"/>
              </a:spcAft>
              <a:buClr>
                <a:schemeClr val="lt1"/>
              </a:buClr>
              <a:buSzPts val="2000"/>
              <a:buChar char="○"/>
              <a:defRPr>
                <a:solidFill>
                  <a:schemeClr val="lt1"/>
                </a:solidFill>
              </a:defRPr>
            </a:lvl2pPr>
            <a:lvl3pPr indent="-355600" lvl="2" marL="1371600" rtl="0">
              <a:spcBef>
                <a:spcPts val="800"/>
              </a:spcBef>
              <a:spcAft>
                <a:spcPts val="0"/>
              </a:spcAft>
              <a:buClr>
                <a:schemeClr val="lt1"/>
              </a:buClr>
              <a:buSzPts val="2000"/>
              <a:buChar char="■"/>
              <a:defRPr>
                <a:solidFill>
                  <a:schemeClr val="lt1"/>
                </a:solidFill>
              </a:defRPr>
            </a:lvl3pPr>
            <a:lvl4pPr indent="-355600" lvl="3" marL="1828800" rtl="0">
              <a:spcBef>
                <a:spcPts val="800"/>
              </a:spcBef>
              <a:spcAft>
                <a:spcPts val="0"/>
              </a:spcAft>
              <a:buClr>
                <a:schemeClr val="lt1"/>
              </a:buClr>
              <a:buSzPts val="2000"/>
              <a:buChar char="●"/>
              <a:defRPr>
                <a:solidFill>
                  <a:schemeClr val="lt1"/>
                </a:solidFill>
              </a:defRPr>
            </a:lvl4pPr>
            <a:lvl5pPr indent="-355600" lvl="4" marL="2286000" rtl="0">
              <a:spcBef>
                <a:spcPts val="800"/>
              </a:spcBef>
              <a:spcAft>
                <a:spcPts val="0"/>
              </a:spcAft>
              <a:buClr>
                <a:schemeClr val="lt1"/>
              </a:buClr>
              <a:buSzPts val="2000"/>
              <a:buChar char="○"/>
              <a:defRPr>
                <a:solidFill>
                  <a:schemeClr val="lt1"/>
                </a:solidFill>
              </a:defRPr>
            </a:lvl5pPr>
            <a:lvl6pPr indent="-355600" lvl="5" marL="2743200" rtl="0">
              <a:spcBef>
                <a:spcPts val="800"/>
              </a:spcBef>
              <a:spcAft>
                <a:spcPts val="0"/>
              </a:spcAft>
              <a:buClr>
                <a:schemeClr val="lt1"/>
              </a:buClr>
              <a:buSzPts val="2000"/>
              <a:buChar char="■"/>
              <a:defRPr>
                <a:solidFill>
                  <a:schemeClr val="lt1"/>
                </a:solidFill>
              </a:defRPr>
            </a:lvl6pPr>
            <a:lvl7pPr indent="-355600" lvl="6" marL="3200400" rtl="0">
              <a:spcBef>
                <a:spcPts val="800"/>
              </a:spcBef>
              <a:spcAft>
                <a:spcPts val="0"/>
              </a:spcAft>
              <a:buClr>
                <a:schemeClr val="lt1"/>
              </a:buClr>
              <a:buSzPts val="2000"/>
              <a:buChar char="●"/>
              <a:defRPr>
                <a:solidFill>
                  <a:schemeClr val="lt1"/>
                </a:solidFill>
              </a:defRPr>
            </a:lvl7pPr>
            <a:lvl8pPr indent="-355600" lvl="7" marL="3657600" rtl="0">
              <a:spcBef>
                <a:spcPts val="800"/>
              </a:spcBef>
              <a:spcAft>
                <a:spcPts val="0"/>
              </a:spcAft>
              <a:buClr>
                <a:schemeClr val="lt1"/>
              </a:buClr>
              <a:buSzPts val="2000"/>
              <a:buChar char="○"/>
              <a:defRPr>
                <a:solidFill>
                  <a:schemeClr val="lt1"/>
                </a:solidFill>
              </a:defRPr>
            </a:lvl8pPr>
            <a:lvl9pPr indent="-355600" lvl="8" marL="4114800" rtl="0">
              <a:spcBef>
                <a:spcPts val="800"/>
              </a:spcBef>
              <a:spcAft>
                <a:spcPts val="800"/>
              </a:spcAft>
              <a:buClr>
                <a:schemeClr val="lt1"/>
              </a:buClr>
              <a:buSzPts val="2000"/>
              <a:buChar char="■"/>
              <a:defRPr>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with subtitle — white">
  <p:cSld name="CUSTOM_22_1_1_1_1_1">
    <p:spTree>
      <p:nvGrpSpPr>
        <p:cNvPr id="101" name="Shape 101"/>
        <p:cNvGrpSpPr/>
        <p:nvPr/>
      </p:nvGrpSpPr>
      <p:grpSpPr>
        <a:xfrm>
          <a:off x="0" y="0"/>
          <a:ext cx="0" cy="0"/>
          <a:chOff x="0" y="0"/>
          <a:chExt cx="0" cy="0"/>
        </a:xfrm>
      </p:grpSpPr>
      <p:sp>
        <p:nvSpPr>
          <p:cNvPr id="102" name="Google Shape;102;p29"/>
          <p:cNvSpPr txBox="1"/>
          <p:nvPr>
            <p:ph type="title"/>
          </p:nvPr>
        </p:nvSpPr>
        <p:spPr>
          <a:xfrm>
            <a:off x="420625" y="320050"/>
            <a:ext cx="8411400" cy="4365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103" name="Google Shape;103;p29"/>
          <p:cNvSpPr txBox="1"/>
          <p:nvPr>
            <p:ph idx="1" type="body"/>
          </p:nvPr>
        </p:nvSpPr>
        <p:spPr>
          <a:xfrm>
            <a:off x="420900" y="1125700"/>
            <a:ext cx="8384700" cy="37023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a:lvl1pPr>
            <a:lvl2pPr indent="-355600" lvl="1" marL="914400" rtl="0">
              <a:spcBef>
                <a:spcPts val="800"/>
              </a:spcBef>
              <a:spcAft>
                <a:spcPts val="0"/>
              </a:spcAft>
              <a:buSzPts val="2000"/>
              <a:buChar char="○"/>
              <a:defRPr/>
            </a:lvl2pPr>
            <a:lvl3pPr indent="-355600" lvl="2" marL="1371600" rtl="0">
              <a:spcBef>
                <a:spcPts val="800"/>
              </a:spcBef>
              <a:spcAft>
                <a:spcPts val="0"/>
              </a:spcAft>
              <a:buSzPts val="2000"/>
              <a:buChar char="■"/>
              <a:defRPr/>
            </a:lvl3pPr>
            <a:lvl4pPr indent="-355600" lvl="3" marL="1828800" rtl="0">
              <a:spcBef>
                <a:spcPts val="800"/>
              </a:spcBef>
              <a:spcAft>
                <a:spcPts val="0"/>
              </a:spcAft>
              <a:buSzPts val="2000"/>
              <a:buChar char="●"/>
              <a:defRPr/>
            </a:lvl4pPr>
            <a:lvl5pPr indent="-355600" lvl="4" marL="2286000" rtl="0">
              <a:spcBef>
                <a:spcPts val="800"/>
              </a:spcBef>
              <a:spcAft>
                <a:spcPts val="0"/>
              </a:spcAft>
              <a:buSzPts val="2000"/>
              <a:buChar char="○"/>
              <a:defRPr/>
            </a:lvl5pPr>
            <a:lvl6pPr indent="-355600" lvl="5" marL="2743200" rtl="0">
              <a:spcBef>
                <a:spcPts val="800"/>
              </a:spcBef>
              <a:spcAft>
                <a:spcPts val="0"/>
              </a:spcAft>
              <a:buSzPts val="2000"/>
              <a:buChar char="■"/>
              <a:defRPr/>
            </a:lvl6pPr>
            <a:lvl7pPr indent="-355600" lvl="6" marL="3200400" rtl="0">
              <a:spcBef>
                <a:spcPts val="800"/>
              </a:spcBef>
              <a:spcAft>
                <a:spcPts val="0"/>
              </a:spcAft>
              <a:buSzPts val="2000"/>
              <a:buChar char="●"/>
              <a:defRPr/>
            </a:lvl7pPr>
            <a:lvl8pPr indent="-355600" lvl="7" marL="3657600" rtl="0">
              <a:spcBef>
                <a:spcPts val="800"/>
              </a:spcBef>
              <a:spcAft>
                <a:spcPts val="0"/>
              </a:spcAft>
              <a:buSzPts val="2000"/>
              <a:buChar char="○"/>
              <a:defRPr/>
            </a:lvl8pPr>
            <a:lvl9pPr indent="-355600" lvl="8" marL="4114800" rtl="0">
              <a:spcBef>
                <a:spcPts val="800"/>
              </a:spcBef>
              <a:spcAft>
                <a:spcPts val="800"/>
              </a:spcAft>
              <a:buSzPts val="2000"/>
              <a:buChar char="■"/>
              <a:defRPr/>
            </a:lvl9pPr>
          </a:lstStyle>
          <a:p/>
        </p:txBody>
      </p:sp>
      <p:sp>
        <p:nvSpPr>
          <p:cNvPr id="104" name="Google Shape;104;p29"/>
          <p:cNvSpPr txBox="1"/>
          <p:nvPr>
            <p:ph idx="2" type="subTitle"/>
          </p:nvPr>
        </p:nvSpPr>
        <p:spPr>
          <a:xfrm>
            <a:off x="424450" y="756623"/>
            <a:ext cx="8384700" cy="2286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1600"/>
              <a:buNone/>
              <a:defRPr b="1" sz="1600">
                <a:solidFill>
                  <a:schemeClr val="lt1"/>
                </a:solidFill>
                <a:highlight>
                  <a:schemeClr val="dk1"/>
                </a:highlight>
              </a:defRPr>
            </a:lvl1pPr>
            <a:lvl2pPr lvl="1" rtl="0">
              <a:spcBef>
                <a:spcPts val="800"/>
              </a:spcBef>
              <a:spcAft>
                <a:spcPts val="0"/>
              </a:spcAft>
              <a:buSzPts val="2000"/>
              <a:buNone/>
              <a:defRPr/>
            </a:lvl2pPr>
            <a:lvl3pPr lvl="2" rtl="0">
              <a:spcBef>
                <a:spcPts val="800"/>
              </a:spcBef>
              <a:spcAft>
                <a:spcPts val="0"/>
              </a:spcAft>
              <a:buSzPts val="2000"/>
              <a:buNone/>
              <a:defRPr/>
            </a:lvl3pPr>
            <a:lvl4pPr lvl="3" rtl="0">
              <a:spcBef>
                <a:spcPts val="800"/>
              </a:spcBef>
              <a:spcAft>
                <a:spcPts val="0"/>
              </a:spcAft>
              <a:buSzPts val="2000"/>
              <a:buNone/>
              <a:defRPr/>
            </a:lvl4pPr>
            <a:lvl5pPr lvl="4" rtl="0">
              <a:spcBef>
                <a:spcPts val="800"/>
              </a:spcBef>
              <a:spcAft>
                <a:spcPts val="0"/>
              </a:spcAft>
              <a:buSzPts val="2000"/>
              <a:buNone/>
              <a:defRPr/>
            </a:lvl5pPr>
            <a:lvl6pPr lvl="5" rtl="0">
              <a:spcBef>
                <a:spcPts val="800"/>
              </a:spcBef>
              <a:spcAft>
                <a:spcPts val="0"/>
              </a:spcAft>
              <a:buSzPts val="2000"/>
              <a:buNone/>
              <a:defRPr/>
            </a:lvl6pPr>
            <a:lvl7pPr lvl="6" rtl="0">
              <a:spcBef>
                <a:spcPts val="800"/>
              </a:spcBef>
              <a:spcAft>
                <a:spcPts val="0"/>
              </a:spcAft>
              <a:buSzPts val="2000"/>
              <a:buNone/>
              <a:defRPr/>
            </a:lvl7pPr>
            <a:lvl8pPr lvl="7" rtl="0">
              <a:spcBef>
                <a:spcPts val="800"/>
              </a:spcBef>
              <a:spcAft>
                <a:spcPts val="0"/>
              </a:spcAft>
              <a:buSzPts val="2000"/>
              <a:buNone/>
              <a:defRPr/>
            </a:lvl8pPr>
            <a:lvl9pPr lvl="8" rtl="0">
              <a:spcBef>
                <a:spcPts val="800"/>
              </a:spcBef>
              <a:spcAft>
                <a:spcPts val="800"/>
              </a:spcAft>
              <a:buSzPts val="20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1 column — white">
  <p:cSld name="CUSTOM_23_1_1_1_1_1">
    <p:spTree>
      <p:nvGrpSpPr>
        <p:cNvPr id="105" name="Shape 105"/>
        <p:cNvGrpSpPr/>
        <p:nvPr/>
      </p:nvGrpSpPr>
      <p:grpSpPr>
        <a:xfrm>
          <a:off x="0" y="0"/>
          <a:ext cx="0" cy="0"/>
          <a:chOff x="0" y="0"/>
          <a:chExt cx="0" cy="0"/>
        </a:xfrm>
      </p:grpSpPr>
      <p:sp>
        <p:nvSpPr>
          <p:cNvPr id="106" name="Google Shape;106;p30"/>
          <p:cNvSpPr txBox="1"/>
          <p:nvPr>
            <p:ph type="title"/>
          </p:nvPr>
        </p:nvSpPr>
        <p:spPr>
          <a:xfrm>
            <a:off x="420625" y="320050"/>
            <a:ext cx="3666900" cy="567000"/>
          </a:xfrm>
          <a:prstGeom prst="rect">
            <a:avLst/>
          </a:prstGeom>
        </p:spPr>
        <p:txBody>
          <a:bodyPr anchorCtr="0" anchor="t" bIns="0" lIns="0" spcFirstLastPara="1" rIns="0" wrap="square" tIns="0">
            <a:sp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107" name="Google Shape;107;p30"/>
          <p:cNvSpPr txBox="1"/>
          <p:nvPr>
            <p:ph idx="1" type="body"/>
          </p:nvPr>
        </p:nvSpPr>
        <p:spPr>
          <a:xfrm>
            <a:off x="420900" y="1356375"/>
            <a:ext cx="4105500" cy="34716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a:lvl1pPr>
            <a:lvl2pPr indent="-355600" lvl="1" marL="914400" rtl="0">
              <a:spcBef>
                <a:spcPts val="800"/>
              </a:spcBef>
              <a:spcAft>
                <a:spcPts val="0"/>
              </a:spcAft>
              <a:buSzPts val="2000"/>
              <a:buChar char="○"/>
              <a:defRPr/>
            </a:lvl2pPr>
            <a:lvl3pPr indent="-355600" lvl="2" marL="1371600" rtl="0">
              <a:spcBef>
                <a:spcPts val="800"/>
              </a:spcBef>
              <a:spcAft>
                <a:spcPts val="0"/>
              </a:spcAft>
              <a:buSzPts val="2000"/>
              <a:buChar char="■"/>
              <a:defRPr/>
            </a:lvl3pPr>
            <a:lvl4pPr indent="-355600" lvl="3" marL="1828800" rtl="0">
              <a:spcBef>
                <a:spcPts val="800"/>
              </a:spcBef>
              <a:spcAft>
                <a:spcPts val="0"/>
              </a:spcAft>
              <a:buSzPts val="2000"/>
              <a:buChar char="●"/>
              <a:defRPr/>
            </a:lvl4pPr>
            <a:lvl5pPr indent="-355600" lvl="4" marL="2286000" rtl="0">
              <a:spcBef>
                <a:spcPts val="800"/>
              </a:spcBef>
              <a:spcAft>
                <a:spcPts val="0"/>
              </a:spcAft>
              <a:buSzPts val="2000"/>
              <a:buChar char="○"/>
              <a:defRPr/>
            </a:lvl5pPr>
            <a:lvl6pPr indent="-355600" lvl="5" marL="2743200" rtl="0">
              <a:spcBef>
                <a:spcPts val="800"/>
              </a:spcBef>
              <a:spcAft>
                <a:spcPts val="0"/>
              </a:spcAft>
              <a:buSzPts val="2000"/>
              <a:buChar char="■"/>
              <a:defRPr/>
            </a:lvl6pPr>
            <a:lvl7pPr indent="-355600" lvl="6" marL="3200400" rtl="0">
              <a:spcBef>
                <a:spcPts val="800"/>
              </a:spcBef>
              <a:spcAft>
                <a:spcPts val="0"/>
              </a:spcAft>
              <a:buSzPts val="2000"/>
              <a:buChar char="●"/>
              <a:defRPr/>
            </a:lvl7pPr>
            <a:lvl8pPr indent="-355600" lvl="7" marL="3657600" rtl="0">
              <a:spcBef>
                <a:spcPts val="800"/>
              </a:spcBef>
              <a:spcAft>
                <a:spcPts val="0"/>
              </a:spcAft>
              <a:buSzPts val="2000"/>
              <a:buChar char="○"/>
              <a:defRPr/>
            </a:lvl8pPr>
            <a:lvl9pPr indent="-355600" lvl="8" marL="4114800" rtl="0">
              <a:spcBef>
                <a:spcPts val="800"/>
              </a:spcBef>
              <a:spcAft>
                <a:spcPts val="800"/>
              </a:spcAft>
              <a:buSzPts val="20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Presentation title slide options divider &gt;&gt;&gt; choose from following templates →">
  <p:cSld name="CUSTOM_21">
    <p:bg>
      <p:bgPr>
        <a:solidFill>
          <a:schemeClr val="lt2"/>
        </a:solidFill>
      </p:bgPr>
    </p:bg>
    <p:spTree>
      <p:nvGrpSpPr>
        <p:cNvPr id="15" name="Shape 15"/>
        <p:cNvGrpSpPr/>
        <p:nvPr/>
      </p:nvGrpSpPr>
      <p:grpSpPr>
        <a:xfrm>
          <a:off x="0" y="0"/>
          <a:ext cx="0" cy="0"/>
          <a:chOff x="0" y="0"/>
          <a:chExt cx="0" cy="0"/>
        </a:xfrm>
      </p:grpSpPr>
      <p:sp>
        <p:nvSpPr>
          <p:cNvPr id="16" name="Google Shape;16;p4"/>
          <p:cNvSpPr txBox="1"/>
          <p:nvPr/>
        </p:nvSpPr>
        <p:spPr>
          <a:xfrm>
            <a:off x="2411725" y="1065053"/>
            <a:ext cx="6288300" cy="29922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None/>
            </a:pPr>
            <a:r>
              <a:rPr b="1" lang="en" sz="7200">
                <a:solidFill>
                  <a:srgbClr val="FFFFFF"/>
                </a:solidFill>
                <a:highlight>
                  <a:srgbClr val="191919"/>
                </a:highlight>
              </a:rPr>
              <a:t>Presentation title slide options</a:t>
            </a:r>
            <a:endParaRPr b="1" sz="7200">
              <a:solidFill>
                <a:srgbClr val="FFFFFF"/>
              </a:solidFill>
              <a:highlight>
                <a:srgbClr val="191919"/>
              </a:highlight>
            </a:endParaRPr>
          </a:p>
        </p:txBody>
      </p:sp>
      <p:sp>
        <p:nvSpPr>
          <p:cNvPr id="17" name="Google Shape;17;p4"/>
          <p:cNvSpPr/>
          <p:nvPr/>
        </p:nvSpPr>
        <p:spPr>
          <a:xfrm>
            <a:off x="0" y="0"/>
            <a:ext cx="2168400" cy="5143500"/>
          </a:xfrm>
          <a:prstGeom prst="rightArrowCallout">
            <a:avLst>
              <a:gd fmla="val 25000" name="adj1"/>
              <a:gd fmla="val 25000" name="adj2"/>
              <a:gd fmla="val 25000" name="adj3"/>
              <a:gd fmla="val 64977" name="adj4"/>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1 column — gold">
  <p:cSld name="CUSTOM_23_1_1_1_1_2">
    <p:spTree>
      <p:nvGrpSpPr>
        <p:cNvPr id="108" name="Shape 108"/>
        <p:cNvGrpSpPr/>
        <p:nvPr/>
      </p:nvGrpSpPr>
      <p:grpSpPr>
        <a:xfrm>
          <a:off x="0" y="0"/>
          <a:ext cx="0" cy="0"/>
          <a:chOff x="0" y="0"/>
          <a:chExt cx="0" cy="0"/>
        </a:xfrm>
      </p:grpSpPr>
      <p:sp>
        <p:nvSpPr>
          <p:cNvPr id="109" name="Google Shape;109;p31"/>
          <p:cNvSpPr txBox="1"/>
          <p:nvPr>
            <p:ph type="title"/>
          </p:nvPr>
        </p:nvSpPr>
        <p:spPr>
          <a:xfrm>
            <a:off x="420625" y="320050"/>
            <a:ext cx="3776400" cy="4508100"/>
          </a:xfrm>
          <a:prstGeom prst="rect">
            <a:avLst/>
          </a:prstGeom>
        </p:spPr>
        <p:txBody>
          <a:bodyPr anchorCtr="0" anchor="t" bIns="0" lIns="0" spcFirstLastPara="1" rIns="0" wrap="square" tIns="0">
            <a:norm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110" name="Google Shape;110;p31"/>
          <p:cNvSpPr/>
          <p:nvPr/>
        </p:nvSpPr>
        <p:spPr>
          <a:xfrm>
            <a:off x="4572000" y="-50"/>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1"/>
          <p:cNvSpPr txBox="1"/>
          <p:nvPr>
            <p:ph idx="1" type="body"/>
          </p:nvPr>
        </p:nvSpPr>
        <p:spPr>
          <a:xfrm>
            <a:off x="4937750" y="320050"/>
            <a:ext cx="3776400" cy="45081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a:lvl1pPr>
            <a:lvl2pPr indent="-355600" lvl="1" marL="914400" rtl="0">
              <a:spcBef>
                <a:spcPts val="800"/>
              </a:spcBef>
              <a:spcAft>
                <a:spcPts val="0"/>
              </a:spcAft>
              <a:buSzPts val="2000"/>
              <a:buChar char="○"/>
              <a:defRPr/>
            </a:lvl2pPr>
            <a:lvl3pPr indent="-355600" lvl="2" marL="1371600" rtl="0">
              <a:spcBef>
                <a:spcPts val="800"/>
              </a:spcBef>
              <a:spcAft>
                <a:spcPts val="0"/>
              </a:spcAft>
              <a:buSzPts val="2000"/>
              <a:buChar char="■"/>
              <a:defRPr/>
            </a:lvl3pPr>
            <a:lvl4pPr indent="-355600" lvl="3" marL="1828800" rtl="0">
              <a:spcBef>
                <a:spcPts val="800"/>
              </a:spcBef>
              <a:spcAft>
                <a:spcPts val="0"/>
              </a:spcAft>
              <a:buSzPts val="2000"/>
              <a:buChar char="●"/>
              <a:defRPr/>
            </a:lvl4pPr>
            <a:lvl5pPr indent="-355600" lvl="4" marL="2286000" rtl="0">
              <a:spcBef>
                <a:spcPts val="800"/>
              </a:spcBef>
              <a:spcAft>
                <a:spcPts val="0"/>
              </a:spcAft>
              <a:buSzPts val="2000"/>
              <a:buChar char="○"/>
              <a:defRPr/>
            </a:lvl5pPr>
            <a:lvl6pPr indent="-355600" lvl="5" marL="2743200" rtl="0">
              <a:spcBef>
                <a:spcPts val="800"/>
              </a:spcBef>
              <a:spcAft>
                <a:spcPts val="0"/>
              </a:spcAft>
              <a:buSzPts val="2000"/>
              <a:buChar char="■"/>
              <a:defRPr/>
            </a:lvl6pPr>
            <a:lvl7pPr indent="-355600" lvl="6" marL="3200400" rtl="0">
              <a:spcBef>
                <a:spcPts val="800"/>
              </a:spcBef>
              <a:spcAft>
                <a:spcPts val="0"/>
              </a:spcAft>
              <a:buSzPts val="2000"/>
              <a:buChar char="●"/>
              <a:defRPr/>
            </a:lvl7pPr>
            <a:lvl8pPr indent="-355600" lvl="7" marL="3657600" rtl="0">
              <a:spcBef>
                <a:spcPts val="800"/>
              </a:spcBef>
              <a:spcAft>
                <a:spcPts val="0"/>
              </a:spcAft>
              <a:buSzPts val="2000"/>
              <a:buChar char="○"/>
              <a:defRPr/>
            </a:lvl8pPr>
            <a:lvl9pPr indent="-355600" lvl="8" marL="4114800" rtl="0">
              <a:spcBef>
                <a:spcPts val="800"/>
              </a:spcBef>
              <a:spcAft>
                <a:spcPts val="800"/>
              </a:spcAft>
              <a:buSzPts val="20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1 column — black">
  <p:cSld name="CUSTOM_23_1_1_2_1_1">
    <p:spTree>
      <p:nvGrpSpPr>
        <p:cNvPr id="112" name="Shape 112"/>
        <p:cNvGrpSpPr/>
        <p:nvPr/>
      </p:nvGrpSpPr>
      <p:grpSpPr>
        <a:xfrm>
          <a:off x="0" y="0"/>
          <a:ext cx="0" cy="0"/>
          <a:chOff x="0" y="0"/>
          <a:chExt cx="0" cy="0"/>
        </a:xfrm>
      </p:grpSpPr>
      <p:sp>
        <p:nvSpPr>
          <p:cNvPr id="113" name="Google Shape;113;p32"/>
          <p:cNvSpPr txBox="1"/>
          <p:nvPr>
            <p:ph type="title"/>
          </p:nvPr>
        </p:nvSpPr>
        <p:spPr>
          <a:xfrm>
            <a:off x="420625" y="320050"/>
            <a:ext cx="3776400" cy="4508100"/>
          </a:xfrm>
          <a:prstGeom prst="rect">
            <a:avLst/>
          </a:prstGeom>
        </p:spPr>
        <p:txBody>
          <a:bodyPr anchorCtr="0" anchor="t" bIns="0" lIns="0" spcFirstLastPara="1" rIns="0" wrap="square" tIns="0">
            <a:norm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114" name="Google Shape;114;p32"/>
          <p:cNvSpPr/>
          <p:nvPr/>
        </p:nvSpPr>
        <p:spPr>
          <a:xfrm>
            <a:off x="4572000" y="-5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2"/>
          <p:cNvSpPr txBox="1"/>
          <p:nvPr>
            <p:ph idx="1" type="body"/>
          </p:nvPr>
        </p:nvSpPr>
        <p:spPr>
          <a:xfrm>
            <a:off x="4937750" y="320050"/>
            <a:ext cx="3776400" cy="4508100"/>
          </a:xfrm>
          <a:prstGeom prst="rect">
            <a:avLst/>
          </a:prstGeom>
        </p:spPr>
        <p:txBody>
          <a:bodyPr anchorCtr="0" anchor="t" bIns="0" lIns="0" spcFirstLastPara="1" rIns="0" wrap="square" tIns="0">
            <a:noAutofit/>
          </a:bodyPr>
          <a:lstStyle>
            <a:lvl1pPr indent="-355600" lvl="0" marL="457200" rtl="0">
              <a:spcBef>
                <a:spcPts val="0"/>
              </a:spcBef>
              <a:spcAft>
                <a:spcPts val="0"/>
              </a:spcAft>
              <a:buClr>
                <a:schemeClr val="lt1"/>
              </a:buClr>
              <a:buSzPts val="2000"/>
              <a:buChar char="●"/>
              <a:defRPr>
                <a:solidFill>
                  <a:schemeClr val="lt1"/>
                </a:solidFill>
              </a:defRPr>
            </a:lvl1pPr>
            <a:lvl2pPr indent="-355600" lvl="1" marL="914400" rtl="0">
              <a:spcBef>
                <a:spcPts val="800"/>
              </a:spcBef>
              <a:spcAft>
                <a:spcPts val="0"/>
              </a:spcAft>
              <a:buClr>
                <a:schemeClr val="lt1"/>
              </a:buClr>
              <a:buSzPts val="2000"/>
              <a:buChar char="○"/>
              <a:defRPr>
                <a:solidFill>
                  <a:schemeClr val="lt1"/>
                </a:solidFill>
              </a:defRPr>
            </a:lvl2pPr>
            <a:lvl3pPr indent="-355600" lvl="2" marL="1371600" rtl="0">
              <a:spcBef>
                <a:spcPts val="800"/>
              </a:spcBef>
              <a:spcAft>
                <a:spcPts val="0"/>
              </a:spcAft>
              <a:buClr>
                <a:schemeClr val="lt1"/>
              </a:buClr>
              <a:buSzPts val="2000"/>
              <a:buChar char="■"/>
              <a:defRPr>
                <a:solidFill>
                  <a:schemeClr val="lt1"/>
                </a:solidFill>
              </a:defRPr>
            </a:lvl3pPr>
            <a:lvl4pPr indent="-355600" lvl="3" marL="1828800" rtl="0">
              <a:spcBef>
                <a:spcPts val="800"/>
              </a:spcBef>
              <a:spcAft>
                <a:spcPts val="0"/>
              </a:spcAft>
              <a:buClr>
                <a:schemeClr val="lt1"/>
              </a:buClr>
              <a:buSzPts val="2000"/>
              <a:buChar char="●"/>
              <a:defRPr>
                <a:solidFill>
                  <a:schemeClr val="lt1"/>
                </a:solidFill>
              </a:defRPr>
            </a:lvl4pPr>
            <a:lvl5pPr indent="-355600" lvl="4" marL="2286000" rtl="0">
              <a:spcBef>
                <a:spcPts val="800"/>
              </a:spcBef>
              <a:spcAft>
                <a:spcPts val="0"/>
              </a:spcAft>
              <a:buClr>
                <a:schemeClr val="lt1"/>
              </a:buClr>
              <a:buSzPts val="2000"/>
              <a:buChar char="○"/>
              <a:defRPr>
                <a:solidFill>
                  <a:schemeClr val="lt1"/>
                </a:solidFill>
              </a:defRPr>
            </a:lvl5pPr>
            <a:lvl6pPr indent="-355600" lvl="5" marL="2743200" rtl="0">
              <a:spcBef>
                <a:spcPts val="800"/>
              </a:spcBef>
              <a:spcAft>
                <a:spcPts val="0"/>
              </a:spcAft>
              <a:buClr>
                <a:schemeClr val="lt1"/>
              </a:buClr>
              <a:buSzPts val="2000"/>
              <a:buChar char="■"/>
              <a:defRPr>
                <a:solidFill>
                  <a:schemeClr val="lt1"/>
                </a:solidFill>
              </a:defRPr>
            </a:lvl6pPr>
            <a:lvl7pPr indent="-355600" lvl="6" marL="3200400" rtl="0">
              <a:spcBef>
                <a:spcPts val="800"/>
              </a:spcBef>
              <a:spcAft>
                <a:spcPts val="0"/>
              </a:spcAft>
              <a:buClr>
                <a:schemeClr val="lt1"/>
              </a:buClr>
              <a:buSzPts val="2000"/>
              <a:buChar char="●"/>
              <a:defRPr>
                <a:solidFill>
                  <a:schemeClr val="lt1"/>
                </a:solidFill>
              </a:defRPr>
            </a:lvl7pPr>
            <a:lvl8pPr indent="-355600" lvl="7" marL="3657600" rtl="0">
              <a:spcBef>
                <a:spcPts val="800"/>
              </a:spcBef>
              <a:spcAft>
                <a:spcPts val="0"/>
              </a:spcAft>
              <a:buClr>
                <a:schemeClr val="lt1"/>
              </a:buClr>
              <a:buSzPts val="2000"/>
              <a:buChar char="○"/>
              <a:defRPr>
                <a:solidFill>
                  <a:schemeClr val="lt1"/>
                </a:solidFill>
              </a:defRPr>
            </a:lvl8pPr>
            <a:lvl9pPr indent="-355600" lvl="8" marL="4114800" rtl="0">
              <a:spcBef>
                <a:spcPts val="800"/>
              </a:spcBef>
              <a:spcAft>
                <a:spcPts val="800"/>
              </a:spcAft>
              <a:buClr>
                <a:schemeClr val="lt1"/>
              </a:buClr>
              <a:buSzPts val="2000"/>
              <a:buChar char="■"/>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with subtitle, 2 column — white">
  <p:cSld name="CUSTOM_22_1_1_1_1_1_1">
    <p:spTree>
      <p:nvGrpSpPr>
        <p:cNvPr id="116" name="Shape 116"/>
        <p:cNvGrpSpPr/>
        <p:nvPr/>
      </p:nvGrpSpPr>
      <p:grpSpPr>
        <a:xfrm>
          <a:off x="0" y="0"/>
          <a:ext cx="0" cy="0"/>
          <a:chOff x="0" y="0"/>
          <a:chExt cx="0" cy="0"/>
        </a:xfrm>
      </p:grpSpPr>
      <p:sp>
        <p:nvSpPr>
          <p:cNvPr id="117" name="Google Shape;117;p33"/>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118" name="Google Shape;118;p33"/>
          <p:cNvSpPr txBox="1"/>
          <p:nvPr>
            <p:ph idx="1" type="body"/>
          </p:nvPr>
        </p:nvSpPr>
        <p:spPr>
          <a:xfrm>
            <a:off x="420625" y="1152475"/>
            <a:ext cx="4105500" cy="3416400"/>
          </a:xfrm>
          <a:prstGeom prst="rect">
            <a:avLst/>
          </a:prstGeom>
        </p:spPr>
        <p:txBody>
          <a:bodyPr anchorCtr="0" anchor="t" bIns="0" lIns="0" spcFirstLastPara="1" rIns="91425"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119" name="Google Shape;119;p33"/>
          <p:cNvSpPr txBox="1"/>
          <p:nvPr>
            <p:ph idx="2" type="body"/>
          </p:nvPr>
        </p:nvSpPr>
        <p:spPr>
          <a:xfrm>
            <a:off x="4617725" y="1152475"/>
            <a:ext cx="4188000" cy="3416400"/>
          </a:xfrm>
          <a:prstGeom prst="rect">
            <a:avLst/>
          </a:prstGeom>
        </p:spPr>
        <p:txBody>
          <a:bodyPr anchorCtr="0" anchor="t" bIns="0" lIns="182875"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120" name="Google Shape;120;p33"/>
          <p:cNvSpPr txBox="1"/>
          <p:nvPr>
            <p:ph idx="3" type="subTitle"/>
          </p:nvPr>
        </p:nvSpPr>
        <p:spPr>
          <a:xfrm>
            <a:off x="424450" y="756623"/>
            <a:ext cx="8384700" cy="2286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1600"/>
              <a:buNone/>
              <a:defRPr b="1" sz="1600">
                <a:solidFill>
                  <a:schemeClr val="lt1"/>
                </a:solidFill>
                <a:highlight>
                  <a:schemeClr val="dk1"/>
                </a:highlight>
              </a:defRPr>
            </a:lvl1pPr>
            <a:lvl2pPr lvl="1" rtl="0">
              <a:spcBef>
                <a:spcPts val="800"/>
              </a:spcBef>
              <a:spcAft>
                <a:spcPts val="0"/>
              </a:spcAft>
              <a:buSzPts val="2000"/>
              <a:buNone/>
              <a:defRPr/>
            </a:lvl2pPr>
            <a:lvl3pPr lvl="2" rtl="0">
              <a:spcBef>
                <a:spcPts val="800"/>
              </a:spcBef>
              <a:spcAft>
                <a:spcPts val="0"/>
              </a:spcAft>
              <a:buSzPts val="2000"/>
              <a:buNone/>
              <a:defRPr/>
            </a:lvl3pPr>
            <a:lvl4pPr lvl="3" rtl="0">
              <a:spcBef>
                <a:spcPts val="800"/>
              </a:spcBef>
              <a:spcAft>
                <a:spcPts val="0"/>
              </a:spcAft>
              <a:buSzPts val="2000"/>
              <a:buNone/>
              <a:defRPr/>
            </a:lvl4pPr>
            <a:lvl5pPr lvl="4" rtl="0">
              <a:spcBef>
                <a:spcPts val="800"/>
              </a:spcBef>
              <a:spcAft>
                <a:spcPts val="0"/>
              </a:spcAft>
              <a:buSzPts val="2000"/>
              <a:buNone/>
              <a:defRPr/>
            </a:lvl5pPr>
            <a:lvl6pPr lvl="5" rtl="0">
              <a:spcBef>
                <a:spcPts val="800"/>
              </a:spcBef>
              <a:spcAft>
                <a:spcPts val="0"/>
              </a:spcAft>
              <a:buSzPts val="2000"/>
              <a:buNone/>
              <a:defRPr/>
            </a:lvl6pPr>
            <a:lvl7pPr lvl="6" rtl="0">
              <a:spcBef>
                <a:spcPts val="800"/>
              </a:spcBef>
              <a:spcAft>
                <a:spcPts val="0"/>
              </a:spcAft>
              <a:buSzPts val="2000"/>
              <a:buNone/>
              <a:defRPr/>
            </a:lvl7pPr>
            <a:lvl8pPr lvl="7" rtl="0">
              <a:spcBef>
                <a:spcPts val="800"/>
              </a:spcBef>
              <a:spcAft>
                <a:spcPts val="0"/>
              </a:spcAft>
              <a:buSzPts val="2000"/>
              <a:buNone/>
              <a:defRPr/>
            </a:lvl8pPr>
            <a:lvl9pPr lvl="8" rtl="0">
              <a:spcBef>
                <a:spcPts val="800"/>
              </a:spcBef>
              <a:spcAft>
                <a:spcPts val="800"/>
              </a:spcAft>
              <a:buSzPts val="20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with divider, 2 column — white">
  <p:cSld name="CUSTOM_23_1_1_1_1_2_1">
    <p:spTree>
      <p:nvGrpSpPr>
        <p:cNvPr id="121" name="Shape 121"/>
        <p:cNvGrpSpPr/>
        <p:nvPr/>
      </p:nvGrpSpPr>
      <p:grpSpPr>
        <a:xfrm>
          <a:off x="0" y="0"/>
          <a:ext cx="0" cy="0"/>
          <a:chOff x="0" y="0"/>
          <a:chExt cx="0" cy="0"/>
        </a:xfrm>
      </p:grpSpPr>
      <p:sp>
        <p:nvSpPr>
          <p:cNvPr id="122" name="Google Shape;122;p34"/>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123" name="Google Shape;123;p34"/>
          <p:cNvSpPr txBox="1"/>
          <p:nvPr>
            <p:ph idx="1" type="body"/>
          </p:nvPr>
        </p:nvSpPr>
        <p:spPr>
          <a:xfrm>
            <a:off x="420625" y="994550"/>
            <a:ext cx="4105500" cy="3833400"/>
          </a:xfrm>
          <a:prstGeom prst="rect">
            <a:avLst/>
          </a:prstGeom>
        </p:spPr>
        <p:txBody>
          <a:bodyPr anchorCtr="0" anchor="t" bIns="0" lIns="0" spcFirstLastPara="1" rIns="91425"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124" name="Google Shape;124;p34"/>
          <p:cNvSpPr txBox="1"/>
          <p:nvPr>
            <p:ph idx="2" type="body"/>
          </p:nvPr>
        </p:nvSpPr>
        <p:spPr>
          <a:xfrm>
            <a:off x="4617725" y="994550"/>
            <a:ext cx="4188000" cy="3833400"/>
          </a:xfrm>
          <a:prstGeom prst="rect">
            <a:avLst/>
          </a:prstGeom>
        </p:spPr>
        <p:txBody>
          <a:bodyPr anchorCtr="0" anchor="t" bIns="0" lIns="182875"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cxnSp>
        <p:nvCxnSpPr>
          <p:cNvPr id="125" name="Google Shape;125;p34"/>
          <p:cNvCxnSpPr/>
          <p:nvPr/>
        </p:nvCxnSpPr>
        <p:spPr>
          <a:xfrm>
            <a:off x="4576623" y="1245696"/>
            <a:ext cx="0" cy="3300900"/>
          </a:xfrm>
          <a:prstGeom prst="straightConnector1">
            <a:avLst/>
          </a:prstGeom>
          <a:noFill/>
          <a:ln cap="flat" cmpd="sng" w="38100">
            <a:solidFill>
              <a:schemeClr val="accent1"/>
            </a:solidFill>
            <a:prstDash val="solid"/>
            <a:round/>
            <a:headEnd len="med" w="med" type="none"/>
            <a:tailEnd len="med" w="med"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2 column, pattern — black">
  <p:cSld name="CUSTOM_23_1_1_2_1_1_1">
    <p:spTree>
      <p:nvGrpSpPr>
        <p:cNvPr id="126" name="Shape 126"/>
        <p:cNvGrpSpPr/>
        <p:nvPr/>
      </p:nvGrpSpPr>
      <p:grpSpPr>
        <a:xfrm>
          <a:off x="0" y="0"/>
          <a:ext cx="0" cy="0"/>
          <a:chOff x="0" y="0"/>
          <a:chExt cx="0" cy="0"/>
        </a:xfrm>
      </p:grpSpPr>
      <p:sp>
        <p:nvSpPr>
          <p:cNvPr id="127" name="Google Shape;127;p35"/>
          <p:cNvSpPr/>
          <p:nvPr/>
        </p:nvSpPr>
        <p:spPr>
          <a:xfrm>
            <a:off x="-25"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 name="Google Shape;128;p35"/>
          <p:cNvGrpSpPr/>
          <p:nvPr/>
        </p:nvGrpSpPr>
        <p:grpSpPr>
          <a:xfrm>
            <a:off x="4835313" y="-2210885"/>
            <a:ext cx="7143750" cy="4509800"/>
            <a:chOff x="238125" y="602600"/>
            <a:chExt cx="7143750" cy="4509800"/>
          </a:xfrm>
        </p:grpSpPr>
        <p:sp>
          <p:nvSpPr>
            <p:cNvPr id="129" name="Google Shape;129;p35"/>
            <p:cNvSpPr/>
            <p:nvPr/>
          </p:nvSpPr>
          <p:spPr>
            <a:xfrm>
              <a:off x="2514425" y="1130250"/>
              <a:ext cx="218325" cy="579250"/>
            </a:xfrm>
            <a:custGeom>
              <a:rect b="b" l="l" r="r" t="t"/>
              <a:pathLst>
                <a:path extrusionOk="0" h="23170" w="8733">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5"/>
            <p:cNvSpPr/>
            <p:nvPr/>
          </p:nvSpPr>
          <p:spPr>
            <a:xfrm>
              <a:off x="1900100" y="1539425"/>
              <a:ext cx="342275" cy="551825"/>
            </a:xfrm>
            <a:custGeom>
              <a:rect b="b" l="l" r="r" t="t"/>
              <a:pathLst>
                <a:path extrusionOk="0" h="22073" w="13691">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5"/>
            <p:cNvSpPr/>
            <p:nvPr/>
          </p:nvSpPr>
          <p:spPr>
            <a:xfrm>
              <a:off x="2455175" y="1144500"/>
              <a:ext cx="289650" cy="673600"/>
            </a:xfrm>
            <a:custGeom>
              <a:rect b="b" l="l" r="r" t="t"/>
              <a:pathLst>
                <a:path extrusionOk="0" h="26944" w="11586">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5"/>
            <p:cNvSpPr/>
            <p:nvPr/>
          </p:nvSpPr>
          <p:spPr>
            <a:xfrm>
              <a:off x="2189700" y="2124150"/>
              <a:ext cx="25" cy="25"/>
            </a:xfrm>
            <a:custGeom>
              <a:rect b="b" l="l" r="r" t="t"/>
              <a:pathLst>
                <a:path extrusionOk="0" h="1" w="1">
                  <a:moveTo>
                    <a:pt x="0" y="0"/>
                  </a:moveTo>
                  <a:lnTo>
                    <a:pt x="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5"/>
            <p:cNvSpPr/>
            <p:nvPr/>
          </p:nvSpPr>
          <p:spPr>
            <a:xfrm>
              <a:off x="2189700" y="2124150"/>
              <a:ext cx="25" cy="25"/>
            </a:xfrm>
            <a:custGeom>
              <a:rect b="b" l="l" r="r" t="t"/>
              <a:pathLst>
                <a:path extrusionOk="0" fill="none" h="1" w="1">
                  <a:moveTo>
                    <a:pt x="0" y="0"/>
                  </a:moveTo>
                  <a:lnTo>
                    <a:pt x="0" y="0"/>
                  </a:lnTo>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5"/>
            <p:cNvSpPr/>
            <p:nvPr/>
          </p:nvSpPr>
          <p:spPr>
            <a:xfrm>
              <a:off x="2390450" y="1169750"/>
              <a:ext cx="283050" cy="636275"/>
            </a:xfrm>
            <a:custGeom>
              <a:rect b="b" l="l" r="r" t="t"/>
              <a:pathLst>
                <a:path extrusionOk="0" h="25451" w="11322">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5"/>
            <p:cNvSpPr/>
            <p:nvPr/>
          </p:nvSpPr>
          <p:spPr>
            <a:xfrm>
              <a:off x="2312575" y="1160975"/>
              <a:ext cx="334600" cy="736100"/>
            </a:xfrm>
            <a:custGeom>
              <a:rect b="b" l="l" r="r" t="t"/>
              <a:pathLst>
                <a:path extrusionOk="0" h="29444" w="13384">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5"/>
            <p:cNvSpPr/>
            <p:nvPr/>
          </p:nvSpPr>
          <p:spPr>
            <a:xfrm>
              <a:off x="3607050" y="1646950"/>
              <a:ext cx="2156750" cy="843625"/>
            </a:xfrm>
            <a:custGeom>
              <a:rect b="b" l="l" r="r" t="t"/>
              <a:pathLst>
                <a:path extrusionOk="0" h="33745" w="8627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5"/>
            <p:cNvSpPr/>
            <p:nvPr/>
          </p:nvSpPr>
          <p:spPr>
            <a:xfrm>
              <a:off x="3588400" y="602600"/>
              <a:ext cx="724050" cy="816175"/>
            </a:xfrm>
            <a:custGeom>
              <a:rect b="b" l="l" r="r" t="t"/>
              <a:pathLst>
                <a:path extrusionOk="0" h="32647" w="28962">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5"/>
            <p:cNvSpPr/>
            <p:nvPr/>
          </p:nvSpPr>
          <p:spPr>
            <a:xfrm>
              <a:off x="3593875" y="1881700"/>
              <a:ext cx="2005375" cy="782200"/>
            </a:xfrm>
            <a:custGeom>
              <a:rect b="b" l="l" r="r" t="t"/>
              <a:pathLst>
                <a:path extrusionOk="0" h="31288" w="80215">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5"/>
            <p:cNvSpPr/>
            <p:nvPr/>
          </p:nvSpPr>
          <p:spPr>
            <a:xfrm>
              <a:off x="3578525" y="772625"/>
              <a:ext cx="221625" cy="436625"/>
            </a:xfrm>
            <a:custGeom>
              <a:rect b="b" l="l" r="r" t="t"/>
              <a:pathLst>
                <a:path extrusionOk="0" h="17465" w="8865">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5"/>
            <p:cNvSpPr/>
            <p:nvPr/>
          </p:nvSpPr>
          <p:spPr>
            <a:xfrm>
              <a:off x="3094725" y="818700"/>
              <a:ext cx="223825" cy="558400"/>
            </a:xfrm>
            <a:custGeom>
              <a:rect b="b" l="l" r="r" t="t"/>
              <a:pathLst>
                <a:path extrusionOk="0" h="22336" w="8953">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5"/>
            <p:cNvSpPr/>
            <p:nvPr/>
          </p:nvSpPr>
          <p:spPr>
            <a:xfrm>
              <a:off x="2789775" y="804425"/>
              <a:ext cx="392750" cy="774525"/>
            </a:xfrm>
            <a:custGeom>
              <a:rect b="b" l="l" r="r" t="t"/>
              <a:pathLst>
                <a:path extrusionOk="0" h="30981" w="1571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5"/>
            <p:cNvSpPr/>
            <p:nvPr/>
          </p:nvSpPr>
          <p:spPr>
            <a:xfrm>
              <a:off x="2674575" y="1020550"/>
              <a:ext cx="230400" cy="590225"/>
            </a:xfrm>
            <a:custGeom>
              <a:rect b="b" l="l" r="r" t="t"/>
              <a:pathLst>
                <a:path extrusionOk="0" h="23609" w="9216">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5"/>
            <p:cNvSpPr/>
            <p:nvPr/>
          </p:nvSpPr>
          <p:spPr>
            <a:xfrm>
              <a:off x="2044900" y="1165350"/>
              <a:ext cx="481600" cy="961000"/>
            </a:xfrm>
            <a:custGeom>
              <a:rect b="b" l="l" r="r" t="t"/>
              <a:pathLst>
                <a:path extrusionOk="0" h="38440" w="19264">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5"/>
            <p:cNvSpPr/>
            <p:nvPr/>
          </p:nvSpPr>
          <p:spPr>
            <a:xfrm>
              <a:off x="3057425" y="781400"/>
              <a:ext cx="247950" cy="648350"/>
            </a:xfrm>
            <a:custGeom>
              <a:rect b="b" l="l" r="r" t="t"/>
              <a:pathLst>
                <a:path extrusionOk="0" h="25934" w="9918">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5"/>
            <p:cNvSpPr/>
            <p:nvPr/>
          </p:nvSpPr>
          <p:spPr>
            <a:xfrm>
              <a:off x="3021225" y="785800"/>
              <a:ext cx="255650" cy="654925"/>
            </a:xfrm>
            <a:custGeom>
              <a:rect b="b" l="l" r="r" t="t"/>
              <a:pathLst>
                <a:path extrusionOk="0" h="26197" w="10226">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5"/>
            <p:cNvSpPr/>
            <p:nvPr/>
          </p:nvSpPr>
          <p:spPr>
            <a:xfrm>
              <a:off x="2918125" y="827475"/>
              <a:ext cx="313750" cy="633000"/>
            </a:xfrm>
            <a:custGeom>
              <a:rect b="b" l="l" r="r" t="t"/>
              <a:pathLst>
                <a:path extrusionOk="0" h="25320" w="1255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5"/>
            <p:cNvSpPr/>
            <p:nvPr/>
          </p:nvSpPr>
          <p:spPr>
            <a:xfrm>
              <a:off x="2828150" y="830775"/>
              <a:ext cx="373025" cy="702100"/>
            </a:xfrm>
            <a:custGeom>
              <a:rect b="b" l="l" r="r" t="t"/>
              <a:pathLst>
                <a:path extrusionOk="0" h="28084" w="14921">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5"/>
            <p:cNvSpPr/>
            <p:nvPr/>
          </p:nvSpPr>
          <p:spPr>
            <a:xfrm>
              <a:off x="2789775" y="802250"/>
              <a:ext cx="359825" cy="736100"/>
            </a:xfrm>
            <a:custGeom>
              <a:rect b="b" l="l" r="r" t="t"/>
              <a:pathLst>
                <a:path extrusionOk="0" h="29444" w="14393">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5"/>
            <p:cNvSpPr/>
            <p:nvPr/>
          </p:nvSpPr>
          <p:spPr>
            <a:xfrm>
              <a:off x="2754650" y="825275"/>
              <a:ext cx="332425" cy="722950"/>
            </a:xfrm>
            <a:custGeom>
              <a:rect b="b" l="l" r="r" t="t"/>
              <a:pathLst>
                <a:path extrusionOk="0" h="28918" w="13297">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5"/>
            <p:cNvSpPr/>
            <p:nvPr/>
          </p:nvSpPr>
          <p:spPr>
            <a:xfrm>
              <a:off x="2734925" y="958025"/>
              <a:ext cx="270975" cy="606675"/>
            </a:xfrm>
            <a:custGeom>
              <a:rect b="b" l="l" r="r" t="t"/>
              <a:pathLst>
                <a:path extrusionOk="0" h="24267" w="10839">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5"/>
            <p:cNvSpPr/>
            <p:nvPr/>
          </p:nvSpPr>
          <p:spPr>
            <a:xfrm>
              <a:off x="2697625" y="973375"/>
              <a:ext cx="265500" cy="607775"/>
            </a:xfrm>
            <a:custGeom>
              <a:rect b="b" l="l" r="r" t="t"/>
              <a:pathLst>
                <a:path extrusionOk="0" h="24311" w="1062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5"/>
            <p:cNvSpPr/>
            <p:nvPr/>
          </p:nvSpPr>
          <p:spPr>
            <a:xfrm>
              <a:off x="2630700" y="1103925"/>
              <a:ext cx="223825" cy="530975"/>
            </a:xfrm>
            <a:custGeom>
              <a:rect b="b" l="l" r="r" t="t"/>
              <a:pathLst>
                <a:path extrusionOk="0" h="21239" w="8953">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5"/>
            <p:cNvSpPr/>
            <p:nvPr/>
          </p:nvSpPr>
          <p:spPr>
            <a:xfrm>
              <a:off x="2619725" y="1124775"/>
              <a:ext cx="194200" cy="436625"/>
            </a:xfrm>
            <a:custGeom>
              <a:rect b="b" l="l" r="r" t="t"/>
              <a:pathLst>
                <a:path extrusionOk="0" h="17465" w="7768">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5"/>
            <p:cNvSpPr/>
            <p:nvPr/>
          </p:nvSpPr>
          <p:spPr>
            <a:xfrm>
              <a:off x="2592300" y="1141225"/>
              <a:ext cx="183225" cy="483800"/>
            </a:xfrm>
            <a:custGeom>
              <a:rect b="b" l="l" r="r" t="t"/>
              <a:pathLst>
                <a:path extrusionOk="0" h="19352" w="7329">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5"/>
            <p:cNvSpPr/>
            <p:nvPr/>
          </p:nvSpPr>
          <p:spPr>
            <a:xfrm>
              <a:off x="2263200" y="1174125"/>
              <a:ext cx="342300" cy="810725"/>
            </a:xfrm>
            <a:custGeom>
              <a:rect b="b" l="l" r="r" t="t"/>
              <a:pathLst>
                <a:path extrusionOk="0" h="32429" w="13692">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5"/>
            <p:cNvSpPr/>
            <p:nvPr/>
          </p:nvSpPr>
          <p:spPr>
            <a:xfrm>
              <a:off x="3125450" y="769325"/>
              <a:ext cx="242475" cy="648375"/>
            </a:xfrm>
            <a:custGeom>
              <a:rect b="b" l="l" r="r" t="t"/>
              <a:pathLst>
                <a:path extrusionOk="0" h="25935" w="9699">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5"/>
            <p:cNvSpPr/>
            <p:nvPr/>
          </p:nvSpPr>
          <p:spPr>
            <a:xfrm>
              <a:off x="3734300" y="758375"/>
              <a:ext cx="1192475" cy="1433800"/>
            </a:xfrm>
            <a:custGeom>
              <a:rect b="b" l="l" r="r" t="t"/>
              <a:pathLst>
                <a:path extrusionOk="0" h="57352" w="47699">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5"/>
            <p:cNvSpPr/>
            <p:nvPr/>
          </p:nvSpPr>
          <p:spPr>
            <a:xfrm>
              <a:off x="3959175" y="763850"/>
              <a:ext cx="850225" cy="1129950"/>
            </a:xfrm>
            <a:custGeom>
              <a:rect b="b" l="l" r="r" t="t"/>
              <a:pathLst>
                <a:path extrusionOk="0" h="45198" w="34009">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5"/>
            <p:cNvSpPr/>
            <p:nvPr/>
          </p:nvSpPr>
          <p:spPr>
            <a:xfrm>
              <a:off x="4266350" y="884525"/>
              <a:ext cx="417975" cy="879825"/>
            </a:xfrm>
            <a:custGeom>
              <a:rect b="b" l="l" r="r" t="t"/>
              <a:pathLst>
                <a:path extrusionOk="0" h="35193" w="16719">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5"/>
            <p:cNvSpPr/>
            <p:nvPr/>
          </p:nvSpPr>
          <p:spPr>
            <a:xfrm>
              <a:off x="3635575" y="1464825"/>
              <a:ext cx="1480975" cy="864475"/>
            </a:xfrm>
            <a:custGeom>
              <a:rect b="b" l="l" r="r" t="t"/>
              <a:pathLst>
                <a:path extrusionOk="0" h="34579" w="59239">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5"/>
            <p:cNvSpPr/>
            <p:nvPr/>
          </p:nvSpPr>
          <p:spPr>
            <a:xfrm>
              <a:off x="3659700" y="642075"/>
              <a:ext cx="701025" cy="988425"/>
            </a:xfrm>
            <a:custGeom>
              <a:rect b="b" l="l" r="r" t="t"/>
              <a:pathLst>
                <a:path extrusionOk="0" h="39537" w="28041">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5"/>
            <p:cNvSpPr/>
            <p:nvPr/>
          </p:nvSpPr>
          <p:spPr>
            <a:xfrm>
              <a:off x="3591675" y="2170200"/>
              <a:ext cx="1783775" cy="624225"/>
            </a:xfrm>
            <a:custGeom>
              <a:rect b="b" l="l" r="r" t="t"/>
              <a:pathLst>
                <a:path extrusionOk="0" h="24969" w="71351">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5"/>
            <p:cNvSpPr/>
            <p:nvPr/>
          </p:nvSpPr>
          <p:spPr>
            <a:xfrm>
              <a:off x="3359125" y="762750"/>
              <a:ext cx="284150" cy="616550"/>
            </a:xfrm>
            <a:custGeom>
              <a:rect b="b" l="l" r="r" t="t"/>
              <a:pathLst>
                <a:path extrusionOk="0" h="24662" w="11366">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5"/>
            <p:cNvSpPr/>
            <p:nvPr/>
          </p:nvSpPr>
          <p:spPr>
            <a:xfrm>
              <a:off x="4291575" y="2578300"/>
              <a:ext cx="465150" cy="155800"/>
            </a:xfrm>
            <a:custGeom>
              <a:rect b="b" l="l" r="r" t="t"/>
              <a:pathLst>
                <a:path extrusionOk="0" h="6232" w="18606">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5"/>
            <p:cNvSpPr/>
            <p:nvPr/>
          </p:nvSpPr>
          <p:spPr>
            <a:xfrm>
              <a:off x="3631175" y="2837200"/>
              <a:ext cx="446500" cy="66925"/>
            </a:xfrm>
            <a:custGeom>
              <a:rect b="b" l="l" r="r" t="t"/>
              <a:pathLst>
                <a:path extrusionOk="0" h="2677" w="1786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5"/>
            <p:cNvSpPr/>
            <p:nvPr/>
          </p:nvSpPr>
          <p:spPr>
            <a:xfrm>
              <a:off x="3229675" y="767150"/>
              <a:ext cx="275375" cy="654925"/>
            </a:xfrm>
            <a:custGeom>
              <a:rect b="b" l="l" r="r" t="t"/>
              <a:pathLst>
                <a:path extrusionOk="0" h="26197" w="11015">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5"/>
            <p:cNvSpPr/>
            <p:nvPr/>
          </p:nvSpPr>
          <p:spPr>
            <a:xfrm>
              <a:off x="4717225" y="1245425"/>
              <a:ext cx="38425" cy="278675"/>
            </a:xfrm>
            <a:custGeom>
              <a:rect b="b" l="l" r="r" t="t"/>
              <a:pathLst>
                <a:path extrusionOk="0" h="11147" w="1537">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5"/>
            <p:cNvSpPr/>
            <p:nvPr/>
          </p:nvSpPr>
          <p:spPr>
            <a:xfrm>
              <a:off x="4744650" y="1146700"/>
              <a:ext cx="39500" cy="377400"/>
            </a:xfrm>
            <a:custGeom>
              <a:rect b="b" l="l" r="r" t="t"/>
              <a:pathLst>
                <a:path extrusionOk="0" h="15096" w="158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5"/>
            <p:cNvSpPr/>
            <p:nvPr/>
          </p:nvSpPr>
          <p:spPr>
            <a:xfrm>
              <a:off x="4788525" y="1242150"/>
              <a:ext cx="43900" cy="303900"/>
            </a:xfrm>
            <a:custGeom>
              <a:rect b="b" l="l" r="r" t="t"/>
              <a:pathLst>
                <a:path extrusionOk="0" h="12156" w="1756">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5"/>
            <p:cNvSpPr/>
            <p:nvPr/>
          </p:nvSpPr>
          <p:spPr>
            <a:xfrm>
              <a:off x="4784125" y="1313450"/>
              <a:ext cx="79025" cy="276475"/>
            </a:xfrm>
            <a:custGeom>
              <a:rect b="b" l="l" r="r" t="t"/>
              <a:pathLst>
                <a:path extrusionOk="0" h="11059" w="3161">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5"/>
            <p:cNvSpPr/>
            <p:nvPr/>
          </p:nvSpPr>
          <p:spPr>
            <a:xfrm>
              <a:off x="4800600" y="1323325"/>
              <a:ext cx="74600" cy="277575"/>
            </a:xfrm>
            <a:custGeom>
              <a:rect b="b" l="l" r="r" t="t"/>
              <a:pathLst>
                <a:path extrusionOk="0" h="11103" w="2984">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5"/>
            <p:cNvSpPr/>
            <p:nvPr/>
          </p:nvSpPr>
          <p:spPr>
            <a:xfrm>
              <a:off x="4826925" y="1334300"/>
              <a:ext cx="77900" cy="245750"/>
            </a:xfrm>
            <a:custGeom>
              <a:rect b="b" l="l" r="r" t="t"/>
              <a:pathLst>
                <a:path extrusionOk="0" h="9830" w="3116">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5"/>
            <p:cNvSpPr/>
            <p:nvPr/>
          </p:nvSpPr>
          <p:spPr>
            <a:xfrm>
              <a:off x="4873000" y="1356225"/>
              <a:ext cx="89975" cy="206275"/>
            </a:xfrm>
            <a:custGeom>
              <a:rect b="b" l="l" r="r" t="t"/>
              <a:pathLst>
                <a:path extrusionOk="0" h="8251" w="3599">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5"/>
            <p:cNvSpPr/>
            <p:nvPr/>
          </p:nvSpPr>
          <p:spPr>
            <a:xfrm>
              <a:off x="4878475" y="1401200"/>
              <a:ext cx="130575" cy="183225"/>
            </a:xfrm>
            <a:custGeom>
              <a:rect b="b" l="l" r="r" t="t"/>
              <a:pathLst>
                <a:path extrusionOk="0" h="7329" w="5223">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5"/>
            <p:cNvSpPr/>
            <p:nvPr/>
          </p:nvSpPr>
          <p:spPr>
            <a:xfrm>
              <a:off x="4888350" y="1411075"/>
              <a:ext cx="178850" cy="188725"/>
            </a:xfrm>
            <a:custGeom>
              <a:rect b="b" l="l" r="r" t="t"/>
              <a:pathLst>
                <a:path extrusionOk="0" h="7549" w="7154">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5"/>
            <p:cNvSpPr/>
            <p:nvPr/>
          </p:nvSpPr>
          <p:spPr>
            <a:xfrm>
              <a:off x="4890550" y="1412175"/>
              <a:ext cx="208450" cy="215050"/>
            </a:xfrm>
            <a:custGeom>
              <a:rect b="b" l="l" r="r" t="t"/>
              <a:pathLst>
                <a:path extrusionOk="0" h="8602" w="8338">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5"/>
            <p:cNvSpPr/>
            <p:nvPr/>
          </p:nvSpPr>
          <p:spPr>
            <a:xfrm>
              <a:off x="4878475" y="1464825"/>
              <a:ext cx="342300" cy="254550"/>
            </a:xfrm>
            <a:custGeom>
              <a:rect b="b" l="l" r="r" t="t"/>
              <a:pathLst>
                <a:path extrusionOk="0" h="10182" w="13692">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5"/>
            <p:cNvSpPr/>
            <p:nvPr/>
          </p:nvSpPr>
          <p:spPr>
            <a:xfrm>
              <a:off x="5782425" y="1462650"/>
              <a:ext cx="54875" cy="228200"/>
            </a:xfrm>
            <a:custGeom>
              <a:rect b="b" l="l" r="r" t="t"/>
              <a:pathLst>
                <a:path extrusionOk="0" h="9128" w="2195">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5"/>
            <p:cNvSpPr/>
            <p:nvPr/>
          </p:nvSpPr>
          <p:spPr>
            <a:xfrm>
              <a:off x="4857625" y="1459350"/>
              <a:ext cx="669225" cy="314875"/>
            </a:xfrm>
            <a:custGeom>
              <a:rect b="b" l="l" r="r" t="t"/>
              <a:pathLst>
                <a:path extrusionOk="0" h="12595" w="26769">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5"/>
            <p:cNvSpPr/>
            <p:nvPr/>
          </p:nvSpPr>
          <p:spPr>
            <a:xfrm>
              <a:off x="4825825" y="1509825"/>
              <a:ext cx="970875" cy="323625"/>
            </a:xfrm>
            <a:custGeom>
              <a:rect b="b" l="l" r="r" t="t"/>
              <a:pathLst>
                <a:path extrusionOk="0" h="12945" w="38835">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5"/>
            <p:cNvSpPr/>
            <p:nvPr/>
          </p:nvSpPr>
          <p:spPr>
            <a:xfrm>
              <a:off x="4788525" y="1581125"/>
              <a:ext cx="993925" cy="304975"/>
            </a:xfrm>
            <a:custGeom>
              <a:rect b="b" l="l" r="r" t="t"/>
              <a:pathLst>
                <a:path extrusionOk="0" h="12199" w="39757">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5"/>
            <p:cNvSpPr/>
            <p:nvPr/>
          </p:nvSpPr>
          <p:spPr>
            <a:xfrm>
              <a:off x="4156650" y="690350"/>
              <a:ext cx="140425" cy="190900"/>
            </a:xfrm>
            <a:custGeom>
              <a:rect b="b" l="l" r="r" t="t"/>
              <a:pathLst>
                <a:path extrusionOk="0" h="7636" w="5617">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5"/>
            <p:cNvSpPr/>
            <p:nvPr/>
          </p:nvSpPr>
          <p:spPr>
            <a:xfrm>
              <a:off x="3612525" y="2067100"/>
              <a:ext cx="822775" cy="311575"/>
            </a:xfrm>
            <a:custGeom>
              <a:rect b="b" l="l" r="r" t="t"/>
              <a:pathLst>
                <a:path extrusionOk="0" h="12463" w="32911">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5"/>
            <p:cNvSpPr/>
            <p:nvPr/>
          </p:nvSpPr>
          <p:spPr>
            <a:xfrm>
              <a:off x="3644350" y="658525"/>
              <a:ext cx="620925" cy="835950"/>
            </a:xfrm>
            <a:custGeom>
              <a:rect b="b" l="l" r="r" t="t"/>
              <a:pathLst>
                <a:path extrusionOk="0" h="33438" w="24837">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5"/>
            <p:cNvSpPr/>
            <p:nvPr/>
          </p:nvSpPr>
          <p:spPr>
            <a:xfrm>
              <a:off x="3615825" y="2072575"/>
              <a:ext cx="833750" cy="351075"/>
            </a:xfrm>
            <a:custGeom>
              <a:rect b="b" l="l" r="r" t="t"/>
              <a:pathLst>
                <a:path extrusionOk="0" h="14043" w="3335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5"/>
            <p:cNvSpPr/>
            <p:nvPr/>
          </p:nvSpPr>
          <p:spPr>
            <a:xfrm>
              <a:off x="3615825" y="642075"/>
              <a:ext cx="642875" cy="845825"/>
            </a:xfrm>
            <a:custGeom>
              <a:rect b="b" l="l" r="r" t="t"/>
              <a:pathLst>
                <a:path extrusionOk="0" h="33833" w="25715">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5"/>
            <p:cNvSpPr/>
            <p:nvPr/>
          </p:nvSpPr>
          <p:spPr>
            <a:xfrm>
              <a:off x="3589500" y="2073675"/>
              <a:ext cx="884200" cy="377400"/>
            </a:xfrm>
            <a:custGeom>
              <a:rect b="b" l="l" r="r" t="t"/>
              <a:pathLst>
                <a:path extrusionOk="0" h="15096" w="35368">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5"/>
            <p:cNvSpPr/>
            <p:nvPr/>
          </p:nvSpPr>
          <p:spPr>
            <a:xfrm>
              <a:off x="3598275" y="630025"/>
              <a:ext cx="656025" cy="832650"/>
            </a:xfrm>
            <a:custGeom>
              <a:rect b="b" l="l" r="r" t="t"/>
              <a:pathLst>
                <a:path extrusionOk="0" h="33306" w="26241">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5"/>
            <p:cNvSpPr/>
            <p:nvPr/>
          </p:nvSpPr>
          <p:spPr>
            <a:xfrm>
              <a:off x="3611425" y="1686425"/>
              <a:ext cx="2121650" cy="846925"/>
            </a:xfrm>
            <a:custGeom>
              <a:rect b="b" l="l" r="r" t="t"/>
              <a:pathLst>
                <a:path extrusionOk="0" h="33877" w="84866">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5"/>
            <p:cNvSpPr/>
            <p:nvPr/>
          </p:nvSpPr>
          <p:spPr>
            <a:xfrm>
              <a:off x="3555475" y="722150"/>
              <a:ext cx="443225" cy="703225"/>
            </a:xfrm>
            <a:custGeom>
              <a:rect b="b" l="l" r="r" t="t"/>
              <a:pathLst>
                <a:path extrusionOk="0" h="28129" w="17729">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5"/>
            <p:cNvSpPr/>
            <p:nvPr/>
          </p:nvSpPr>
          <p:spPr>
            <a:xfrm>
              <a:off x="3597175" y="1741275"/>
              <a:ext cx="2098600" cy="818400"/>
            </a:xfrm>
            <a:custGeom>
              <a:rect b="b" l="l" r="r" t="t"/>
              <a:pathLst>
                <a:path extrusionOk="0" h="32736" w="83944">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5"/>
            <p:cNvSpPr/>
            <p:nvPr/>
          </p:nvSpPr>
          <p:spPr>
            <a:xfrm>
              <a:off x="3524775" y="759450"/>
              <a:ext cx="388350" cy="654950"/>
            </a:xfrm>
            <a:custGeom>
              <a:rect b="b" l="l" r="r" t="t"/>
              <a:pathLst>
                <a:path extrusionOk="0" h="26198" w="15534">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5"/>
            <p:cNvSpPr/>
            <p:nvPr/>
          </p:nvSpPr>
          <p:spPr>
            <a:xfrm>
              <a:off x="3586200" y="1781875"/>
              <a:ext cx="2077775" cy="817300"/>
            </a:xfrm>
            <a:custGeom>
              <a:rect b="b" l="l" r="r" t="t"/>
              <a:pathLst>
                <a:path extrusionOk="0" h="32692" w="83111">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5"/>
            <p:cNvSpPr/>
            <p:nvPr/>
          </p:nvSpPr>
          <p:spPr>
            <a:xfrm>
              <a:off x="3491850" y="750675"/>
              <a:ext cx="392750" cy="747100"/>
            </a:xfrm>
            <a:custGeom>
              <a:rect b="b" l="l" r="r" t="t"/>
              <a:pathLst>
                <a:path extrusionOk="0" h="29884" w="1571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5"/>
            <p:cNvSpPr/>
            <p:nvPr/>
          </p:nvSpPr>
          <p:spPr>
            <a:xfrm>
              <a:off x="3630075" y="1825750"/>
              <a:ext cx="1999875" cy="810725"/>
            </a:xfrm>
            <a:custGeom>
              <a:rect b="b" l="l" r="r" t="t"/>
              <a:pathLst>
                <a:path extrusionOk="0" h="32429" w="79995">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5"/>
            <p:cNvSpPr/>
            <p:nvPr/>
          </p:nvSpPr>
          <p:spPr>
            <a:xfrm>
              <a:off x="3466625" y="829675"/>
              <a:ext cx="329125" cy="579250"/>
            </a:xfrm>
            <a:custGeom>
              <a:rect b="b" l="l" r="r" t="t"/>
              <a:pathLst>
                <a:path extrusionOk="0" h="23170" w="13165">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5"/>
            <p:cNvSpPr/>
            <p:nvPr/>
          </p:nvSpPr>
          <p:spPr>
            <a:xfrm>
              <a:off x="3663000" y="692550"/>
              <a:ext cx="735000" cy="1528150"/>
            </a:xfrm>
            <a:custGeom>
              <a:rect b="b" l="l" r="r" t="t"/>
              <a:pathLst>
                <a:path extrusionOk="0" h="61126" w="2940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5"/>
            <p:cNvSpPr/>
            <p:nvPr/>
          </p:nvSpPr>
          <p:spPr>
            <a:xfrm>
              <a:off x="3625700" y="691450"/>
              <a:ext cx="766825" cy="1557775"/>
            </a:xfrm>
            <a:custGeom>
              <a:rect b="b" l="l" r="r" t="t"/>
              <a:pathLst>
                <a:path extrusionOk="0" h="62311" w="30673">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5"/>
            <p:cNvSpPr/>
            <p:nvPr/>
          </p:nvSpPr>
          <p:spPr>
            <a:xfrm>
              <a:off x="3681625" y="1993600"/>
              <a:ext cx="702125" cy="310475"/>
            </a:xfrm>
            <a:custGeom>
              <a:rect b="b" l="l" r="r" t="t"/>
              <a:pathLst>
                <a:path extrusionOk="0" h="12419" w="28085">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5"/>
            <p:cNvSpPr/>
            <p:nvPr/>
          </p:nvSpPr>
          <p:spPr>
            <a:xfrm>
              <a:off x="3646525" y="689250"/>
              <a:ext cx="639600" cy="988425"/>
            </a:xfrm>
            <a:custGeom>
              <a:rect b="b" l="l" r="r" t="t"/>
              <a:pathLst>
                <a:path extrusionOk="0" h="39537" w="25584">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5"/>
            <p:cNvSpPr/>
            <p:nvPr/>
          </p:nvSpPr>
          <p:spPr>
            <a:xfrm>
              <a:off x="3650925" y="2049550"/>
              <a:ext cx="763550" cy="304975"/>
            </a:xfrm>
            <a:custGeom>
              <a:rect b="b" l="l" r="r" t="t"/>
              <a:pathLst>
                <a:path extrusionOk="0" h="12199" w="30542">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5"/>
            <p:cNvSpPr/>
            <p:nvPr/>
          </p:nvSpPr>
          <p:spPr>
            <a:xfrm>
              <a:off x="3678350" y="670600"/>
              <a:ext cx="591300" cy="788775"/>
            </a:xfrm>
            <a:custGeom>
              <a:rect b="b" l="l" r="r" t="t"/>
              <a:pathLst>
                <a:path extrusionOk="0" h="31551" w="23652">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5"/>
            <p:cNvSpPr/>
            <p:nvPr/>
          </p:nvSpPr>
          <p:spPr>
            <a:xfrm>
              <a:off x="4188450" y="866975"/>
              <a:ext cx="520025" cy="931375"/>
            </a:xfrm>
            <a:custGeom>
              <a:rect b="b" l="l" r="r" t="t"/>
              <a:pathLst>
                <a:path extrusionOk="0" h="37255" w="20801">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5"/>
            <p:cNvSpPr/>
            <p:nvPr/>
          </p:nvSpPr>
          <p:spPr>
            <a:xfrm>
              <a:off x="4063400" y="858200"/>
              <a:ext cx="670300" cy="974150"/>
            </a:xfrm>
            <a:custGeom>
              <a:rect b="b" l="l" r="r" t="t"/>
              <a:pathLst>
                <a:path extrusionOk="0" h="38966" w="26812">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5"/>
            <p:cNvSpPr/>
            <p:nvPr/>
          </p:nvSpPr>
          <p:spPr>
            <a:xfrm>
              <a:off x="4019525" y="841725"/>
              <a:ext cx="410300" cy="1012575"/>
            </a:xfrm>
            <a:custGeom>
              <a:rect b="b" l="l" r="r" t="t"/>
              <a:pathLst>
                <a:path extrusionOk="0" h="40503" w="16412">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5"/>
            <p:cNvSpPr/>
            <p:nvPr/>
          </p:nvSpPr>
          <p:spPr>
            <a:xfrm>
              <a:off x="3981125" y="801150"/>
              <a:ext cx="444300" cy="1074000"/>
            </a:xfrm>
            <a:custGeom>
              <a:rect b="b" l="l" r="r" t="t"/>
              <a:pathLst>
                <a:path extrusionOk="0" h="42960" w="17772">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5"/>
            <p:cNvSpPr/>
            <p:nvPr/>
          </p:nvSpPr>
          <p:spPr>
            <a:xfrm>
              <a:off x="3930650" y="715575"/>
              <a:ext cx="492600" cy="1197950"/>
            </a:xfrm>
            <a:custGeom>
              <a:rect b="b" l="l" r="r" t="t"/>
              <a:pathLst>
                <a:path extrusionOk="0" h="47918" w="19704">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5"/>
            <p:cNvSpPr/>
            <p:nvPr/>
          </p:nvSpPr>
          <p:spPr>
            <a:xfrm>
              <a:off x="3904325" y="661825"/>
              <a:ext cx="515625" cy="1271450"/>
            </a:xfrm>
            <a:custGeom>
              <a:rect b="b" l="l" r="r" t="t"/>
              <a:pathLst>
                <a:path extrusionOk="0" h="50858" w="20625">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5"/>
            <p:cNvSpPr/>
            <p:nvPr/>
          </p:nvSpPr>
          <p:spPr>
            <a:xfrm>
              <a:off x="3881300" y="681575"/>
              <a:ext cx="525475" cy="1276950"/>
            </a:xfrm>
            <a:custGeom>
              <a:rect b="b" l="l" r="r" t="t"/>
              <a:pathLst>
                <a:path extrusionOk="0" h="51078" w="21019">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5"/>
            <p:cNvSpPr/>
            <p:nvPr/>
          </p:nvSpPr>
          <p:spPr>
            <a:xfrm>
              <a:off x="3850575" y="669500"/>
              <a:ext cx="549625" cy="1310950"/>
            </a:xfrm>
            <a:custGeom>
              <a:rect b="b" l="l" r="r" t="t"/>
              <a:pathLst>
                <a:path extrusionOk="0" h="52438" w="21985">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5"/>
            <p:cNvSpPr/>
            <p:nvPr/>
          </p:nvSpPr>
          <p:spPr>
            <a:xfrm>
              <a:off x="3590575" y="1937650"/>
              <a:ext cx="1971375" cy="750375"/>
            </a:xfrm>
            <a:custGeom>
              <a:rect b="b" l="l" r="r" t="t"/>
              <a:pathLst>
                <a:path extrusionOk="0" h="30015" w="78855">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5"/>
            <p:cNvSpPr/>
            <p:nvPr/>
          </p:nvSpPr>
          <p:spPr>
            <a:xfrm>
              <a:off x="3469925" y="764950"/>
              <a:ext cx="299500" cy="582525"/>
            </a:xfrm>
            <a:custGeom>
              <a:rect b="b" l="l" r="r" t="t"/>
              <a:pathLst>
                <a:path extrusionOk="0" h="23301" w="1198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5"/>
            <p:cNvSpPr/>
            <p:nvPr/>
          </p:nvSpPr>
          <p:spPr>
            <a:xfrm>
              <a:off x="3619100" y="2026500"/>
              <a:ext cx="1900050" cy="686750"/>
            </a:xfrm>
            <a:custGeom>
              <a:rect b="b" l="l" r="r" t="t"/>
              <a:pathLst>
                <a:path extrusionOk="0" h="27470" w="76002">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5"/>
            <p:cNvSpPr/>
            <p:nvPr/>
          </p:nvSpPr>
          <p:spPr>
            <a:xfrm>
              <a:off x="3437000" y="785800"/>
              <a:ext cx="287450" cy="611050"/>
            </a:xfrm>
            <a:custGeom>
              <a:rect b="b" l="l" r="r" t="t"/>
              <a:pathLst>
                <a:path extrusionOk="0" h="24442" w="11498">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5"/>
            <p:cNvSpPr/>
            <p:nvPr/>
          </p:nvSpPr>
          <p:spPr>
            <a:xfrm>
              <a:off x="3586200" y="2096725"/>
              <a:ext cx="1884700" cy="640675"/>
            </a:xfrm>
            <a:custGeom>
              <a:rect b="b" l="l" r="r" t="t"/>
              <a:pathLst>
                <a:path extrusionOk="0" h="25627" w="75388">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5"/>
            <p:cNvSpPr/>
            <p:nvPr/>
          </p:nvSpPr>
          <p:spPr>
            <a:xfrm>
              <a:off x="3416150" y="761650"/>
              <a:ext cx="289650" cy="645075"/>
            </a:xfrm>
            <a:custGeom>
              <a:rect b="b" l="l" r="r" t="t"/>
              <a:pathLst>
                <a:path extrusionOk="0" h="25803" w="11586">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5"/>
            <p:cNvSpPr/>
            <p:nvPr/>
          </p:nvSpPr>
          <p:spPr>
            <a:xfrm>
              <a:off x="3602650" y="2266750"/>
              <a:ext cx="1732200" cy="549625"/>
            </a:xfrm>
            <a:custGeom>
              <a:rect b="b" l="l" r="r" t="t"/>
              <a:pathLst>
                <a:path extrusionOk="0" h="21985" w="69288">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5"/>
            <p:cNvSpPr/>
            <p:nvPr/>
          </p:nvSpPr>
          <p:spPr>
            <a:xfrm>
              <a:off x="3338275" y="741900"/>
              <a:ext cx="284150" cy="635200"/>
            </a:xfrm>
            <a:custGeom>
              <a:rect b="b" l="l" r="r" t="t"/>
              <a:pathLst>
                <a:path extrusionOk="0" h="25408" w="11366">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5"/>
            <p:cNvSpPr/>
            <p:nvPr/>
          </p:nvSpPr>
          <p:spPr>
            <a:xfrm>
              <a:off x="3628975" y="2341350"/>
              <a:ext cx="1621425" cy="496975"/>
            </a:xfrm>
            <a:custGeom>
              <a:rect b="b" l="l" r="r" t="t"/>
              <a:pathLst>
                <a:path extrusionOk="0" h="19879" w="64857">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5"/>
            <p:cNvSpPr/>
            <p:nvPr/>
          </p:nvSpPr>
          <p:spPr>
            <a:xfrm>
              <a:off x="3316325" y="744100"/>
              <a:ext cx="277575" cy="640675"/>
            </a:xfrm>
            <a:custGeom>
              <a:rect b="b" l="l" r="r" t="t"/>
              <a:pathLst>
                <a:path extrusionOk="0" h="25627" w="11103">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5"/>
            <p:cNvSpPr/>
            <p:nvPr/>
          </p:nvSpPr>
          <p:spPr>
            <a:xfrm>
              <a:off x="3616925" y="2404975"/>
              <a:ext cx="1567650" cy="455275"/>
            </a:xfrm>
            <a:custGeom>
              <a:rect b="b" l="l" r="r" t="t"/>
              <a:pathLst>
                <a:path extrusionOk="0" h="18211" w="62706">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5"/>
            <p:cNvSpPr/>
            <p:nvPr/>
          </p:nvSpPr>
          <p:spPr>
            <a:xfrm>
              <a:off x="3272450" y="748500"/>
              <a:ext cx="287450" cy="706500"/>
            </a:xfrm>
            <a:custGeom>
              <a:rect b="b" l="l" r="r" t="t"/>
              <a:pathLst>
                <a:path extrusionOk="0" h="28260" w="11498">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5"/>
            <p:cNvSpPr/>
            <p:nvPr/>
          </p:nvSpPr>
          <p:spPr>
            <a:xfrm>
              <a:off x="4211500" y="2486150"/>
              <a:ext cx="884200" cy="333525"/>
            </a:xfrm>
            <a:custGeom>
              <a:rect b="b" l="l" r="r" t="t"/>
              <a:pathLst>
                <a:path extrusionOk="0" h="13341" w="35368">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5"/>
            <p:cNvSpPr/>
            <p:nvPr/>
          </p:nvSpPr>
          <p:spPr>
            <a:xfrm>
              <a:off x="3623500" y="2804275"/>
              <a:ext cx="496975" cy="77925"/>
            </a:xfrm>
            <a:custGeom>
              <a:rect b="b" l="l" r="r" t="t"/>
              <a:pathLst>
                <a:path extrusionOk="0" h="3117" w="19879">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5"/>
            <p:cNvSpPr/>
            <p:nvPr/>
          </p:nvSpPr>
          <p:spPr>
            <a:xfrm>
              <a:off x="3251600" y="756175"/>
              <a:ext cx="275375" cy="692225"/>
            </a:xfrm>
            <a:custGeom>
              <a:rect b="b" l="l" r="r" t="t"/>
              <a:pathLst>
                <a:path extrusionOk="0" h="27689" w="11015">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5"/>
            <p:cNvSpPr/>
            <p:nvPr/>
          </p:nvSpPr>
          <p:spPr>
            <a:xfrm>
              <a:off x="3658600" y="1953000"/>
              <a:ext cx="737225" cy="323650"/>
            </a:xfrm>
            <a:custGeom>
              <a:rect b="b" l="l" r="r" t="t"/>
              <a:pathLst>
                <a:path extrusionOk="0" h="12946" w="29489">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5"/>
            <p:cNvSpPr/>
            <p:nvPr/>
          </p:nvSpPr>
          <p:spPr>
            <a:xfrm>
              <a:off x="3550000" y="2139500"/>
              <a:ext cx="25" cy="25"/>
            </a:xfrm>
            <a:custGeom>
              <a:rect b="b" l="l" r="r" t="t"/>
              <a:pathLst>
                <a:path extrusionOk="0" h="1" w="1">
                  <a:moveTo>
                    <a:pt x="0" y="0"/>
                  </a:moveTo>
                  <a:lnTo>
                    <a:pt x="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5"/>
            <p:cNvSpPr/>
            <p:nvPr/>
          </p:nvSpPr>
          <p:spPr>
            <a:xfrm>
              <a:off x="3550000" y="2139500"/>
              <a:ext cx="25" cy="25"/>
            </a:xfrm>
            <a:custGeom>
              <a:rect b="b" l="l" r="r" t="t"/>
              <a:pathLst>
                <a:path extrusionOk="0" fill="none" h="1" w="1">
                  <a:moveTo>
                    <a:pt x="0" y="0"/>
                  </a:moveTo>
                  <a:lnTo>
                    <a:pt x="0" y="0"/>
                  </a:lnTo>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5"/>
            <p:cNvSpPr/>
            <p:nvPr/>
          </p:nvSpPr>
          <p:spPr>
            <a:xfrm>
              <a:off x="3643250" y="872450"/>
              <a:ext cx="522200" cy="829375"/>
            </a:xfrm>
            <a:custGeom>
              <a:rect b="b" l="l" r="r" t="t"/>
              <a:pathLst>
                <a:path extrusionOk="0" h="33175" w="20888">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5"/>
            <p:cNvSpPr/>
            <p:nvPr/>
          </p:nvSpPr>
          <p:spPr>
            <a:xfrm>
              <a:off x="3612525" y="2141700"/>
              <a:ext cx="1811200" cy="630800"/>
            </a:xfrm>
            <a:custGeom>
              <a:rect b="b" l="l" r="r" t="t"/>
              <a:pathLst>
                <a:path extrusionOk="0" h="25232" w="72448">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5"/>
            <p:cNvSpPr/>
            <p:nvPr/>
          </p:nvSpPr>
          <p:spPr>
            <a:xfrm>
              <a:off x="3387650" y="738625"/>
              <a:ext cx="299500" cy="660425"/>
            </a:xfrm>
            <a:custGeom>
              <a:rect b="b" l="l" r="r" t="t"/>
              <a:pathLst>
                <a:path extrusionOk="0" h="26417" w="1198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5"/>
            <p:cNvSpPr/>
            <p:nvPr/>
          </p:nvSpPr>
          <p:spPr>
            <a:xfrm>
              <a:off x="4327775" y="2656175"/>
              <a:ext cx="230400" cy="66950"/>
            </a:xfrm>
            <a:custGeom>
              <a:rect b="b" l="l" r="r" t="t"/>
              <a:pathLst>
                <a:path extrusionOk="0" h="2678" w="9216">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5"/>
            <p:cNvSpPr/>
            <p:nvPr/>
          </p:nvSpPr>
          <p:spPr>
            <a:xfrm>
              <a:off x="3893350" y="2910700"/>
              <a:ext cx="171175" cy="15375"/>
            </a:xfrm>
            <a:custGeom>
              <a:rect b="b" l="l" r="r" t="t"/>
              <a:pathLst>
                <a:path extrusionOk="0" h="615" w="6847">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5"/>
            <p:cNvSpPr/>
            <p:nvPr/>
          </p:nvSpPr>
          <p:spPr>
            <a:xfrm>
              <a:off x="3224175" y="777000"/>
              <a:ext cx="230400" cy="580350"/>
            </a:xfrm>
            <a:custGeom>
              <a:rect b="b" l="l" r="r" t="t"/>
              <a:pathLst>
                <a:path extrusionOk="0" h="23214" w="9216">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5"/>
            <p:cNvSpPr/>
            <p:nvPr/>
          </p:nvSpPr>
          <p:spPr>
            <a:xfrm>
              <a:off x="4358500" y="2701175"/>
              <a:ext cx="82300" cy="30725"/>
            </a:xfrm>
            <a:custGeom>
              <a:rect b="b" l="l" r="r" t="t"/>
              <a:pathLst>
                <a:path extrusionOk="0" h="1229" w="3292">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5"/>
            <p:cNvSpPr/>
            <p:nvPr/>
          </p:nvSpPr>
          <p:spPr>
            <a:xfrm>
              <a:off x="3816575" y="2913975"/>
              <a:ext cx="229300" cy="34050"/>
            </a:xfrm>
            <a:custGeom>
              <a:rect b="b" l="l" r="r" t="t"/>
              <a:pathLst>
                <a:path extrusionOk="0" h="1362" w="9172">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5"/>
            <p:cNvSpPr/>
            <p:nvPr/>
          </p:nvSpPr>
          <p:spPr>
            <a:xfrm>
              <a:off x="3192375" y="766050"/>
              <a:ext cx="239175" cy="620925"/>
            </a:xfrm>
            <a:custGeom>
              <a:rect b="b" l="l" r="r" t="t"/>
              <a:pathLst>
                <a:path extrusionOk="0" h="24837" w="9567">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5"/>
            <p:cNvSpPr/>
            <p:nvPr/>
          </p:nvSpPr>
          <p:spPr>
            <a:xfrm>
              <a:off x="3859350" y="2946900"/>
              <a:ext cx="105350" cy="24150"/>
            </a:xfrm>
            <a:custGeom>
              <a:rect b="b" l="l" r="r" t="t"/>
              <a:pathLst>
                <a:path extrusionOk="0" h="966" w="4214">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5"/>
            <p:cNvSpPr/>
            <p:nvPr/>
          </p:nvSpPr>
          <p:spPr>
            <a:xfrm>
              <a:off x="3161650" y="766050"/>
              <a:ext cx="238075" cy="613250"/>
            </a:xfrm>
            <a:custGeom>
              <a:rect b="b" l="l" r="r" t="t"/>
              <a:pathLst>
                <a:path extrusionOk="0" h="24530" w="9523">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5"/>
            <p:cNvSpPr/>
            <p:nvPr/>
          </p:nvSpPr>
          <p:spPr>
            <a:xfrm>
              <a:off x="4527425" y="1110500"/>
              <a:ext cx="63650" cy="151425"/>
            </a:xfrm>
            <a:custGeom>
              <a:rect b="b" l="l" r="r" t="t"/>
              <a:pathLst>
                <a:path extrusionOk="0" h="6057" w="2546">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5"/>
            <p:cNvSpPr/>
            <p:nvPr/>
          </p:nvSpPr>
          <p:spPr>
            <a:xfrm>
              <a:off x="4484650" y="1084175"/>
              <a:ext cx="129475" cy="362025"/>
            </a:xfrm>
            <a:custGeom>
              <a:rect b="b" l="l" r="r" t="t"/>
              <a:pathLst>
                <a:path extrusionOk="0" h="14481" w="5179">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5"/>
            <p:cNvSpPr/>
            <p:nvPr/>
          </p:nvSpPr>
          <p:spPr>
            <a:xfrm>
              <a:off x="4367275" y="1051275"/>
              <a:ext cx="268800" cy="559500"/>
            </a:xfrm>
            <a:custGeom>
              <a:rect b="b" l="l" r="r" t="t"/>
              <a:pathLst>
                <a:path extrusionOk="0" h="22380" w="10752">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5"/>
            <p:cNvSpPr/>
            <p:nvPr/>
          </p:nvSpPr>
          <p:spPr>
            <a:xfrm>
              <a:off x="4316800" y="908650"/>
              <a:ext cx="344500" cy="822775"/>
            </a:xfrm>
            <a:custGeom>
              <a:rect b="b" l="l" r="r" t="t"/>
              <a:pathLst>
                <a:path extrusionOk="0" h="32911" w="1378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5"/>
            <p:cNvSpPr/>
            <p:nvPr/>
          </p:nvSpPr>
          <p:spPr>
            <a:xfrm>
              <a:off x="4111675" y="1612925"/>
              <a:ext cx="55975" cy="64750"/>
            </a:xfrm>
            <a:custGeom>
              <a:rect b="b" l="l" r="r" t="t"/>
              <a:pathLst>
                <a:path extrusionOk="0" h="2590" w="2239">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5"/>
            <p:cNvSpPr/>
            <p:nvPr/>
          </p:nvSpPr>
          <p:spPr>
            <a:xfrm>
              <a:off x="2076700" y="1162050"/>
              <a:ext cx="490400" cy="941275"/>
            </a:xfrm>
            <a:custGeom>
              <a:rect b="b" l="l" r="r" t="t"/>
              <a:pathLst>
                <a:path extrusionOk="0" h="37651" w="19616">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5"/>
            <p:cNvSpPr/>
            <p:nvPr/>
          </p:nvSpPr>
          <p:spPr>
            <a:xfrm>
              <a:off x="1913250" y="1401200"/>
              <a:ext cx="382875" cy="744900"/>
            </a:xfrm>
            <a:custGeom>
              <a:rect b="b" l="l" r="r" t="t"/>
              <a:pathLst>
                <a:path extrusionOk="0" h="29796" w="15315">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5"/>
            <p:cNvSpPr/>
            <p:nvPr/>
          </p:nvSpPr>
          <p:spPr>
            <a:xfrm>
              <a:off x="1927525" y="1297000"/>
              <a:ext cx="446500" cy="875425"/>
            </a:xfrm>
            <a:custGeom>
              <a:rect b="b" l="l" r="r" t="t"/>
              <a:pathLst>
                <a:path extrusionOk="0" h="35017" w="1786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5"/>
            <p:cNvSpPr/>
            <p:nvPr/>
          </p:nvSpPr>
          <p:spPr>
            <a:xfrm>
              <a:off x="1977975" y="1250925"/>
              <a:ext cx="449800" cy="917125"/>
            </a:xfrm>
            <a:custGeom>
              <a:rect b="b" l="l" r="r" t="t"/>
              <a:pathLst>
                <a:path extrusionOk="0" h="36685" w="17992">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5"/>
            <p:cNvSpPr/>
            <p:nvPr/>
          </p:nvSpPr>
          <p:spPr>
            <a:xfrm>
              <a:off x="2010875" y="1153275"/>
              <a:ext cx="468450" cy="980750"/>
            </a:xfrm>
            <a:custGeom>
              <a:rect b="b" l="l" r="r" t="t"/>
              <a:pathLst>
                <a:path extrusionOk="0" h="39230" w="18738">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5"/>
            <p:cNvSpPr/>
            <p:nvPr/>
          </p:nvSpPr>
          <p:spPr>
            <a:xfrm>
              <a:off x="1860600" y="1609650"/>
              <a:ext cx="307175" cy="510125"/>
            </a:xfrm>
            <a:custGeom>
              <a:rect b="b" l="l" r="r" t="t"/>
              <a:pathLst>
                <a:path extrusionOk="0" h="20405" w="12287">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5"/>
            <p:cNvSpPr/>
            <p:nvPr/>
          </p:nvSpPr>
          <p:spPr>
            <a:xfrm>
              <a:off x="3805600" y="1948625"/>
              <a:ext cx="105350" cy="186500"/>
            </a:xfrm>
            <a:custGeom>
              <a:rect b="b" l="l" r="r" t="t"/>
              <a:pathLst>
                <a:path extrusionOk="0" h="7460" w="4214">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5"/>
            <p:cNvSpPr/>
            <p:nvPr/>
          </p:nvSpPr>
          <p:spPr>
            <a:xfrm>
              <a:off x="3788050" y="1933250"/>
              <a:ext cx="133850" cy="229300"/>
            </a:xfrm>
            <a:custGeom>
              <a:rect b="b" l="l" r="r" t="t"/>
              <a:pathLst>
                <a:path extrusionOk="0" h="9172" w="5354">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5"/>
            <p:cNvSpPr/>
            <p:nvPr/>
          </p:nvSpPr>
          <p:spPr>
            <a:xfrm>
              <a:off x="3671775" y="2997350"/>
              <a:ext cx="187600" cy="399350"/>
            </a:xfrm>
            <a:custGeom>
              <a:rect b="b" l="l" r="r" t="t"/>
              <a:pathLst>
                <a:path extrusionOk="0" h="15974" w="7504">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5"/>
            <p:cNvSpPr/>
            <p:nvPr/>
          </p:nvSpPr>
          <p:spPr>
            <a:xfrm>
              <a:off x="3577425" y="2967725"/>
              <a:ext cx="311575" cy="471750"/>
            </a:xfrm>
            <a:custGeom>
              <a:rect b="b" l="l" r="r" t="t"/>
              <a:pathLst>
                <a:path extrusionOk="0" h="18870" w="12463">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5"/>
            <p:cNvSpPr/>
            <p:nvPr/>
          </p:nvSpPr>
          <p:spPr>
            <a:xfrm>
              <a:off x="3642150" y="2927150"/>
              <a:ext cx="329125" cy="352150"/>
            </a:xfrm>
            <a:custGeom>
              <a:rect b="b" l="l" r="r" t="t"/>
              <a:pathLst>
                <a:path extrusionOk="0" h="14086" w="13165">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5"/>
            <p:cNvSpPr/>
            <p:nvPr/>
          </p:nvSpPr>
          <p:spPr>
            <a:xfrm>
              <a:off x="3625700" y="2886550"/>
              <a:ext cx="275375" cy="360950"/>
            </a:xfrm>
            <a:custGeom>
              <a:rect b="b" l="l" r="r" t="t"/>
              <a:pathLst>
                <a:path extrusionOk="0" h="14438" w="11015">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5"/>
            <p:cNvSpPr/>
            <p:nvPr/>
          </p:nvSpPr>
          <p:spPr>
            <a:xfrm>
              <a:off x="3703575" y="3053300"/>
              <a:ext cx="118500" cy="174450"/>
            </a:xfrm>
            <a:custGeom>
              <a:rect b="b" l="l" r="r" t="t"/>
              <a:pathLst>
                <a:path extrusionOk="0" h="6978" w="474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5"/>
            <p:cNvSpPr/>
            <p:nvPr/>
          </p:nvSpPr>
          <p:spPr>
            <a:xfrm>
              <a:off x="3689325" y="3025875"/>
              <a:ext cx="149200" cy="218325"/>
            </a:xfrm>
            <a:custGeom>
              <a:rect b="b" l="l" r="r" t="t"/>
              <a:pathLst>
                <a:path extrusionOk="0" h="8733" w="5968">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5"/>
            <p:cNvSpPr/>
            <p:nvPr/>
          </p:nvSpPr>
          <p:spPr>
            <a:xfrm>
              <a:off x="3745275" y="2955675"/>
              <a:ext cx="168950" cy="217225"/>
            </a:xfrm>
            <a:custGeom>
              <a:rect b="b" l="l" r="r" t="t"/>
              <a:pathLst>
                <a:path extrusionOk="0" h="8689" w="6758">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5"/>
            <p:cNvSpPr/>
            <p:nvPr/>
          </p:nvSpPr>
          <p:spPr>
            <a:xfrm>
              <a:off x="3838500" y="2980900"/>
              <a:ext cx="96575" cy="170050"/>
            </a:xfrm>
            <a:custGeom>
              <a:rect b="b" l="l" r="r" t="t"/>
              <a:pathLst>
                <a:path extrusionOk="0" h="6802" w="3863">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5"/>
            <p:cNvSpPr/>
            <p:nvPr/>
          </p:nvSpPr>
          <p:spPr>
            <a:xfrm>
              <a:off x="6159800" y="3992350"/>
              <a:ext cx="10975" cy="43900"/>
            </a:xfrm>
            <a:custGeom>
              <a:rect b="b" l="l" r="r" t="t"/>
              <a:pathLst>
                <a:path extrusionOk="0" h="1756" w="439">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5"/>
            <p:cNvSpPr/>
            <p:nvPr/>
          </p:nvSpPr>
          <p:spPr>
            <a:xfrm>
              <a:off x="6108225" y="4190900"/>
              <a:ext cx="28550" cy="37325"/>
            </a:xfrm>
            <a:custGeom>
              <a:rect b="b" l="l" r="r" t="t"/>
              <a:pathLst>
                <a:path extrusionOk="0" h="1493" w="1142">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5"/>
            <p:cNvSpPr/>
            <p:nvPr/>
          </p:nvSpPr>
          <p:spPr>
            <a:xfrm>
              <a:off x="6367125" y="4108625"/>
              <a:ext cx="36225" cy="30750"/>
            </a:xfrm>
            <a:custGeom>
              <a:rect b="b" l="l" r="r" t="t"/>
              <a:pathLst>
                <a:path extrusionOk="0" h="1230" w="1449">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5"/>
            <p:cNvSpPr/>
            <p:nvPr/>
          </p:nvSpPr>
          <p:spPr>
            <a:xfrm>
              <a:off x="5861400" y="5099225"/>
              <a:ext cx="47200" cy="13175"/>
            </a:xfrm>
            <a:custGeom>
              <a:rect b="b" l="l" r="r" t="t"/>
              <a:pathLst>
                <a:path extrusionOk="0" h="527" w="1888">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5"/>
            <p:cNvSpPr/>
            <p:nvPr/>
          </p:nvSpPr>
          <p:spPr>
            <a:xfrm>
              <a:off x="5808750" y="4503550"/>
              <a:ext cx="879825" cy="324725"/>
            </a:xfrm>
            <a:custGeom>
              <a:rect b="b" l="l" r="r" t="t"/>
              <a:pathLst>
                <a:path extrusionOk="0" h="12989" w="35193">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5"/>
            <p:cNvSpPr/>
            <p:nvPr/>
          </p:nvSpPr>
          <p:spPr>
            <a:xfrm>
              <a:off x="5804350" y="4473925"/>
              <a:ext cx="934675" cy="337900"/>
            </a:xfrm>
            <a:custGeom>
              <a:rect b="b" l="l" r="r" t="t"/>
              <a:pathLst>
                <a:path extrusionOk="0" h="13516" w="37387">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5"/>
            <p:cNvSpPr/>
            <p:nvPr/>
          </p:nvSpPr>
          <p:spPr>
            <a:xfrm>
              <a:off x="5821900" y="4427850"/>
              <a:ext cx="1314250" cy="359850"/>
            </a:xfrm>
            <a:custGeom>
              <a:rect b="b" l="l" r="r" t="t"/>
              <a:pathLst>
                <a:path extrusionOk="0" h="14394" w="5257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5"/>
            <p:cNvSpPr/>
            <p:nvPr/>
          </p:nvSpPr>
          <p:spPr>
            <a:xfrm>
              <a:off x="5828500" y="4381775"/>
              <a:ext cx="1328500" cy="379600"/>
            </a:xfrm>
            <a:custGeom>
              <a:rect b="b" l="l" r="r" t="t"/>
              <a:pathLst>
                <a:path extrusionOk="0" h="15184" w="5314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5"/>
            <p:cNvSpPr/>
            <p:nvPr/>
          </p:nvSpPr>
          <p:spPr>
            <a:xfrm>
              <a:off x="5680400" y="4855700"/>
              <a:ext cx="42800" cy="15375"/>
            </a:xfrm>
            <a:custGeom>
              <a:rect b="b" l="l" r="r" t="t"/>
              <a:pathLst>
                <a:path extrusionOk="0" h="615" w="1712">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5"/>
            <p:cNvSpPr/>
            <p:nvPr/>
          </p:nvSpPr>
          <p:spPr>
            <a:xfrm>
              <a:off x="5660650" y="4828275"/>
              <a:ext cx="138250" cy="42800"/>
            </a:xfrm>
            <a:custGeom>
              <a:rect b="b" l="l" r="r" t="t"/>
              <a:pathLst>
                <a:path extrusionOk="0" h="1712" w="553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5"/>
            <p:cNvSpPr/>
            <p:nvPr/>
          </p:nvSpPr>
          <p:spPr>
            <a:xfrm>
              <a:off x="5656250" y="4808525"/>
              <a:ext cx="208475" cy="60350"/>
            </a:xfrm>
            <a:custGeom>
              <a:rect b="b" l="l" r="r" t="t"/>
              <a:pathLst>
                <a:path extrusionOk="0" h="2414" w="8339">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5"/>
            <p:cNvSpPr/>
            <p:nvPr/>
          </p:nvSpPr>
          <p:spPr>
            <a:xfrm>
              <a:off x="5636525" y="4793150"/>
              <a:ext cx="269875" cy="65850"/>
            </a:xfrm>
            <a:custGeom>
              <a:rect b="b" l="l" r="r" t="t"/>
              <a:pathLst>
                <a:path extrusionOk="0" h="2634" w="10795">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5"/>
            <p:cNvSpPr/>
            <p:nvPr/>
          </p:nvSpPr>
          <p:spPr>
            <a:xfrm>
              <a:off x="5527900" y="5054250"/>
              <a:ext cx="528800" cy="40600"/>
            </a:xfrm>
            <a:custGeom>
              <a:rect b="b" l="l" r="r" t="t"/>
              <a:pathLst>
                <a:path extrusionOk="0" h="1624" w="21152">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5"/>
            <p:cNvSpPr/>
            <p:nvPr/>
          </p:nvSpPr>
          <p:spPr>
            <a:xfrm>
              <a:off x="5946975" y="5033400"/>
              <a:ext cx="121775" cy="18675"/>
            </a:xfrm>
            <a:custGeom>
              <a:rect b="b" l="l" r="r" t="t"/>
              <a:pathLst>
                <a:path extrusionOk="0" h="747" w="4871">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5"/>
            <p:cNvSpPr/>
            <p:nvPr/>
          </p:nvSpPr>
          <p:spPr>
            <a:xfrm>
              <a:off x="5962325" y="5012550"/>
              <a:ext cx="120700" cy="18675"/>
            </a:xfrm>
            <a:custGeom>
              <a:rect b="b" l="l" r="r" t="t"/>
              <a:pathLst>
                <a:path extrusionOk="0" h="747" w="4828">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5"/>
            <p:cNvSpPr/>
            <p:nvPr/>
          </p:nvSpPr>
          <p:spPr>
            <a:xfrm>
              <a:off x="5977675" y="4991725"/>
              <a:ext cx="117425" cy="17575"/>
            </a:xfrm>
            <a:custGeom>
              <a:rect b="b" l="l" r="r" t="t"/>
              <a:pathLst>
                <a:path extrusionOk="0" h="703" w="4697">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5"/>
            <p:cNvSpPr/>
            <p:nvPr/>
          </p:nvSpPr>
          <p:spPr>
            <a:xfrm>
              <a:off x="6019375" y="4955525"/>
              <a:ext cx="16475" cy="9900"/>
            </a:xfrm>
            <a:custGeom>
              <a:rect b="b" l="l" r="r" t="t"/>
              <a:pathLst>
                <a:path extrusionOk="0" h="396" w="659">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5"/>
            <p:cNvSpPr/>
            <p:nvPr/>
          </p:nvSpPr>
          <p:spPr>
            <a:xfrm>
              <a:off x="6024850" y="4934675"/>
              <a:ext cx="25275" cy="13175"/>
            </a:xfrm>
            <a:custGeom>
              <a:rect b="b" l="l" r="r" t="t"/>
              <a:pathLst>
                <a:path extrusionOk="0" h="527" w="1011">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5"/>
            <p:cNvSpPr/>
            <p:nvPr/>
          </p:nvSpPr>
          <p:spPr>
            <a:xfrm>
              <a:off x="6041325" y="4908350"/>
              <a:ext cx="165650" cy="19775"/>
            </a:xfrm>
            <a:custGeom>
              <a:rect b="b" l="l" r="r" t="t"/>
              <a:pathLst>
                <a:path extrusionOk="0" h="791" w="6626">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5"/>
            <p:cNvSpPr/>
            <p:nvPr/>
          </p:nvSpPr>
          <p:spPr>
            <a:xfrm>
              <a:off x="6046800" y="4887500"/>
              <a:ext cx="165675" cy="23075"/>
            </a:xfrm>
            <a:custGeom>
              <a:rect b="b" l="l" r="r" t="t"/>
              <a:pathLst>
                <a:path extrusionOk="0" h="923" w="6627">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5"/>
            <p:cNvSpPr/>
            <p:nvPr/>
          </p:nvSpPr>
          <p:spPr>
            <a:xfrm>
              <a:off x="6097250" y="4844725"/>
              <a:ext cx="125100" cy="18675"/>
            </a:xfrm>
            <a:custGeom>
              <a:rect b="b" l="l" r="r" t="t"/>
              <a:pathLst>
                <a:path extrusionOk="0" h="747" w="5004">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5"/>
            <p:cNvSpPr/>
            <p:nvPr/>
          </p:nvSpPr>
          <p:spPr>
            <a:xfrm>
              <a:off x="6107125" y="4824975"/>
              <a:ext cx="120700" cy="20875"/>
            </a:xfrm>
            <a:custGeom>
              <a:rect b="b" l="l" r="r" t="t"/>
              <a:pathLst>
                <a:path extrusionOk="0" h="835" w="4828">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5"/>
            <p:cNvSpPr/>
            <p:nvPr/>
          </p:nvSpPr>
          <p:spPr>
            <a:xfrm>
              <a:off x="6100550" y="4800825"/>
              <a:ext cx="161275" cy="30750"/>
            </a:xfrm>
            <a:custGeom>
              <a:rect b="b" l="l" r="r" t="t"/>
              <a:pathLst>
                <a:path extrusionOk="0" h="1230" w="6451">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5"/>
            <p:cNvSpPr/>
            <p:nvPr/>
          </p:nvSpPr>
          <p:spPr>
            <a:xfrm>
              <a:off x="6098350" y="4774500"/>
              <a:ext cx="190900" cy="29650"/>
            </a:xfrm>
            <a:custGeom>
              <a:rect b="b" l="l" r="r" t="t"/>
              <a:pathLst>
                <a:path extrusionOk="0" h="1186" w="7636">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5"/>
            <p:cNvSpPr/>
            <p:nvPr/>
          </p:nvSpPr>
          <p:spPr>
            <a:xfrm>
              <a:off x="6109325" y="4682350"/>
              <a:ext cx="523300" cy="91075"/>
            </a:xfrm>
            <a:custGeom>
              <a:rect b="b" l="l" r="r" t="t"/>
              <a:pathLst>
                <a:path extrusionOk="0" h="3643" w="20932">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5"/>
            <p:cNvSpPr/>
            <p:nvPr/>
          </p:nvSpPr>
          <p:spPr>
            <a:xfrm>
              <a:off x="6085200" y="4649450"/>
              <a:ext cx="537550" cy="125075"/>
            </a:xfrm>
            <a:custGeom>
              <a:rect b="b" l="l" r="r" t="t"/>
              <a:pathLst>
                <a:path extrusionOk="0" h="5003" w="21502">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5"/>
            <p:cNvSpPr/>
            <p:nvPr/>
          </p:nvSpPr>
          <p:spPr>
            <a:xfrm>
              <a:off x="6057775" y="4612150"/>
              <a:ext cx="585825" cy="165675"/>
            </a:xfrm>
            <a:custGeom>
              <a:rect b="b" l="l" r="r" t="t"/>
              <a:pathLst>
                <a:path extrusionOk="0" h="6627" w="23433">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5"/>
            <p:cNvSpPr/>
            <p:nvPr/>
          </p:nvSpPr>
          <p:spPr>
            <a:xfrm>
              <a:off x="6038025" y="4574850"/>
              <a:ext cx="634100" cy="202975"/>
            </a:xfrm>
            <a:custGeom>
              <a:rect b="b" l="l" r="r" t="t"/>
              <a:pathLst>
                <a:path extrusionOk="0" h="8119" w="25364">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5"/>
            <p:cNvSpPr/>
            <p:nvPr/>
          </p:nvSpPr>
          <p:spPr>
            <a:xfrm>
              <a:off x="5408325" y="4697725"/>
              <a:ext cx="1298900" cy="349975"/>
            </a:xfrm>
            <a:custGeom>
              <a:rect b="b" l="l" r="r" t="t"/>
              <a:pathLst>
                <a:path extrusionOk="0" h="13999" w="51956">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5"/>
            <p:cNvSpPr/>
            <p:nvPr/>
          </p:nvSpPr>
          <p:spPr>
            <a:xfrm>
              <a:off x="5018900" y="3079625"/>
              <a:ext cx="854600" cy="1977925"/>
            </a:xfrm>
            <a:custGeom>
              <a:rect b="b" l="l" r="r" t="t"/>
              <a:pathLst>
                <a:path extrusionOk="0" h="79117" w="34184">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5"/>
            <p:cNvSpPr/>
            <p:nvPr/>
          </p:nvSpPr>
          <p:spPr>
            <a:xfrm>
              <a:off x="5485125" y="4868850"/>
              <a:ext cx="646175" cy="158000"/>
            </a:xfrm>
            <a:custGeom>
              <a:rect b="b" l="l" r="r" t="t"/>
              <a:pathLst>
                <a:path extrusionOk="0" h="6320" w="25847">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5"/>
            <p:cNvSpPr/>
            <p:nvPr/>
          </p:nvSpPr>
          <p:spPr>
            <a:xfrm>
              <a:off x="4868600" y="2894225"/>
              <a:ext cx="799750" cy="2106300"/>
            </a:xfrm>
            <a:custGeom>
              <a:rect b="b" l="l" r="r" t="t"/>
              <a:pathLst>
                <a:path extrusionOk="0" h="84252" w="3199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5"/>
            <p:cNvSpPr/>
            <p:nvPr/>
          </p:nvSpPr>
          <p:spPr>
            <a:xfrm>
              <a:off x="5491700" y="4970875"/>
              <a:ext cx="615450" cy="109725"/>
            </a:xfrm>
            <a:custGeom>
              <a:rect b="b" l="l" r="r" t="t"/>
              <a:pathLst>
                <a:path extrusionOk="0" h="4389" w="24618">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5"/>
            <p:cNvSpPr/>
            <p:nvPr/>
          </p:nvSpPr>
          <p:spPr>
            <a:xfrm>
              <a:off x="4734775" y="3421900"/>
              <a:ext cx="152500" cy="1580800"/>
            </a:xfrm>
            <a:custGeom>
              <a:rect b="b" l="l" r="r" t="t"/>
              <a:pathLst>
                <a:path extrusionOk="0" h="63232" w="610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5"/>
            <p:cNvSpPr/>
            <p:nvPr/>
          </p:nvSpPr>
          <p:spPr>
            <a:xfrm>
              <a:off x="5672725" y="5078375"/>
              <a:ext cx="263300" cy="31850"/>
            </a:xfrm>
            <a:custGeom>
              <a:rect b="b" l="l" r="r" t="t"/>
              <a:pathLst>
                <a:path extrusionOk="0" h="1274" w="10532">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5"/>
            <p:cNvSpPr/>
            <p:nvPr/>
          </p:nvSpPr>
          <p:spPr>
            <a:xfrm>
              <a:off x="4600925" y="3731250"/>
              <a:ext cx="119600" cy="1265975"/>
            </a:xfrm>
            <a:custGeom>
              <a:rect b="b" l="l" r="r" t="t"/>
              <a:pathLst>
                <a:path extrusionOk="0" h="50639" w="4784">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5"/>
            <p:cNvSpPr/>
            <p:nvPr/>
          </p:nvSpPr>
          <p:spPr>
            <a:xfrm>
              <a:off x="4181875" y="2871200"/>
              <a:ext cx="454200" cy="2112850"/>
            </a:xfrm>
            <a:custGeom>
              <a:rect b="b" l="l" r="r" t="t"/>
              <a:pathLst>
                <a:path extrusionOk="0" h="84514" w="18168">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5"/>
            <p:cNvSpPr/>
            <p:nvPr/>
          </p:nvSpPr>
          <p:spPr>
            <a:xfrm>
              <a:off x="4065600" y="2698975"/>
              <a:ext cx="527675" cy="2220375"/>
            </a:xfrm>
            <a:custGeom>
              <a:rect b="b" l="l" r="r" t="t"/>
              <a:pathLst>
                <a:path extrusionOk="0" h="88815" w="21107">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5"/>
            <p:cNvSpPr/>
            <p:nvPr/>
          </p:nvSpPr>
          <p:spPr>
            <a:xfrm>
              <a:off x="3837425" y="3370350"/>
              <a:ext cx="377375" cy="1344950"/>
            </a:xfrm>
            <a:custGeom>
              <a:rect b="b" l="l" r="r" t="t"/>
              <a:pathLst>
                <a:path extrusionOk="0" h="53798" w="15095">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5"/>
            <p:cNvSpPr/>
            <p:nvPr/>
          </p:nvSpPr>
          <p:spPr>
            <a:xfrm>
              <a:off x="3607050" y="3450425"/>
              <a:ext cx="547425" cy="1221000"/>
            </a:xfrm>
            <a:custGeom>
              <a:rect b="b" l="l" r="r" t="t"/>
              <a:pathLst>
                <a:path extrusionOk="0" h="48840" w="21897">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5"/>
            <p:cNvSpPr/>
            <p:nvPr/>
          </p:nvSpPr>
          <p:spPr>
            <a:xfrm>
              <a:off x="3672850" y="3530500"/>
              <a:ext cx="435550" cy="1108000"/>
            </a:xfrm>
            <a:custGeom>
              <a:rect b="b" l="l" r="r" t="t"/>
              <a:pathLst>
                <a:path extrusionOk="0" h="44320" w="17422">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5"/>
            <p:cNvSpPr/>
            <p:nvPr/>
          </p:nvSpPr>
          <p:spPr>
            <a:xfrm>
              <a:off x="6276075" y="3554625"/>
              <a:ext cx="204075" cy="110825"/>
            </a:xfrm>
            <a:custGeom>
              <a:rect b="b" l="l" r="r" t="t"/>
              <a:pathLst>
                <a:path extrusionOk="0" h="4433" w="8163">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5"/>
            <p:cNvSpPr/>
            <p:nvPr/>
          </p:nvSpPr>
          <p:spPr>
            <a:xfrm>
              <a:off x="6730225" y="3940775"/>
              <a:ext cx="561700" cy="625325"/>
            </a:xfrm>
            <a:custGeom>
              <a:rect b="b" l="l" r="r" t="t"/>
              <a:pathLst>
                <a:path extrusionOk="0" h="25013" w="22468">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5"/>
            <p:cNvSpPr/>
            <p:nvPr/>
          </p:nvSpPr>
          <p:spPr>
            <a:xfrm>
              <a:off x="6209150" y="3492100"/>
              <a:ext cx="307200" cy="221625"/>
            </a:xfrm>
            <a:custGeom>
              <a:rect b="b" l="l" r="r" t="t"/>
              <a:pathLst>
                <a:path extrusionOk="0" h="8865" w="12288">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5"/>
            <p:cNvSpPr/>
            <p:nvPr/>
          </p:nvSpPr>
          <p:spPr>
            <a:xfrm>
              <a:off x="6661125" y="3867275"/>
              <a:ext cx="603375" cy="716375"/>
            </a:xfrm>
            <a:custGeom>
              <a:rect b="b" l="l" r="r" t="t"/>
              <a:pathLst>
                <a:path extrusionOk="0" h="28655" w="24135">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5"/>
            <p:cNvSpPr/>
            <p:nvPr/>
          </p:nvSpPr>
          <p:spPr>
            <a:xfrm>
              <a:off x="6088475" y="3432875"/>
              <a:ext cx="1147500" cy="1171625"/>
            </a:xfrm>
            <a:custGeom>
              <a:rect b="b" l="l" r="r" t="t"/>
              <a:pathLst>
                <a:path extrusionOk="0" h="46865" w="4590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5"/>
            <p:cNvSpPr/>
            <p:nvPr/>
          </p:nvSpPr>
          <p:spPr>
            <a:xfrm>
              <a:off x="5247075" y="3384600"/>
              <a:ext cx="1963675" cy="1351550"/>
            </a:xfrm>
            <a:custGeom>
              <a:rect b="b" l="l" r="r" t="t"/>
              <a:pathLst>
                <a:path extrusionOk="0" h="54062" w="78547">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5"/>
            <p:cNvSpPr/>
            <p:nvPr/>
          </p:nvSpPr>
          <p:spPr>
            <a:xfrm>
              <a:off x="5232825" y="3337425"/>
              <a:ext cx="2084350" cy="1428325"/>
            </a:xfrm>
            <a:custGeom>
              <a:rect b="b" l="l" r="r" t="t"/>
              <a:pathLst>
                <a:path extrusionOk="0" h="57133" w="83374">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5"/>
            <p:cNvSpPr/>
            <p:nvPr/>
          </p:nvSpPr>
          <p:spPr>
            <a:xfrm>
              <a:off x="5156025" y="3211275"/>
              <a:ext cx="2045950" cy="1731100"/>
            </a:xfrm>
            <a:custGeom>
              <a:rect b="b" l="l" r="r" t="t"/>
              <a:pathLst>
                <a:path extrusionOk="0" h="69244" w="81838">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5"/>
            <p:cNvSpPr/>
            <p:nvPr/>
          </p:nvSpPr>
          <p:spPr>
            <a:xfrm>
              <a:off x="5473050" y="4092175"/>
              <a:ext cx="560600" cy="444300"/>
            </a:xfrm>
            <a:custGeom>
              <a:rect b="b" l="l" r="r" t="t"/>
              <a:pathLst>
                <a:path extrusionOk="0" h="17772" w="22424">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5"/>
            <p:cNvSpPr/>
            <p:nvPr/>
          </p:nvSpPr>
          <p:spPr>
            <a:xfrm>
              <a:off x="5446725" y="4038425"/>
              <a:ext cx="650550" cy="557300"/>
            </a:xfrm>
            <a:custGeom>
              <a:rect b="b" l="l" r="r" t="t"/>
              <a:pathLst>
                <a:path extrusionOk="0" h="22292" w="26022">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5"/>
            <p:cNvSpPr/>
            <p:nvPr/>
          </p:nvSpPr>
          <p:spPr>
            <a:xfrm>
              <a:off x="5262425" y="3874975"/>
              <a:ext cx="889700" cy="781075"/>
            </a:xfrm>
            <a:custGeom>
              <a:rect b="b" l="l" r="r" t="t"/>
              <a:pathLst>
                <a:path extrusionOk="0" h="31243" w="35588">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5"/>
            <p:cNvSpPr/>
            <p:nvPr/>
          </p:nvSpPr>
          <p:spPr>
            <a:xfrm>
              <a:off x="6038025" y="3987950"/>
              <a:ext cx="388375" cy="286350"/>
            </a:xfrm>
            <a:custGeom>
              <a:rect b="b" l="l" r="r" t="t"/>
              <a:pathLst>
                <a:path extrusionOk="0" h="11454" w="15535">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5"/>
            <p:cNvSpPr/>
            <p:nvPr/>
          </p:nvSpPr>
          <p:spPr>
            <a:xfrm>
              <a:off x="6096175" y="1773100"/>
              <a:ext cx="942350" cy="1522675"/>
            </a:xfrm>
            <a:custGeom>
              <a:rect b="b" l="l" r="r" t="t"/>
              <a:pathLst>
                <a:path extrusionOk="0" h="60907" w="37694">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5"/>
            <p:cNvSpPr/>
            <p:nvPr/>
          </p:nvSpPr>
          <p:spPr>
            <a:xfrm>
              <a:off x="6123600" y="1816975"/>
              <a:ext cx="957700" cy="1504025"/>
            </a:xfrm>
            <a:custGeom>
              <a:rect b="b" l="l" r="r" t="t"/>
              <a:pathLst>
                <a:path extrusionOk="0" h="60161" w="38308">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5"/>
            <p:cNvSpPr/>
            <p:nvPr/>
          </p:nvSpPr>
          <p:spPr>
            <a:xfrm>
              <a:off x="6392350" y="3454800"/>
              <a:ext cx="767950" cy="217250"/>
            </a:xfrm>
            <a:custGeom>
              <a:rect b="b" l="l" r="r" t="t"/>
              <a:pathLst>
                <a:path extrusionOk="0" h="8690" w="30718">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5"/>
            <p:cNvSpPr/>
            <p:nvPr/>
          </p:nvSpPr>
          <p:spPr>
            <a:xfrm>
              <a:off x="6322150" y="3238700"/>
              <a:ext cx="868850" cy="265500"/>
            </a:xfrm>
            <a:custGeom>
              <a:rect b="b" l="l" r="r" t="t"/>
              <a:pathLst>
                <a:path extrusionOk="0" h="10620" w="34754">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5"/>
            <p:cNvSpPr/>
            <p:nvPr/>
          </p:nvSpPr>
          <p:spPr>
            <a:xfrm>
              <a:off x="6256325" y="3037950"/>
              <a:ext cx="923700" cy="403725"/>
            </a:xfrm>
            <a:custGeom>
              <a:rect b="b" l="l" r="r" t="t"/>
              <a:pathLst>
                <a:path extrusionOk="0" h="16149" w="36948">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5"/>
            <p:cNvSpPr/>
            <p:nvPr/>
          </p:nvSpPr>
          <p:spPr>
            <a:xfrm>
              <a:off x="6203675" y="2736275"/>
              <a:ext cx="931375" cy="657125"/>
            </a:xfrm>
            <a:custGeom>
              <a:rect b="b" l="l" r="r" t="t"/>
              <a:pathLst>
                <a:path extrusionOk="0" h="26285" w="37255">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5"/>
            <p:cNvSpPr/>
            <p:nvPr/>
          </p:nvSpPr>
          <p:spPr>
            <a:xfrm>
              <a:off x="6895875" y="1781875"/>
              <a:ext cx="345600" cy="2234625"/>
            </a:xfrm>
            <a:custGeom>
              <a:rect b="b" l="l" r="r" t="t"/>
              <a:pathLst>
                <a:path extrusionOk="0" h="89385" w="13824">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5"/>
            <p:cNvSpPr/>
            <p:nvPr/>
          </p:nvSpPr>
          <p:spPr>
            <a:xfrm>
              <a:off x="6471350" y="3612775"/>
              <a:ext cx="385075" cy="336800"/>
            </a:xfrm>
            <a:custGeom>
              <a:rect b="b" l="l" r="r" t="t"/>
              <a:pathLst>
                <a:path extrusionOk="0" h="13472" w="15403">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5"/>
            <p:cNvSpPr/>
            <p:nvPr/>
          </p:nvSpPr>
          <p:spPr>
            <a:xfrm>
              <a:off x="6507550" y="3657750"/>
              <a:ext cx="242450" cy="218325"/>
            </a:xfrm>
            <a:custGeom>
              <a:rect b="b" l="l" r="r" t="t"/>
              <a:pathLst>
                <a:path extrusionOk="0" h="8733" w="9698">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5"/>
            <p:cNvSpPr/>
            <p:nvPr/>
          </p:nvSpPr>
          <p:spPr>
            <a:xfrm>
              <a:off x="6151025" y="1762125"/>
              <a:ext cx="1018050" cy="1584100"/>
            </a:xfrm>
            <a:custGeom>
              <a:rect b="b" l="l" r="r" t="t"/>
              <a:pathLst>
                <a:path extrusionOk="0" h="63364" w="40722">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5"/>
            <p:cNvSpPr/>
            <p:nvPr/>
          </p:nvSpPr>
          <p:spPr>
            <a:xfrm>
              <a:off x="6010600" y="1752250"/>
              <a:ext cx="930300" cy="1467825"/>
            </a:xfrm>
            <a:custGeom>
              <a:rect b="b" l="l" r="r" t="t"/>
              <a:pathLst>
                <a:path extrusionOk="0" h="58713" w="37212">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5"/>
            <p:cNvSpPr/>
            <p:nvPr/>
          </p:nvSpPr>
          <p:spPr>
            <a:xfrm>
              <a:off x="5864700" y="1744575"/>
              <a:ext cx="948925" cy="1343850"/>
            </a:xfrm>
            <a:custGeom>
              <a:rect b="b" l="l" r="r" t="t"/>
              <a:pathLst>
                <a:path extrusionOk="0" h="53754" w="37957">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5"/>
            <p:cNvSpPr/>
            <p:nvPr/>
          </p:nvSpPr>
          <p:spPr>
            <a:xfrm>
              <a:off x="5659550" y="1808200"/>
              <a:ext cx="1010375" cy="1094850"/>
            </a:xfrm>
            <a:custGeom>
              <a:rect b="b" l="l" r="r" t="t"/>
              <a:pathLst>
                <a:path extrusionOk="0" h="43794" w="40415">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5"/>
            <p:cNvSpPr/>
            <p:nvPr/>
          </p:nvSpPr>
          <p:spPr>
            <a:xfrm>
              <a:off x="5521325" y="1824650"/>
              <a:ext cx="982950" cy="954425"/>
            </a:xfrm>
            <a:custGeom>
              <a:rect b="b" l="l" r="r" t="t"/>
              <a:pathLst>
                <a:path extrusionOk="0" h="38177" w="39318">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5"/>
            <p:cNvSpPr/>
            <p:nvPr/>
          </p:nvSpPr>
          <p:spPr>
            <a:xfrm>
              <a:off x="5398475" y="1973850"/>
              <a:ext cx="866650" cy="695525"/>
            </a:xfrm>
            <a:custGeom>
              <a:rect b="b" l="l" r="r" t="t"/>
              <a:pathLst>
                <a:path extrusionOk="0" h="27821" w="34666">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5"/>
            <p:cNvSpPr/>
            <p:nvPr/>
          </p:nvSpPr>
          <p:spPr>
            <a:xfrm>
              <a:off x="5275600" y="2483950"/>
              <a:ext cx="133850" cy="74625"/>
            </a:xfrm>
            <a:custGeom>
              <a:rect b="b" l="l" r="r" t="t"/>
              <a:pathLst>
                <a:path extrusionOk="0" h="2985" w="5354">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5"/>
            <p:cNvSpPr/>
            <p:nvPr/>
          </p:nvSpPr>
          <p:spPr>
            <a:xfrm>
              <a:off x="6505350" y="3574375"/>
              <a:ext cx="121800" cy="43900"/>
            </a:xfrm>
            <a:custGeom>
              <a:rect b="b" l="l" r="r" t="t"/>
              <a:pathLst>
                <a:path extrusionOk="0" h="1756" w="4872">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5"/>
            <p:cNvSpPr/>
            <p:nvPr/>
          </p:nvSpPr>
          <p:spPr>
            <a:xfrm>
              <a:off x="4039275" y="2169125"/>
              <a:ext cx="3006925" cy="2565925"/>
            </a:xfrm>
            <a:custGeom>
              <a:rect b="b" l="l" r="r" t="t"/>
              <a:pathLst>
                <a:path extrusionOk="0" h="102637" w="120277">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5"/>
            <p:cNvSpPr/>
            <p:nvPr/>
          </p:nvSpPr>
          <p:spPr>
            <a:xfrm>
              <a:off x="4836800" y="3535975"/>
              <a:ext cx="125075" cy="1464550"/>
            </a:xfrm>
            <a:custGeom>
              <a:rect b="b" l="l" r="r" t="t"/>
              <a:pathLst>
                <a:path extrusionOk="0" h="58582" w="5003">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5"/>
            <p:cNvSpPr/>
            <p:nvPr/>
          </p:nvSpPr>
          <p:spPr>
            <a:xfrm>
              <a:off x="4802775" y="3543675"/>
              <a:ext cx="129475" cy="1510600"/>
            </a:xfrm>
            <a:custGeom>
              <a:rect b="b" l="l" r="r" t="t"/>
              <a:pathLst>
                <a:path extrusionOk="0" h="60424" w="5179">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5"/>
            <p:cNvSpPr/>
            <p:nvPr/>
          </p:nvSpPr>
          <p:spPr>
            <a:xfrm>
              <a:off x="4766575" y="3551350"/>
              <a:ext cx="129475" cy="1474400"/>
            </a:xfrm>
            <a:custGeom>
              <a:rect b="b" l="l" r="r" t="t"/>
              <a:pathLst>
                <a:path extrusionOk="0" h="58976" w="5179">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5"/>
            <p:cNvSpPr/>
            <p:nvPr/>
          </p:nvSpPr>
          <p:spPr>
            <a:xfrm>
              <a:off x="4751225" y="3587550"/>
              <a:ext cx="113025" cy="1464525"/>
            </a:xfrm>
            <a:custGeom>
              <a:rect b="b" l="l" r="r" t="t"/>
              <a:pathLst>
                <a:path extrusionOk="0" h="58581" w="4521">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5"/>
            <p:cNvSpPr/>
            <p:nvPr/>
          </p:nvSpPr>
          <p:spPr>
            <a:xfrm>
              <a:off x="4716125" y="4375200"/>
              <a:ext cx="64750" cy="674675"/>
            </a:xfrm>
            <a:custGeom>
              <a:rect b="b" l="l" r="r" t="t"/>
              <a:pathLst>
                <a:path extrusionOk="0" h="26987" w="259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5"/>
            <p:cNvSpPr/>
            <p:nvPr/>
          </p:nvSpPr>
          <p:spPr>
            <a:xfrm>
              <a:off x="4683200" y="4215025"/>
              <a:ext cx="64750" cy="781100"/>
            </a:xfrm>
            <a:custGeom>
              <a:rect b="b" l="l" r="r" t="t"/>
              <a:pathLst>
                <a:path extrusionOk="0" h="31244" w="259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5"/>
            <p:cNvSpPr/>
            <p:nvPr/>
          </p:nvSpPr>
          <p:spPr>
            <a:xfrm>
              <a:off x="4650300" y="4168950"/>
              <a:ext cx="75725" cy="786600"/>
            </a:xfrm>
            <a:custGeom>
              <a:rect b="b" l="l" r="r" t="t"/>
              <a:pathLst>
                <a:path extrusionOk="0" h="31464" w="3029">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5"/>
            <p:cNvSpPr/>
            <p:nvPr/>
          </p:nvSpPr>
          <p:spPr>
            <a:xfrm>
              <a:off x="4619575" y="4645050"/>
              <a:ext cx="51600" cy="285250"/>
            </a:xfrm>
            <a:custGeom>
              <a:rect b="b" l="l" r="r" t="t"/>
              <a:pathLst>
                <a:path extrusionOk="0" h="11410" w="2064">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5"/>
            <p:cNvSpPr/>
            <p:nvPr/>
          </p:nvSpPr>
          <p:spPr>
            <a:xfrm>
              <a:off x="4598750" y="4775600"/>
              <a:ext cx="26350" cy="111925"/>
            </a:xfrm>
            <a:custGeom>
              <a:rect b="b" l="l" r="r" t="t"/>
              <a:pathLst>
                <a:path extrusionOk="0" h="4477" w="1054">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5"/>
            <p:cNvSpPr/>
            <p:nvPr/>
          </p:nvSpPr>
          <p:spPr>
            <a:xfrm>
              <a:off x="5341425" y="4865550"/>
              <a:ext cx="95450" cy="49400"/>
            </a:xfrm>
            <a:custGeom>
              <a:rect b="b" l="l" r="r" t="t"/>
              <a:pathLst>
                <a:path extrusionOk="0" h="1976" w="3818">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5"/>
            <p:cNvSpPr/>
            <p:nvPr/>
          </p:nvSpPr>
          <p:spPr>
            <a:xfrm>
              <a:off x="5341425" y="4841425"/>
              <a:ext cx="97650" cy="45000"/>
            </a:xfrm>
            <a:custGeom>
              <a:rect b="b" l="l" r="r" t="t"/>
              <a:pathLst>
                <a:path extrusionOk="0" h="1800" w="3906">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5"/>
            <p:cNvSpPr/>
            <p:nvPr/>
          </p:nvSpPr>
          <p:spPr>
            <a:xfrm>
              <a:off x="5341425" y="4815100"/>
              <a:ext cx="127275" cy="43900"/>
            </a:xfrm>
            <a:custGeom>
              <a:rect b="b" l="l" r="r" t="t"/>
              <a:pathLst>
                <a:path extrusionOk="0" h="1756" w="5091">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5"/>
            <p:cNvSpPr/>
            <p:nvPr/>
          </p:nvSpPr>
          <p:spPr>
            <a:xfrm>
              <a:off x="5305225" y="4740500"/>
              <a:ext cx="241350" cy="79000"/>
            </a:xfrm>
            <a:custGeom>
              <a:rect b="b" l="l" r="r" t="t"/>
              <a:pathLst>
                <a:path extrusionOk="0" h="3160" w="9654">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5"/>
            <p:cNvSpPr/>
            <p:nvPr/>
          </p:nvSpPr>
          <p:spPr>
            <a:xfrm>
              <a:off x="5384200" y="5052050"/>
              <a:ext cx="25" cy="25"/>
            </a:xfrm>
            <a:custGeom>
              <a:rect b="b" l="l" r="r" t="t"/>
              <a:pathLst>
                <a:path extrusionOk="0" h="1" w="1">
                  <a:moveTo>
                    <a:pt x="1" y="1"/>
                  </a:moveTo>
                  <a:lnTo>
                    <a:pt x="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5"/>
            <p:cNvSpPr/>
            <p:nvPr/>
          </p:nvSpPr>
          <p:spPr>
            <a:xfrm>
              <a:off x="5384200" y="5052050"/>
              <a:ext cx="25" cy="25"/>
            </a:xfrm>
            <a:custGeom>
              <a:rect b="b" l="l" r="r" t="t"/>
              <a:pathLst>
                <a:path extrusionOk="0" fill="none" h="1" w="1">
                  <a:moveTo>
                    <a:pt x="1" y="1"/>
                  </a:moveTo>
                  <a:lnTo>
                    <a:pt x="1" y="1"/>
                  </a:lnTo>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5"/>
            <p:cNvSpPr/>
            <p:nvPr/>
          </p:nvSpPr>
          <p:spPr>
            <a:xfrm>
              <a:off x="5067175" y="3133375"/>
              <a:ext cx="866650" cy="1926375"/>
            </a:xfrm>
            <a:custGeom>
              <a:rect b="b" l="l" r="r" t="t"/>
              <a:pathLst>
                <a:path extrusionOk="0" h="77055" w="34666">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5"/>
            <p:cNvSpPr/>
            <p:nvPr/>
          </p:nvSpPr>
          <p:spPr>
            <a:xfrm>
              <a:off x="5041925" y="3105950"/>
              <a:ext cx="861200" cy="1932975"/>
            </a:xfrm>
            <a:custGeom>
              <a:rect b="b" l="l" r="r" t="t"/>
              <a:pathLst>
                <a:path extrusionOk="0" h="77319" w="34448">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5"/>
            <p:cNvSpPr/>
            <p:nvPr/>
          </p:nvSpPr>
          <p:spPr>
            <a:xfrm>
              <a:off x="4993675" y="3053300"/>
              <a:ext cx="851300" cy="1980125"/>
            </a:xfrm>
            <a:custGeom>
              <a:rect b="b" l="l" r="r" t="t"/>
              <a:pathLst>
                <a:path extrusionOk="0" h="79205" w="34052">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5"/>
            <p:cNvSpPr/>
            <p:nvPr/>
          </p:nvSpPr>
          <p:spPr>
            <a:xfrm>
              <a:off x="4962950" y="3026975"/>
              <a:ext cx="852400" cy="2017425"/>
            </a:xfrm>
            <a:custGeom>
              <a:rect b="b" l="l" r="r" t="t"/>
              <a:pathLst>
                <a:path extrusionOk="0" h="80697" w="34096">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5"/>
            <p:cNvSpPr/>
            <p:nvPr/>
          </p:nvSpPr>
          <p:spPr>
            <a:xfrm>
              <a:off x="4932225" y="2976525"/>
              <a:ext cx="827175" cy="2027275"/>
            </a:xfrm>
            <a:custGeom>
              <a:rect b="b" l="l" r="r" t="t"/>
              <a:pathLst>
                <a:path extrusionOk="0" h="81091" w="33087">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5"/>
            <p:cNvSpPr/>
            <p:nvPr/>
          </p:nvSpPr>
          <p:spPr>
            <a:xfrm>
              <a:off x="4899325" y="2920575"/>
              <a:ext cx="796450" cy="2115050"/>
            </a:xfrm>
            <a:custGeom>
              <a:rect b="b" l="l" r="r" t="t"/>
              <a:pathLst>
                <a:path extrusionOk="0" h="84602" w="31858">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5"/>
            <p:cNvSpPr/>
            <p:nvPr/>
          </p:nvSpPr>
          <p:spPr>
            <a:xfrm>
              <a:off x="5289850" y="2869000"/>
              <a:ext cx="349975" cy="388375"/>
            </a:xfrm>
            <a:custGeom>
              <a:rect b="b" l="l" r="r" t="t"/>
              <a:pathLst>
                <a:path extrusionOk="0" h="15535" w="13999">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5"/>
            <p:cNvSpPr/>
            <p:nvPr/>
          </p:nvSpPr>
          <p:spPr>
            <a:xfrm>
              <a:off x="5206475" y="2843775"/>
              <a:ext cx="405925" cy="426750"/>
            </a:xfrm>
            <a:custGeom>
              <a:rect b="b" l="l" r="r" t="t"/>
              <a:pathLst>
                <a:path extrusionOk="0" h="17070" w="16237">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5"/>
            <p:cNvSpPr/>
            <p:nvPr/>
          </p:nvSpPr>
          <p:spPr>
            <a:xfrm>
              <a:off x="5101175" y="2819650"/>
              <a:ext cx="483800" cy="494775"/>
            </a:xfrm>
            <a:custGeom>
              <a:rect b="b" l="l" r="r" t="t"/>
              <a:pathLst>
                <a:path extrusionOk="0" h="19791" w="19352">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5"/>
            <p:cNvSpPr/>
            <p:nvPr/>
          </p:nvSpPr>
          <p:spPr>
            <a:xfrm>
              <a:off x="3975625" y="3259550"/>
              <a:ext cx="584750" cy="1657600"/>
            </a:xfrm>
            <a:custGeom>
              <a:rect b="b" l="l" r="r" t="t"/>
              <a:pathLst>
                <a:path extrusionOk="0" h="66304" w="2339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5"/>
            <p:cNvSpPr/>
            <p:nvPr/>
          </p:nvSpPr>
          <p:spPr>
            <a:xfrm>
              <a:off x="3940525" y="2730775"/>
              <a:ext cx="589125" cy="2188575"/>
            </a:xfrm>
            <a:custGeom>
              <a:rect b="b" l="l" r="r" t="t"/>
              <a:pathLst>
                <a:path extrusionOk="0" h="87543" w="23565">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5"/>
            <p:cNvSpPr/>
            <p:nvPr/>
          </p:nvSpPr>
          <p:spPr>
            <a:xfrm>
              <a:off x="4021700" y="2610100"/>
              <a:ext cx="687875" cy="2200625"/>
            </a:xfrm>
            <a:custGeom>
              <a:rect b="b" l="l" r="r" t="t"/>
              <a:pathLst>
                <a:path extrusionOk="0" h="88025" w="27515">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5"/>
            <p:cNvSpPr/>
            <p:nvPr/>
          </p:nvSpPr>
          <p:spPr>
            <a:xfrm>
              <a:off x="3872525" y="2722000"/>
              <a:ext cx="510125" cy="2108475"/>
            </a:xfrm>
            <a:custGeom>
              <a:rect b="b" l="l" r="r" t="t"/>
              <a:pathLst>
                <a:path extrusionOk="0" h="84339" w="20405">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5"/>
            <p:cNvSpPr/>
            <p:nvPr/>
          </p:nvSpPr>
          <p:spPr>
            <a:xfrm>
              <a:off x="5263525" y="3312200"/>
              <a:ext cx="868875" cy="1159550"/>
            </a:xfrm>
            <a:custGeom>
              <a:rect b="b" l="l" r="r" t="t"/>
              <a:pathLst>
                <a:path extrusionOk="0" h="46382" w="34755">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5"/>
            <p:cNvSpPr/>
            <p:nvPr/>
          </p:nvSpPr>
          <p:spPr>
            <a:xfrm>
              <a:off x="5251475" y="3288075"/>
              <a:ext cx="853500" cy="1173800"/>
            </a:xfrm>
            <a:custGeom>
              <a:rect b="b" l="l" r="r" t="t"/>
              <a:pathLst>
                <a:path extrusionOk="0" h="46952" w="3414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5"/>
            <p:cNvSpPr/>
            <p:nvPr/>
          </p:nvSpPr>
          <p:spPr>
            <a:xfrm>
              <a:off x="5242675" y="3261725"/>
              <a:ext cx="833775" cy="1184800"/>
            </a:xfrm>
            <a:custGeom>
              <a:rect b="b" l="l" r="r" t="t"/>
              <a:pathLst>
                <a:path extrusionOk="0" h="47392" w="33351">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5"/>
            <p:cNvSpPr/>
            <p:nvPr/>
          </p:nvSpPr>
          <p:spPr>
            <a:xfrm>
              <a:off x="5230625" y="3236500"/>
              <a:ext cx="817300" cy="1199050"/>
            </a:xfrm>
            <a:custGeom>
              <a:rect b="b" l="l" r="r" t="t"/>
              <a:pathLst>
                <a:path extrusionOk="0" h="47962" w="32692">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5"/>
            <p:cNvSpPr/>
            <p:nvPr/>
          </p:nvSpPr>
          <p:spPr>
            <a:xfrm>
              <a:off x="5136275" y="3184950"/>
              <a:ext cx="854600" cy="1805700"/>
            </a:xfrm>
            <a:custGeom>
              <a:rect b="b" l="l" r="r" t="t"/>
              <a:pathLst>
                <a:path extrusionOk="0" h="72228" w="34184">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5"/>
            <p:cNvSpPr/>
            <p:nvPr/>
          </p:nvSpPr>
          <p:spPr>
            <a:xfrm>
              <a:off x="5101175" y="3159725"/>
              <a:ext cx="862275" cy="1886875"/>
            </a:xfrm>
            <a:custGeom>
              <a:rect b="b" l="l" r="r" t="t"/>
              <a:pathLst>
                <a:path extrusionOk="0" h="75475" w="34491">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5"/>
            <p:cNvSpPr/>
            <p:nvPr/>
          </p:nvSpPr>
          <p:spPr>
            <a:xfrm>
              <a:off x="5644200" y="4235875"/>
              <a:ext cx="110825" cy="70225"/>
            </a:xfrm>
            <a:custGeom>
              <a:rect b="b" l="l" r="r" t="t"/>
              <a:pathLst>
                <a:path extrusionOk="0" h="2809" w="4433">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5"/>
            <p:cNvSpPr/>
            <p:nvPr/>
          </p:nvSpPr>
          <p:spPr>
            <a:xfrm>
              <a:off x="5600325" y="4217225"/>
              <a:ext cx="172250" cy="154700"/>
            </a:xfrm>
            <a:custGeom>
              <a:rect b="b" l="l" r="r" t="t"/>
              <a:pathLst>
                <a:path extrusionOk="0" h="6188" w="689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5"/>
            <p:cNvSpPr/>
            <p:nvPr/>
          </p:nvSpPr>
          <p:spPr>
            <a:xfrm>
              <a:off x="5555325" y="4199675"/>
              <a:ext cx="240275" cy="216125"/>
            </a:xfrm>
            <a:custGeom>
              <a:rect b="b" l="l" r="r" t="t"/>
              <a:pathLst>
                <a:path extrusionOk="0" h="8645" w="9611">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5"/>
            <p:cNvSpPr/>
            <p:nvPr/>
          </p:nvSpPr>
          <p:spPr>
            <a:xfrm>
              <a:off x="5499400" y="4181025"/>
              <a:ext cx="342275" cy="296225"/>
            </a:xfrm>
            <a:custGeom>
              <a:rect b="b" l="l" r="r" t="t"/>
              <a:pathLst>
                <a:path extrusionOk="0" h="11849" w="13691">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5"/>
            <p:cNvSpPr/>
            <p:nvPr/>
          </p:nvSpPr>
          <p:spPr>
            <a:xfrm>
              <a:off x="5288750" y="4500250"/>
              <a:ext cx="79025" cy="51600"/>
            </a:xfrm>
            <a:custGeom>
              <a:rect b="b" l="l" r="r" t="t"/>
              <a:pathLst>
                <a:path extrusionOk="0" h="2064" w="3161">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5"/>
            <p:cNvSpPr/>
            <p:nvPr/>
          </p:nvSpPr>
          <p:spPr>
            <a:xfrm>
              <a:off x="5982075" y="1811500"/>
              <a:ext cx="928100" cy="1382250"/>
            </a:xfrm>
            <a:custGeom>
              <a:rect b="b" l="l" r="r" t="t"/>
              <a:pathLst>
                <a:path extrusionOk="0" h="55290" w="37124">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5"/>
            <p:cNvSpPr/>
            <p:nvPr/>
          </p:nvSpPr>
          <p:spPr>
            <a:xfrm>
              <a:off x="5954650" y="1809300"/>
              <a:ext cx="928100" cy="1359225"/>
            </a:xfrm>
            <a:custGeom>
              <a:rect b="b" l="l" r="r" t="t"/>
              <a:pathLst>
                <a:path extrusionOk="0" h="54369" w="37124">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5"/>
            <p:cNvSpPr/>
            <p:nvPr/>
          </p:nvSpPr>
          <p:spPr>
            <a:xfrm>
              <a:off x="5925025" y="1820275"/>
              <a:ext cx="932500" cy="1321900"/>
            </a:xfrm>
            <a:custGeom>
              <a:rect b="b" l="l" r="r" t="t"/>
              <a:pathLst>
                <a:path extrusionOk="0" h="52876" w="3730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5"/>
            <p:cNvSpPr/>
            <p:nvPr/>
          </p:nvSpPr>
          <p:spPr>
            <a:xfrm>
              <a:off x="5894325" y="1812575"/>
              <a:ext cx="942350" cy="1302175"/>
            </a:xfrm>
            <a:custGeom>
              <a:rect b="b" l="l" r="r" t="t"/>
              <a:pathLst>
                <a:path extrusionOk="0" h="52087" w="37694">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5"/>
            <p:cNvSpPr/>
            <p:nvPr/>
          </p:nvSpPr>
          <p:spPr>
            <a:xfrm>
              <a:off x="5836175" y="1785150"/>
              <a:ext cx="956625" cy="1276950"/>
            </a:xfrm>
            <a:custGeom>
              <a:rect b="b" l="l" r="r" t="t"/>
              <a:pathLst>
                <a:path extrusionOk="0" h="51078" w="38265">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5"/>
            <p:cNvSpPr/>
            <p:nvPr/>
          </p:nvSpPr>
          <p:spPr>
            <a:xfrm>
              <a:off x="5806550" y="1750050"/>
              <a:ext cx="970875" cy="1285725"/>
            </a:xfrm>
            <a:custGeom>
              <a:rect b="b" l="l" r="r" t="t"/>
              <a:pathLst>
                <a:path extrusionOk="0" h="51429" w="38835">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5"/>
            <p:cNvSpPr/>
            <p:nvPr/>
          </p:nvSpPr>
          <p:spPr>
            <a:xfrm>
              <a:off x="5750600" y="1745675"/>
              <a:ext cx="1006000" cy="1239650"/>
            </a:xfrm>
            <a:custGeom>
              <a:rect b="b" l="l" r="r" t="t"/>
              <a:pathLst>
                <a:path extrusionOk="0" h="49586" w="4024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5"/>
            <p:cNvSpPr/>
            <p:nvPr/>
          </p:nvSpPr>
          <p:spPr>
            <a:xfrm>
              <a:off x="5686975" y="1781875"/>
              <a:ext cx="1024625" cy="1146400"/>
            </a:xfrm>
            <a:custGeom>
              <a:rect b="b" l="l" r="r" t="t"/>
              <a:pathLst>
                <a:path extrusionOk="0" h="45856" w="40985">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5"/>
            <p:cNvSpPr/>
            <p:nvPr/>
          </p:nvSpPr>
          <p:spPr>
            <a:xfrm>
              <a:off x="5631025" y="1795025"/>
              <a:ext cx="1012575" cy="1082775"/>
            </a:xfrm>
            <a:custGeom>
              <a:rect b="b" l="l" r="r" t="t"/>
              <a:pathLst>
                <a:path extrusionOk="0" h="43311" w="40503">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5"/>
            <p:cNvSpPr/>
            <p:nvPr/>
          </p:nvSpPr>
          <p:spPr>
            <a:xfrm>
              <a:off x="5603600" y="1804900"/>
              <a:ext cx="1003800" cy="1047675"/>
            </a:xfrm>
            <a:custGeom>
              <a:rect b="b" l="l" r="r" t="t"/>
              <a:pathLst>
                <a:path extrusionOk="0" h="41907" w="40152">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5"/>
            <p:cNvSpPr/>
            <p:nvPr/>
          </p:nvSpPr>
          <p:spPr>
            <a:xfrm>
              <a:off x="5576175" y="1804900"/>
              <a:ext cx="998300" cy="1023550"/>
            </a:xfrm>
            <a:custGeom>
              <a:rect b="b" l="l" r="r" t="t"/>
              <a:pathLst>
                <a:path extrusionOk="0" h="40942" w="39932">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5"/>
            <p:cNvSpPr/>
            <p:nvPr/>
          </p:nvSpPr>
          <p:spPr>
            <a:xfrm>
              <a:off x="5548750" y="1803800"/>
              <a:ext cx="995025" cy="1000500"/>
            </a:xfrm>
            <a:custGeom>
              <a:rect b="b" l="l" r="r" t="t"/>
              <a:pathLst>
                <a:path extrusionOk="0" h="40020" w="39801">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5"/>
            <p:cNvSpPr/>
            <p:nvPr/>
          </p:nvSpPr>
          <p:spPr>
            <a:xfrm>
              <a:off x="5493900" y="1863050"/>
              <a:ext cx="967600" cy="891900"/>
            </a:xfrm>
            <a:custGeom>
              <a:rect b="b" l="l" r="r" t="t"/>
              <a:pathLst>
                <a:path extrusionOk="0" h="35676" w="38704">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5"/>
            <p:cNvSpPr/>
            <p:nvPr/>
          </p:nvSpPr>
          <p:spPr>
            <a:xfrm>
              <a:off x="5469775" y="1897050"/>
              <a:ext cx="943450" cy="837050"/>
            </a:xfrm>
            <a:custGeom>
              <a:rect b="b" l="l" r="r" t="t"/>
              <a:pathLst>
                <a:path extrusionOk="0" h="33482" w="37738">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5"/>
            <p:cNvSpPr/>
            <p:nvPr/>
          </p:nvSpPr>
          <p:spPr>
            <a:xfrm>
              <a:off x="5446725" y="1902550"/>
              <a:ext cx="929200" cy="809600"/>
            </a:xfrm>
            <a:custGeom>
              <a:rect b="b" l="l" r="r" t="t"/>
              <a:pathLst>
                <a:path extrusionOk="0" h="32384" w="37168">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5"/>
            <p:cNvSpPr/>
            <p:nvPr/>
          </p:nvSpPr>
          <p:spPr>
            <a:xfrm>
              <a:off x="5422600" y="1929975"/>
              <a:ext cx="900675" cy="760250"/>
            </a:xfrm>
            <a:custGeom>
              <a:rect b="b" l="l" r="r" t="t"/>
              <a:pathLst>
                <a:path extrusionOk="0" h="30410" w="36027">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5"/>
            <p:cNvSpPr/>
            <p:nvPr/>
          </p:nvSpPr>
          <p:spPr>
            <a:xfrm>
              <a:off x="5375425" y="2000175"/>
              <a:ext cx="840325" cy="647250"/>
            </a:xfrm>
            <a:custGeom>
              <a:rect b="b" l="l" r="r" t="t"/>
              <a:pathLst>
                <a:path extrusionOk="0" h="25890" w="33613">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5"/>
            <p:cNvSpPr/>
            <p:nvPr/>
          </p:nvSpPr>
          <p:spPr>
            <a:xfrm>
              <a:off x="5351300" y="2536625"/>
              <a:ext cx="160175" cy="88875"/>
            </a:xfrm>
            <a:custGeom>
              <a:rect b="b" l="l" r="r" t="t"/>
              <a:pathLst>
                <a:path extrusionOk="0" h="3555" w="6407">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5"/>
            <p:cNvSpPr/>
            <p:nvPr/>
          </p:nvSpPr>
          <p:spPr>
            <a:xfrm>
              <a:off x="5904175" y="2181175"/>
              <a:ext cx="137150" cy="118500"/>
            </a:xfrm>
            <a:custGeom>
              <a:rect b="b" l="l" r="r" t="t"/>
              <a:pathLst>
                <a:path extrusionOk="0" h="4740" w="5486">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5"/>
            <p:cNvSpPr/>
            <p:nvPr/>
          </p:nvSpPr>
          <p:spPr>
            <a:xfrm>
              <a:off x="5889925" y="2072575"/>
              <a:ext cx="210650" cy="199675"/>
            </a:xfrm>
            <a:custGeom>
              <a:rect b="b" l="l" r="r" t="t"/>
              <a:pathLst>
                <a:path extrusionOk="0" h="7987" w="8426">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5"/>
            <p:cNvSpPr/>
            <p:nvPr/>
          </p:nvSpPr>
          <p:spPr>
            <a:xfrm>
              <a:off x="5303025" y="2516875"/>
              <a:ext cx="109725" cy="65825"/>
            </a:xfrm>
            <a:custGeom>
              <a:rect b="b" l="l" r="r" t="t"/>
              <a:pathLst>
                <a:path extrusionOk="0" h="2633" w="4389">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5"/>
            <p:cNvSpPr/>
            <p:nvPr/>
          </p:nvSpPr>
          <p:spPr>
            <a:xfrm>
              <a:off x="6039125" y="1741275"/>
              <a:ext cx="930275" cy="1504025"/>
            </a:xfrm>
            <a:custGeom>
              <a:rect b="b" l="l" r="r" t="t"/>
              <a:pathLst>
                <a:path extrusionOk="0" h="60161" w="37211">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5"/>
            <p:cNvSpPr/>
            <p:nvPr/>
          </p:nvSpPr>
          <p:spPr>
            <a:xfrm>
              <a:off x="6067650" y="1763225"/>
              <a:ext cx="930275" cy="1507300"/>
            </a:xfrm>
            <a:custGeom>
              <a:rect b="b" l="l" r="r" t="t"/>
              <a:pathLst>
                <a:path extrusionOk="0" h="60292" w="37211">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5"/>
            <p:cNvSpPr/>
            <p:nvPr/>
          </p:nvSpPr>
          <p:spPr>
            <a:xfrm>
              <a:off x="7317150" y="4387275"/>
              <a:ext cx="64725" cy="41700"/>
            </a:xfrm>
            <a:custGeom>
              <a:rect b="b" l="l" r="r" t="t"/>
              <a:pathLst>
                <a:path extrusionOk="0" h="1668" w="2589">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5"/>
            <p:cNvSpPr/>
            <p:nvPr/>
          </p:nvSpPr>
          <p:spPr>
            <a:xfrm>
              <a:off x="7284225" y="4357650"/>
              <a:ext cx="41725" cy="38425"/>
            </a:xfrm>
            <a:custGeom>
              <a:rect b="b" l="l" r="r" t="t"/>
              <a:pathLst>
                <a:path extrusionOk="0" h="1537" w="1669">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5"/>
            <p:cNvSpPr/>
            <p:nvPr/>
          </p:nvSpPr>
          <p:spPr>
            <a:xfrm>
              <a:off x="7108700" y="4199675"/>
              <a:ext cx="231500" cy="292925"/>
            </a:xfrm>
            <a:custGeom>
              <a:rect b="b" l="l" r="r" t="t"/>
              <a:pathLst>
                <a:path extrusionOk="0" h="11717" w="926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5"/>
            <p:cNvSpPr/>
            <p:nvPr/>
          </p:nvSpPr>
          <p:spPr>
            <a:xfrm>
              <a:off x="6978150" y="4100950"/>
              <a:ext cx="378500" cy="413600"/>
            </a:xfrm>
            <a:custGeom>
              <a:rect b="b" l="l" r="r" t="t"/>
              <a:pathLst>
                <a:path extrusionOk="0" h="16544" w="1514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5"/>
            <p:cNvSpPr/>
            <p:nvPr/>
          </p:nvSpPr>
          <p:spPr>
            <a:xfrm>
              <a:off x="6866275" y="4041700"/>
              <a:ext cx="453075" cy="489300"/>
            </a:xfrm>
            <a:custGeom>
              <a:rect b="b" l="l" r="r" t="t"/>
              <a:pathLst>
                <a:path extrusionOk="0" h="19572" w="18123">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5"/>
            <p:cNvSpPr/>
            <p:nvPr/>
          </p:nvSpPr>
          <p:spPr>
            <a:xfrm>
              <a:off x="6816900" y="4007700"/>
              <a:ext cx="515625" cy="541950"/>
            </a:xfrm>
            <a:custGeom>
              <a:rect b="b" l="l" r="r" t="t"/>
              <a:pathLst>
                <a:path extrusionOk="0" h="21678" w="20625">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5"/>
            <p:cNvSpPr/>
            <p:nvPr/>
          </p:nvSpPr>
          <p:spPr>
            <a:xfrm>
              <a:off x="7193175" y="3904575"/>
              <a:ext cx="99850" cy="461875"/>
            </a:xfrm>
            <a:custGeom>
              <a:rect b="b" l="l" r="r" t="t"/>
              <a:pathLst>
                <a:path extrusionOk="0" h="18475" w="3994">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5"/>
            <p:cNvSpPr/>
            <p:nvPr/>
          </p:nvSpPr>
          <p:spPr>
            <a:xfrm>
              <a:off x="7090050" y="3878250"/>
              <a:ext cx="102050" cy="330225"/>
            </a:xfrm>
            <a:custGeom>
              <a:rect b="b" l="l" r="r" t="t"/>
              <a:pathLst>
                <a:path extrusionOk="0" h="13209" w="4082">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5"/>
            <p:cNvSpPr/>
            <p:nvPr/>
          </p:nvSpPr>
          <p:spPr>
            <a:xfrm>
              <a:off x="6999000" y="3853025"/>
              <a:ext cx="183225" cy="256725"/>
            </a:xfrm>
            <a:custGeom>
              <a:rect b="b" l="l" r="r" t="t"/>
              <a:pathLst>
                <a:path extrusionOk="0" h="10269" w="7329">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5"/>
            <p:cNvSpPr/>
            <p:nvPr/>
          </p:nvSpPr>
          <p:spPr>
            <a:xfrm>
              <a:off x="6933175" y="3802550"/>
              <a:ext cx="228200" cy="247950"/>
            </a:xfrm>
            <a:custGeom>
              <a:rect b="b" l="l" r="r" t="t"/>
              <a:pathLst>
                <a:path extrusionOk="0" h="9918" w="9128">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5"/>
            <p:cNvSpPr/>
            <p:nvPr/>
          </p:nvSpPr>
          <p:spPr>
            <a:xfrm>
              <a:off x="4482450" y="2681425"/>
              <a:ext cx="948950" cy="1026825"/>
            </a:xfrm>
            <a:custGeom>
              <a:rect b="b" l="l" r="r" t="t"/>
              <a:pathLst>
                <a:path extrusionOk="0" h="41073" w="37958">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5"/>
            <p:cNvSpPr/>
            <p:nvPr/>
          </p:nvSpPr>
          <p:spPr>
            <a:xfrm>
              <a:off x="4547175" y="2703350"/>
              <a:ext cx="908350" cy="911650"/>
            </a:xfrm>
            <a:custGeom>
              <a:rect b="b" l="l" r="r" t="t"/>
              <a:pathLst>
                <a:path extrusionOk="0" h="36466" w="36334">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5"/>
            <p:cNvSpPr/>
            <p:nvPr/>
          </p:nvSpPr>
          <p:spPr>
            <a:xfrm>
              <a:off x="4648100" y="2725300"/>
              <a:ext cx="830475" cy="834850"/>
            </a:xfrm>
            <a:custGeom>
              <a:rect b="b" l="l" r="r" t="t"/>
              <a:pathLst>
                <a:path extrusionOk="0" h="33394" w="33219">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5"/>
            <p:cNvSpPr/>
            <p:nvPr/>
          </p:nvSpPr>
          <p:spPr>
            <a:xfrm>
              <a:off x="4789625" y="2746150"/>
              <a:ext cx="713075" cy="742700"/>
            </a:xfrm>
            <a:custGeom>
              <a:rect b="b" l="l" r="r" t="t"/>
              <a:pathLst>
                <a:path extrusionOk="0" h="29708" w="28523">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5"/>
            <p:cNvSpPr/>
            <p:nvPr/>
          </p:nvSpPr>
          <p:spPr>
            <a:xfrm>
              <a:off x="5014500" y="3023675"/>
              <a:ext cx="151425" cy="318175"/>
            </a:xfrm>
            <a:custGeom>
              <a:rect b="b" l="l" r="r" t="t"/>
              <a:pathLst>
                <a:path extrusionOk="0" h="12727" w="6057">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5"/>
            <p:cNvSpPr/>
            <p:nvPr/>
          </p:nvSpPr>
          <p:spPr>
            <a:xfrm>
              <a:off x="4389200" y="3352775"/>
              <a:ext cx="295125" cy="759175"/>
            </a:xfrm>
            <a:custGeom>
              <a:rect b="b" l="l" r="r" t="t"/>
              <a:pathLst>
                <a:path extrusionOk="0" h="30367" w="11805">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5"/>
            <p:cNvSpPr/>
            <p:nvPr/>
          </p:nvSpPr>
          <p:spPr>
            <a:xfrm>
              <a:off x="4328875" y="3108150"/>
              <a:ext cx="357650" cy="1116775"/>
            </a:xfrm>
            <a:custGeom>
              <a:rect b="b" l="l" r="r" t="t"/>
              <a:pathLst>
                <a:path extrusionOk="0" h="44671" w="14306">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5"/>
            <p:cNvSpPr/>
            <p:nvPr/>
          </p:nvSpPr>
          <p:spPr>
            <a:xfrm>
              <a:off x="4276225" y="3001750"/>
              <a:ext cx="400425" cy="1289000"/>
            </a:xfrm>
            <a:custGeom>
              <a:rect b="b" l="l" r="r" t="t"/>
              <a:pathLst>
                <a:path extrusionOk="0" h="51560" w="16017">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5"/>
            <p:cNvSpPr/>
            <p:nvPr/>
          </p:nvSpPr>
          <p:spPr>
            <a:xfrm>
              <a:off x="4227950" y="2940300"/>
              <a:ext cx="432250" cy="1407500"/>
            </a:xfrm>
            <a:custGeom>
              <a:rect b="b" l="l" r="r" t="t"/>
              <a:pathLst>
                <a:path extrusionOk="0" h="56300" w="1729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5"/>
            <p:cNvSpPr/>
            <p:nvPr/>
          </p:nvSpPr>
          <p:spPr>
            <a:xfrm>
              <a:off x="4167625" y="2749425"/>
              <a:ext cx="593500" cy="1676250"/>
            </a:xfrm>
            <a:custGeom>
              <a:rect b="b" l="l" r="r" t="t"/>
              <a:pathLst>
                <a:path extrusionOk="0" h="67050" w="2374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5"/>
            <p:cNvSpPr/>
            <p:nvPr/>
          </p:nvSpPr>
          <p:spPr>
            <a:xfrm>
              <a:off x="4152250" y="2727500"/>
              <a:ext cx="578150" cy="1726700"/>
            </a:xfrm>
            <a:custGeom>
              <a:rect b="b" l="l" r="r" t="t"/>
              <a:pathLst>
                <a:path extrusionOk="0" h="69068" w="23126">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5"/>
            <p:cNvSpPr/>
            <p:nvPr/>
          </p:nvSpPr>
          <p:spPr>
            <a:xfrm>
              <a:off x="4125925" y="2666050"/>
              <a:ext cx="649450" cy="1851775"/>
            </a:xfrm>
            <a:custGeom>
              <a:rect b="b" l="l" r="r" t="t"/>
              <a:pathLst>
                <a:path extrusionOk="0" h="74071" w="25978">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5"/>
            <p:cNvSpPr/>
            <p:nvPr/>
          </p:nvSpPr>
          <p:spPr>
            <a:xfrm>
              <a:off x="4096300" y="2788925"/>
              <a:ext cx="434450" cy="1781575"/>
            </a:xfrm>
            <a:custGeom>
              <a:rect b="b" l="l" r="r" t="t"/>
              <a:pathLst>
                <a:path extrusionOk="0" h="71263" w="17378">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5"/>
            <p:cNvSpPr/>
            <p:nvPr/>
          </p:nvSpPr>
          <p:spPr>
            <a:xfrm>
              <a:off x="5157125" y="2795500"/>
              <a:ext cx="400425" cy="235900"/>
            </a:xfrm>
            <a:custGeom>
              <a:rect b="b" l="l" r="r" t="t"/>
              <a:pathLst>
                <a:path extrusionOk="0" h="9436" w="16017">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5"/>
            <p:cNvSpPr/>
            <p:nvPr/>
          </p:nvSpPr>
          <p:spPr>
            <a:xfrm>
              <a:off x="4878475" y="2770275"/>
              <a:ext cx="651650" cy="660425"/>
            </a:xfrm>
            <a:custGeom>
              <a:rect b="b" l="l" r="r" t="t"/>
              <a:pathLst>
                <a:path extrusionOk="0" h="26417" w="26066">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5"/>
            <p:cNvSpPr/>
            <p:nvPr/>
          </p:nvSpPr>
          <p:spPr>
            <a:xfrm>
              <a:off x="4429800" y="2660575"/>
              <a:ext cx="977475" cy="1079475"/>
            </a:xfrm>
            <a:custGeom>
              <a:rect b="b" l="l" r="r" t="t"/>
              <a:pathLst>
                <a:path extrusionOk="0" h="43179" w="39099">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5"/>
            <p:cNvSpPr/>
            <p:nvPr/>
          </p:nvSpPr>
          <p:spPr>
            <a:xfrm>
              <a:off x="4382625" y="2638625"/>
              <a:ext cx="1001600" cy="722950"/>
            </a:xfrm>
            <a:custGeom>
              <a:rect b="b" l="l" r="r" t="t"/>
              <a:pathLst>
                <a:path extrusionOk="0" h="28918" w="40064">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5"/>
            <p:cNvSpPr/>
            <p:nvPr/>
          </p:nvSpPr>
          <p:spPr>
            <a:xfrm>
              <a:off x="4390300" y="2616700"/>
              <a:ext cx="969800" cy="500250"/>
            </a:xfrm>
            <a:custGeom>
              <a:rect b="b" l="l" r="r" t="t"/>
              <a:pathLst>
                <a:path extrusionOk="0" h="20010" w="38792">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5"/>
            <p:cNvSpPr/>
            <p:nvPr/>
          </p:nvSpPr>
          <p:spPr>
            <a:xfrm>
              <a:off x="4570225" y="2562950"/>
              <a:ext cx="823875" cy="447600"/>
            </a:xfrm>
            <a:custGeom>
              <a:rect b="b" l="l" r="r" t="t"/>
              <a:pathLst>
                <a:path extrusionOk="0" h="17904" w="32955">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5"/>
            <p:cNvSpPr/>
            <p:nvPr/>
          </p:nvSpPr>
          <p:spPr>
            <a:xfrm>
              <a:off x="4593250" y="2573900"/>
              <a:ext cx="718575" cy="375225"/>
            </a:xfrm>
            <a:custGeom>
              <a:rect b="b" l="l" r="r" t="t"/>
              <a:pathLst>
                <a:path extrusionOk="0" h="15009" w="28743">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5"/>
            <p:cNvSpPr/>
            <p:nvPr/>
          </p:nvSpPr>
          <p:spPr>
            <a:xfrm>
              <a:off x="4627275" y="2549775"/>
              <a:ext cx="657125" cy="330225"/>
            </a:xfrm>
            <a:custGeom>
              <a:rect b="b" l="l" r="r" t="t"/>
              <a:pathLst>
                <a:path extrusionOk="0" h="13209" w="26285">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5"/>
            <p:cNvSpPr/>
            <p:nvPr/>
          </p:nvSpPr>
          <p:spPr>
            <a:xfrm>
              <a:off x="4752325" y="2525650"/>
              <a:ext cx="504650" cy="232575"/>
            </a:xfrm>
            <a:custGeom>
              <a:rect b="b" l="l" r="r" t="t"/>
              <a:pathLst>
                <a:path extrusionOk="0" h="9303" w="20186">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5"/>
            <p:cNvSpPr/>
            <p:nvPr/>
          </p:nvSpPr>
          <p:spPr>
            <a:xfrm>
              <a:off x="4721600" y="2500400"/>
              <a:ext cx="509050" cy="235900"/>
            </a:xfrm>
            <a:custGeom>
              <a:rect b="b" l="l" r="r" t="t"/>
              <a:pathLst>
                <a:path extrusionOk="0" h="9436" w="20362">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5"/>
            <p:cNvSpPr/>
            <p:nvPr/>
          </p:nvSpPr>
          <p:spPr>
            <a:xfrm>
              <a:off x="4766575" y="2636450"/>
              <a:ext cx="66950" cy="38400"/>
            </a:xfrm>
            <a:custGeom>
              <a:rect b="b" l="l" r="r" t="t"/>
              <a:pathLst>
                <a:path extrusionOk="0" h="1536" w="2678">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5"/>
            <p:cNvSpPr/>
            <p:nvPr/>
          </p:nvSpPr>
          <p:spPr>
            <a:xfrm>
              <a:off x="4492325" y="2749425"/>
              <a:ext cx="69150" cy="48300"/>
            </a:xfrm>
            <a:custGeom>
              <a:rect b="b" l="l" r="r" t="t"/>
              <a:pathLst>
                <a:path extrusionOk="0" h="1932" w="2766">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5"/>
            <p:cNvSpPr/>
            <p:nvPr/>
          </p:nvSpPr>
          <p:spPr>
            <a:xfrm>
              <a:off x="4584475" y="2661675"/>
              <a:ext cx="72425" cy="46100"/>
            </a:xfrm>
            <a:custGeom>
              <a:rect b="b" l="l" r="r" t="t"/>
              <a:pathLst>
                <a:path extrusionOk="0" h="1844" w="2897">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5"/>
            <p:cNvSpPr/>
            <p:nvPr/>
          </p:nvSpPr>
          <p:spPr>
            <a:xfrm>
              <a:off x="5248175" y="2451050"/>
              <a:ext cx="158000" cy="83400"/>
            </a:xfrm>
            <a:custGeom>
              <a:rect b="b" l="l" r="r" t="t"/>
              <a:pathLst>
                <a:path extrusionOk="0" h="3336" w="632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5"/>
            <p:cNvSpPr/>
            <p:nvPr/>
          </p:nvSpPr>
          <p:spPr>
            <a:xfrm>
              <a:off x="5221850" y="2453250"/>
              <a:ext cx="110825" cy="55950"/>
            </a:xfrm>
            <a:custGeom>
              <a:rect b="b" l="l" r="r" t="t"/>
              <a:pathLst>
                <a:path extrusionOk="0" h="2238" w="4433">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5"/>
            <p:cNvSpPr/>
            <p:nvPr/>
          </p:nvSpPr>
          <p:spPr>
            <a:xfrm>
              <a:off x="2583525" y="3619350"/>
              <a:ext cx="11000" cy="43925"/>
            </a:xfrm>
            <a:custGeom>
              <a:rect b="b" l="l" r="r" t="t"/>
              <a:pathLst>
                <a:path extrusionOk="0" h="1757" w="44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5"/>
            <p:cNvSpPr/>
            <p:nvPr/>
          </p:nvSpPr>
          <p:spPr>
            <a:xfrm>
              <a:off x="2531975" y="3816825"/>
              <a:ext cx="28550" cy="37325"/>
            </a:xfrm>
            <a:custGeom>
              <a:rect b="b" l="l" r="r" t="t"/>
              <a:pathLst>
                <a:path extrusionOk="0" h="1493" w="1142">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5"/>
            <p:cNvSpPr/>
            <p:nvPr/>
          </p:nvSpPr>
          <p:spPr>
            <a:xfrm>
              <a:off x="2790850" y="3734550"/>
              <a:ext cx="36250" cy="30725"/>
            </a:xfrm>
            <a:custGeom>
              <a:rect b="b" l="l" r="r" t="t"/>
              <a:pathLst>
                <a:path extrusionOk="0" h="1229" w="145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5"/>
            <p:cNvSpPr/>
            <p:nvPr/>
          </p:nvSpPr>
          <p:spPr>
            <a:xfrm>
              <a:off x="2285150" y="4725150"/>
              <a:ext cx="47175" cy="14275"/>
            </a:xfrm>
            <a:custGeom>
              <a:rect b="b" l="l" r="r" t="t"/>
              <a:pathLst>
                <a:path extrusionOk="0" h="571" w="1887">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5"/>
            <p:cNvSpPr/>
            <p:nvPr/>
          </p:nvSpPr>
          <p:spPr>
            <a:xfrm>
              <a:off x="2232475" y="4129475"/>
              <a:ext cx="879825" cy="325825"/>
            </a:xfrm>
            <a:custGeom>
              <a:rect b="b" l="l" r="r" t="t"/>
              <a:pathLst>
                <a:path extrusionOk="0" h="13033" w="35193">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5"/>
            <p:cNvSpPr/>
            <p:nvPr/>
          </p:nvSpPr>
          <p:spPr>
            <a:xfrm>
              <a:off x="2228100" y="4100950"/>
              <a:ext cx="934675" cy="336800"/>
            </a:xfrm>
            <a:custGeom>
              <a:rect b="b" l="l" r="r" t="t"/>
              <a:pathLst>
                <a:path extrusionOk="0" h="13472" w="37387">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5"/>
            <p:cNvSpPr/>
            <p:nvPr/>
          </p:nvSpPr>
          <p:spPr>
            <a:xfrm>
              <a:off x="2245650" y="4054875"/>
              <a:ext cx="1314250" cy="359850"/>
            </a:xfrm>
            <a:custGeom>
              <a:rect b="b" l="l" r="r" t="t"/>
              <a:pathLst>
                <a:path extrusionOk="0" h="14394" w="5257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5"/>
            <p:cNvSpPr/>
            <p:nvPr/>
          </p:nvSpPr>
          <p:spPr>
            <a:xfrm>
              <a:off x="2252225" y="4008800"/>
              <a:ext cx="1328500" cy="378500"/>
            </a:xfrm>
            <a:custGeom>
              <a:rect b="b" l="l" r="r" t="t"/>
              <a:pathLst>
                <a:path extrusionOk="0" h="15140" w="5314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5"/>
            <p:cNvSpPr/>
            <p:nvPr/>
          </p:nvSpPr>
          <p:spPr>
            <a:xfrm>
              <a:off x="2104125" y="4481600"/>
              <a:ext cx="42825" cy="15400"/>
            </a:xfrm>
            <a:custGeom>
              <a:rect b="b" l="l" r="r" t="t"/>
              <a:pathLst>
                <a:path extrusionOk="0" h="616" w="1713">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5"/>
            <p:cNvSpPr/>
            <p:nvPr/>
          </p:nvSpPr>
          <p:spPr>
            <a:xfrm>
              <a:off x="2084375" y="4455275"/>
              <a:ext cx="138250" cy="42825"/>
            </a:xfrm>
            <a:custGeom>
              <a:rect b="b" l="l" r="r" t="t"/>
              <a:pathLst>
                <a:path extrusionOk="0" h="1713" w="553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5"/>
            <p:cNvSpPr/>
            <p:nvPr/>
          </p:nvSpPr>
          <p:spPr>
            <a:xfrm>
              <a:off x="2080000" y="4434425"/>
              <a:ext cx="208450" cy="60375"/>
            </a:xfrm>
            <a:custGeom>
              <a:rect b="b" l="l" r="r" t="t"/>
              <a:pathLst>
                <a:path extrusionOk="0" h="2415" w="8338">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5"/>
            <p:cNvSpPr/>
            <p:nvPr/>
          </p:nvSpPr>
          <p:spPr>
            <a:xfrm>
              <a:off x="2060250" y="4419075"/>
              <a:ext cx="269900" cy="66950"/>
            </a:xfrm>
            <a:custGeom>
              <a:rect b="b" l="l" r="r" t="t"/>
              <a:pathLst>
                <a:path extrusionOk="0" h="2678" w="10796">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5"/>
            <p:cNvSpPr/>
            <p:nvPr/>
          </p:nvSpPr>
          <p:spPr>
            <a:xfrm>
              <a:off x="1951650" y="4680175"/>
              <a:ext cx="528775" cy="40600"/>
            </a:xfrm>
            <a:custGeom>
              <a:rect b="b" l="l" r="r" t="t"/>
              <a:pathLst>
                <a:path extrusionOk="0" h="1624" w="21151">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5"/>
            <p:cNvSpPr/>
            <p:nvPr/>
          </p:nvSpPr>
          <p:spPr>
            <a:xfrm>
              <a:off x="2370700" y="4660425"/>
              <a:ext cx="121800" cy="17575"/>
            </a:xfrm>
            <a:custGeom>
              <a:rect b="b" l="l" r="r" t="t"/>
              <a:pathLst>
                <a:path extrusionOk="0" h="703" w="4872">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5"/>
            <p:cNvSpPr/>
            <p:nvPr/>
          </p:nvSpPr>
          <p:spPr>
            <a:xfrm>
              <a:off x="2386075" y="4638475"/>
              <a:ext cx="120675" cy="19775"/>
            </a:xfrm>
            <a:custGeom>
              <a:rect b="b" l="l" r="r" t="t"/>
              <a:pathLst>
                <a:path extrusionOk="0" h="791" w="4827">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5"/>
            <p:cNvSpPr/>
            <p:nvPr/>
          </p:nvSpPr>
          <p:spPr>
            <a:xfrm>
              <a:off x="2401425" y="4618725"/>
              <a:ext cx="117400" cy="17575"/>
            </a:xfrm>
            <a:custGeom>
              <a:rect b="b" l="l" r="r" t="t"/>
              <a:pathLst>
                <a:path extrusionOk="0" h="703" w="4696">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5"/>
            <p:cNvSpPr/>
            <p:nvPr/>
          </p:nvSpPr>
          <p:spPr>
            <a:xfrm>
              <a:off x="2443100" y="4581425"/>
              <a:ext cx="16500" cy="11000"/>
            </a:xfrm>
            <a:custGeom>
              <a:rect b="b" l="l" r="r" t="t"/>
              <a:pathLst>
                <a:path extrusionOk="0" h="440" w="66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5"/>
            <p:cNvSpPr/>
            <p:nvPr/>
          </p:nvSpPr>
          <p:spPr>
            <a:xfrm>
              <a:off x="2448600" y="4561700"/>
              <a:ext cx="25250" cy="13175"/>
            </a:xfrm>
            <a:custGeom>
              <a:rect b="b" l="l" r="r" t="t"/>
              <a:pathLst>
                <a:path extrusionOk="0" h="527" w="101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5"/>
            <p:cNvSpPr/>
            <p:nvPr/>
          </p:nvSpPr>
          <p:spPr>
            <a:xfrm>
              <a:off x="2465050" y="4534275"/>
              <a:ext cx="165675" cy="19750"/>
            </a:xfrm>
            <a:custGeom>
              <a:rect b="b" l="l" r="r" t="t"/>
              <a:pathLst>
                <a:path extrusionOk="0" h="790" w="6627">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5"/>
            <p:cNvSpPr/>
            <p:nvPr/>
          </p:nvSpPr>
          <p:spPr>
            <a:xfrm>
              <a:off x="2470525" y="4513425"/>
              <a:ext cx="164575" cy="23050"/>
            </a:xfrm>
            <a:custGeom>
              <a:rect b="b" l="l" r="r" t="t"/>
              <a:pathLst>
                <a:path extrusionOk="0" h="922" w="6583">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5"/>
            <p:cNvSpPr/>
            <p:nvPr/>
          </p:nvSpPr>
          <p:spPr>
            <a:xfrm>
              <a:off x="2521000" y="4471725"/>
              <a:ext cx="125075" cy="18675"/>
            </a:xfrm>
            <a:custGeom>
              <a:rect b="b" l="l" r="r" t="t"/>
              <a:pathLst>
                <a:path extrusionOk="0" h="747" w="5003">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5"/>
            <p:cNvSpPr/>
            <p:nvPr/>
          </p:nvSpPr>
          <p:spPr>
            <a:xfrm>
              <a:off x="2530875" y="4452000"/>
              <a:ext cx="120700" cy="19750"/>
            </a:xfrm>
            <a:custGeom>
              <a:rect b="b" l="l" r="r" t="t"/>
              <a:pathLst>
                <a:path extrusionOk="0" h="790" w="4828">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5"/>
            <p:cNvSpPr/>
            <p:nvPr/>
          </p:nvSpPr>
          <p:spPr>
            <a:xfrm>
              <a:off x="2524300" y="4427850"/>
              <a:ext cx="161275" cy="30750"/>
            </a:xfrm>
            <a:custGeom>
              <a:rect b="b" l="l" r="r" t="t"/>
              <a:pathLst>
                <a:path extrusionOk="0" h="1230" w="6451">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5"/>
            <p:cNvSpPr/>
            <p:nvPr/>
          </p:nvSpPr>
          <p:spPr>
            <a:xfrm>
              <a:off x="2522100" y="4401525"/>
              <a:ext cx="190900" cy="28550"/>
            </a:xfrm>
            <a:custGeom>
              <a:rect b="b" l="l" r="r" t="t"/>
              <a:pathLst>
                <a:path extrusionOk="0" h="1142" w="7636">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5"/>
            <p:cNvSpPr/>
            <p:nvPr/>
          </p:nvSpPr>
          <p:spPr>
            <a:xfrm>
              <a:off x="2533075" y="4308275"/>
              <a:ext cx="523300" cy="91075"/>
            </a:xfrm>
            <a:custGeom>
              <a:rect b="b" l="l" r="r" t="t"/>
              <a:pathLst>
                <a:path extrusionOk="0" h="3643" w="20932">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5"/>
            <p:cNvSpPr/>
            <p:nvPr/>
          </p:nvSpPr>
          <p:spPr>
            <a:xfrm>
              <a:off x="2508925" y="4276475"/>
              <a:ext cx="537575" cy="125075"/>
            </a:xfrm>
            <a:custGeom>
              <a:rect b="b" l="l" r="r" t="t"/>
              <a:pathLst>
                <a:path extrusionOk="0" h="5003" w="21503">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5"/>
            <p:cNvSpPr/>
            <p:nvPr/>
          </p:nvSpPr>
          <p:spPr>
            <a:xfrm>
              <a:off x="2481500" y="4238075"/>
              <a:ext cx="585825" cy="166775"/>
            </a:xfrm>
            <a:custGeom>
              <a:rect b="b" l="l" r="r" t="t"/>
              <a:pathLst>
                <a:path extrusionOk="0" h="6671" w="23433">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5"/>
            <p:cNvSpPr/>
            <p:nvPr/>
          </p:nvSpPr>
          <p:spPr>
            <a:xfrm>
              <a:off x="2461750" y="4201875"/>
              <a:ext cx="634100" cy="202975"/>
            </a:xfrm>
            <a:custGeom>
              <a:rect b="b" l="l" r="r" t="t"/>
              <a:pathLst>
                <a:path extrusionOk="0" h="8119" w="25364">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5"/>
            <p:cNvSpPr/>
            <p:nvPr/>
          </p:nvSpPr>
          <p:spPr>
            <a:xfrm>
              <a:off x="1832075" y="4324725"/>
              <a:ext cx="1298875" cy="348875"/>
            </a:xfrm>
            <a:custGeom>
              <a:rect b="b" l="l" r="r" t="t"/>
              <a:pathLst>
                <a:path extrusionOk="0" h="13955" w="51955">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5"/>
            <p:cNvSpPr/>
            <p:nvPr/>
          </p:nvSpPr>
          <p:spPr>
            <a:xfrm>
              <a:off x="1442625" y="2706650"/>
              <a:ext cx="854600" cy="1976825"/>
            </a:xfrm>
            <a:custGeom>
              <a:rect b="b" l="l" r="r" t="t"/>
              <a:pathLst>
                <a:path extrusionOk="0" h="79073" w="34184">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5"/>
            <p:cNvSpPr/>
            <p:nvPr/>
          </p:nvSpPr>
          <p:spPr>
            <a:xfrm>
              <a:off x="1908875" y="4495875"/>
              <a:ext cx="646150" cy="156900"/>
            </a:xfrm>
            <a:custGeom>
              <a:rect b="b" l="l" r="r" t="t"/>
              <a:pathLst>
                <a:path extrusionOk="0" h="6276" w="25846">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5"/>
            <p:cNvSpPr/>
            <p:nvPr/>
          </p:nvSpPr>
          <p:spPr>
            <a:xfrm>
              <a:off x="1292350" y="2521250"/>
              <a:ext cx="799750" cy="2106275"/>
            </a:xfrm>
            <a:custGeom>
              <a:rect b="b" l="l" r="r" t="t"/>
              <a:pathLst>
                <a:path extrusionOk="0" h="84251" w="3199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5"/>
            <p:cNvSpPr/>
            <p:nvPr/>
          </p:nvSpPr>
          <p:spPr>
            <a:xfrm>
              <a:off x="1915450" y="4597900"/>
              <a:ext cx="615450" cy="109725"/>
            </a:xfrm>
            <a:custGeom>
              <a:rect b="b" l="l" r="r" t="t"/>
              <a:pathLst>
                <a:path extrusionOk="0" h="4389" w="24618">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5"/>
            <p:cNvSpPr/>
            <p:nvPr/>
          </p:nvSpPr>
          <p:spPr>
            <a:xfrm>
              <a:off x="1158500" y="3048925"/>
              <a:ext cx="152525" cy="1579700"/>
            </a:xfrm>
            <a:custGeom>
              <a:rect b="b" l="l" r="r" t="t"/>
              <a:pathLst>
                <a:path extrusionOk="0" h="63188" w="6101">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5"/>
            <p:cNvSpPr/>
            <p:nvPr/>
          </p:nvSpPr>
          <p:spPr>
            <a:xfrm>
              <a:off x="2096450" y="4705400"/>
              <a:ext cx="263300" cy="30750"/>
            </a:xfrm>
            <a:custGeom>
              <a:rect b="b" l="l" r="r" t="t"/>
              <a:pathLst>
                <a:path extrusionOk="0" h="1230" w="10532">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5"/>
            <p:cNvSpPr/>
            <p:nvPr/>
          </p:nvSpPr>
          <p:spPr>
            <a:xfrm>
              <a:off x="1024675" y="3357175"/>
              <a:ext cx="119600" cy="1265975"/>
            </a:xfrm>
            <a:custGeom>
              <a:rect b="b" l="l" r="r" t="t"/>
              <a:pathLst>
                <a:path extrusionOk="0" h="50639" w="4784">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5"/>
            <p:cNvSpPr/>
            <p:nvPr/>
          </p:nvSpPr>
          <p:spPr>
            <a:xfrm>
              <a:off x="605600" y="2498225"/>
              <a:ext cx="454200" cy="2111750"/>
            </a:xfrm>
            <a:custGeom>
              <a:rect b="b" l="l" r="r" t="t"/>
              <a:pathLst>
                <a:path extrusionOk="0" h="84470" w="18168">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5"/>
            <p:cNvSpPr/>
            <p:nvPr/>
          </p:nvSpPr>
          <p:spPr>
            <a:xfrm>
              <a:off x="489325" y="2325975"/>
              <a:ext cx="527700" cy="2220375"/>
            </a:xfrm>
            <a:custGeom>
              <a:rect b="b" l="l" r="r" t="t"/>
              <a:pathLst>
                <a:path extrusionOk="0" h="88815" w="21108">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5"/>
            <p:cNvSpPr/>
            <p:nvPr/>
          </p:nvSpPr>
          <p:spPr>
            <a:xfrm>
              <a:off x="261150" y="2997350"/>
              <a:ext cx="377400" cy="1344975"/>
            </a:xfrm>
            <a:custGeom>
              <a:rect b="b" l="l" r="r" t="t"/>
              <a:pathLst>
                <a:path extrusionOk="0" h="53799" w="15096">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5"/>
            <p:cNvSpPr/>
            <p:nvPr/>
          </p:nvSpPr>
          <p:spPr>
            <a:xfrm>
              <a:off x="238125" y="3076350"/>
              <a:ext cx="340075" cy="1220975"/>
            </a:xfrm>
            <a:custGeom>
              <a:rect b="b" l="l" r="r" t="t"/>
              <a:pathLst>
                <a:path extrusionOk="0" h="48839" w="13603">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5"/>
            <p:cNvSpPr/>
            <p:nvPr/>
          </p:nvSpPr>
          <p:spPr>
            <a:xfrm>
              <a:off x="343425" y="3363750"/>
              <a:ext cx="188700" cy="900675"/>
            </a:xfrm>
            <a:custGeom>
              <a:rect b="b" l="l" r="r" t="t"/>
              <a:pathLst>
                <a:path extrusionOk="0" h="36027" w="7548">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5"/>
            <p:cNvSpPr/>
            <p:nvPr/>
          </p:nvSpPr>
          <p:spPr>
            <a:xfrm>
              <a:off x="2699800" y="3180550"/>
              <a:ext cx="204075" cy="111925"/>
            </a:xfrm>
            <a:custGeom>
              <a:rect b="b" l="l" r="r" t="t"/>
              <a:pathLst>
                <a:path extrusionOk="0" h="4477" w="8163">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5"/>
            <p:cNvSpPr/>
            <p:nvPr/>
          </p:nvSpPr>
          <p:spPr>
            <a:xfrm>
              <a:off x="3153975" y="3567800"/>
              <a:ext cx="561700" cy="625325"/>
            </a:xfrm>
            <a:custGeom>
              <a:rect b="b" l="l" r="r" t="t"/>
              <a:pathLst>
                <a:path extrusionOk="0" h="25013" w="22468">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5"/>
            <p:cNvSpPr/>
            <p:nvPr/>
          </p:nvSpPr>
          <p:spPr>
            <a:xfrm>
              <a:off x="2632900" y="3118025"/>
              <a:ext cx="307175" cy="222725"/>
            </a:xfrm>
            <a:custGeom>
              <a:rect b="b" l="l" r="r" t="t"/>
              <a:pathLst>
                <a:path extrusionOk="0" h="8909" w="12287">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5"/>
            <p:cNvSpPr/>
            <p:nvPr/>
          </p:nvSpPr>
          <p:spPr>
            <a:xfrm>
              <a:off x="3084850" y="3493200"/>
              <a:ext cx="603400" cy="716375"/>
            </a:xfrm>
            <a:custGeom>
              <a:rect b="b" l="l" r="r" t="t"/>
              <a:pathLst>
                <a:path extrusionOk="0" h="28655" w="24136">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5"/>
            <p:cNvSpPr/>
            <p:nvPr/>
          </p:nvSpPr>
          <p:spPr>
            <a:xfrm>
              <a:off x="2512225" y="3058800"/>
              <a:ext cx="1147500" cy="1171625"/>
            </a:xfrm>
            <a:custGeom>
              <a:rect b="b" l="l" r="r" t="t"/>
              <a:pathLst>
                <a:path extrusionOk="0" h="46865" w="4590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5"/>
            <p:cNvSpPr/>
            <p:nvPr/>
          </p:nvSpPr>
          <p:spPr>
            <a:xfrm>
              <a:off x="1670800" y="3011625"/>
              <a:ext cx="1963700" cy="1351525"/>
            </a:xfrm>
            <a:custGeom>
              <a:rect b="b" l="l" r="r" t="t"/>
              <a:pathLst>
                <a:path extrusionOk="0" h="54061" w="78548">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5"/>
            <p:cNvSpPr/>
            <p:nvPr/>
          </p:nvSpPr>
          <p:spPr>
            <a:xfrm>
              <a:off x="1656550" y="2963350"/>
              <a:ext cx="2084350" cy="1429425"/>
            </a:xfrm>
            <a:custGeom>
              <a:rect b="b" l="l" r="r" t="t"/>
              <a:pathLst>
                <a:path extrusionOk="0" h="57177" w="83374">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5"/>
            <p:cNvSpPr/>
            <p:nvPr/>
          </p:nvSpPr>
          <p:spPr>
            <a:xfrm>
              <a:off x="1579750" y="2837200"/>
              <a:ext cx="2045975" cy="1732200"/>
            </a:xfrm>
            <a:custGeom>
              <a:rect b="b" l="l" r="r" t="t"/>
              <a:pathLst>
                <a:path extrusionOk="0" h="69288" w="81839">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5"/>
            <p:cNvSpPr/>
            <p:nvPr/>
          </p:nvSpPr>
          <p:spPr>
            <a:xfrm>
              <a:off x="1896800" y="3719200"/>
              <a:ext cx="560600" cy="444300"/>
            </a:xfrm>
            <a:custGeom>
              <a:rect b="b" l="l" r="r" t="t"/>
              <a:pathLst>
                <a:path extrusionOk="0" h="17772" w="22424">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5"/>
            <p:cNvSpPr/>
            <p:nvPr/>
          </p:nvSpPr>
          <p:spPr>
            <a:xfrm>
              <a:off x="1870475" y="3665425"/>
              <a:ext cx="650550" cy="557325"/>
            </a:xfrm>
            <a:custGeom>
              <a:rect b="b" l="l" r="r" t="t"/>
              <a:pathLst>
                <a:path extrusionOk="0" h="22293" w="26022">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5"/>
            <p:cNvSpPr/>
            <p:nvPr/>
          </p:nvSpPr>
          <p:spPr>
            <a:xfrm>
              <a:off x="1686175" y="3501975"/>
              <a:ext cx="889700" cy="781100"/>
            </a:xfrm>
            <a:custGeom>
              <a:rect b="b" l="l" r="r" t="t"/>
              <a:pathLst>
                <a:path extrusionOk="0" h="31244" w="35588">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5"/>
            <p:cNvSpPr/>
            <p:nvPr/>
          </p:nvSpPr>
          <p:spPr>
            <a:xfrm>
              <a:off x="2461750" y="3614975"/>
              <a:ext cx="388375" cy="286350"/>
            </a:xfrm>
            <a:custGeom>
              <a:rect b="b" l="l" r="r" t="t"/>
              <a:pathLst>
                <a:path extrusionOk="0" h="11454" w="15535">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5"/>
            <p:cNvSpPr/>
            <p:nvPr/>
          </p:nvSpPr>
          <p:spPr>
            <a:xfrm>
              <a:off x="2519900" y="1399025"/>
              <a:ext cx="942350" cy="1523750"/>
            </a:xfrm>
            <a:custGeom>
              <a:rect b="b" l="l" r="r" t="t"/>
              <a:pathLst>
                <a:path extrusionOk="0" h="60950" w="37694">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5"/>
            <p:cNvSpPr/>
            <p:nvPr/>
          </p:nvSpPr>
          <p:spPr>
            <a:xfrm>
              <a:off x="2547325" y="1444000"/>
              <a:ext cx="957725" cy="1504025"/>
            </a:xfrm>
            <a:custGeom>
              <a:rect b="b" l="l" r="r" t="t"/>
              <a:pathLst>
                <a:path extrusionOk="0" h="60161" w="38309">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5"/>
            <p:cNvSpPr/>
            <p:nvPr/>
          </p:nvSpPr>
          <p:spPr>
            <a:xfrm>
              <a:off x="2816100" y="3080725"/>
              <a:ext cx="767925" cy="218325"/>
            </a:xfrm>
            <a:custGeom>
              <a:rect b="b" l="l" r="r" t="t"/>
              <a:pathLst>
                <a:path extrusionOk="0" h="8733" w="30717">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5"/>
            <p:cNvSpPr/>
            <p:nvPr/>
          </p:nvSpPr>
          <p:spPr>
            <a:xfrm>
              <a:off x="2745875" y="2864625"/>
              <a:ext cx="868875" cy="266600"/>
            </a:xfrm>
            <a:custGeom>
              <a:rect b="b" l="l" r="r" t="t"/>
              <a:pathLst>
                <a:path extrusionOk="0" h="10664" w="34755">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5"/>
            <p:cNvSpPr/>
            <p:nvPr/>
          </p:nvSpPr>
          <p:spPr>
            <a:xfrm>
              <a:off x="2680075" y="2663875"/>
              <a:ext cx="923700" cy="403725"/>
            </a:xfrm>
            <a:custGeom>
              <a:rect b="b" l="l" r="r" t="t"/>
              <a:pathLst>
                <a:path extrusionOk="0" h="16149" w="36948">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5"/>
            <p:cNvSpPr/>
            <p:nvPr/>
          </p:nvSpPr>
          <p:spPr>
            <a:xfrm>
              <a:off x="2627400" y="2363275"/>
              <a:ext cx="931400" cy="657150"/>
            </a:xfrm>
            <a:custGeom>
              <a:rect b="b" l="l" r="r" t="t"/>
              <a:pathLst>
                <a:path extrusionOk="0" h="26286" w="37256">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5"/>
            <p:cNvSpPr/>
            <p:nvPr/>
          </p:nvSpPr>
          <p:spPr>
            <a:xfrm>
              <a:off x="3319625" y="1408900"/>
              <a:ext cx="345575" cy="2234625"/>
            </a:xfrm>
            <a:custGeom>
              <a:rect b="b" l="l" r="r" t="t"/>
              <a:pathLst>
                <a:path extrusionOk="0" h="89385" w="13823">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5"/>
            <p:cNvSpPr/>
            <p:nvPr/>
          </p:nvSpPr>
          <p:spPr>
            <a:xfrm>
              <a:off x="2895075" y="3238700"/>
              <a:ext cx="385075" cy="337900"/>
            </a:xfrm>
            <a:custGeom>
              <a:rect b="b" l="l" r="r" t="t"/>
              <a:pathLst>
                <a:path extrusionOk="0" h="13516" w="15403">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5"/>
            <p:cNvSpPr/>
            <p:nvPr/>
          </p:nvSpPr>
          <p:spPr>
            <a:xfrm>
              <a:off x="2931275" y="3283675"/>
              <a:ext cx="242475" cy="218325"/>
            </a:xfrm>
            <a:custGeom>
              <a:rect b="b" l="l" r="r" t="t"/>
              <a:pathLst>
                <a:path extrusionOk="0" h="8733" w="9699">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5"/>
            <p:cNvSpPr/>
            <p:nvPr/>
          </p:nvSpPr>
          <p:spPr>
            <a:xfrm>
              <a:off x="2574750" y="1389150"/>
              <a:ext cx="1018050" cy="1583000"/>
            </a:xfrm>
            <a:custGeom>
              <a:rect b="b" l="l" r="r" t="t"/>
              <a:pathLst>
                <a:path extrusionOk="0" h="63320" w="40722">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5"/>
            <p:cNvSpPr/>
            <p:nvPr/>
          </p:nvSpPr>
          <p:spPr>
            <a:xfrm>
              <a:off x="2434325" y="1378175"/>
              <a:ext cx="930300" cy="1467825"/>
            </a:xfrm>
            <a:custGeom>
              <a:rect b="b" l="l" r="r" t="t"/>
              <a:pathLst>
                <a:path extrusionOk="0" h="58713" w="37212">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5"/>
            <p:cNvSpPr/>
            <p:nvPr/>
          </p:nvSpPr>
          <p:spPr>
            <a:xfrm>
              <a:off x="2288425" y="1370500"/>
              <a:ext cx="948950" cy="1344950"/>
            </a:xfrm>
            <a:custGeom>
              <a:rect b="b" l="l" r="r" t="t"/>
              <a:pathLst>
                <a:path extrusionOk="0" h="53798" w="37958">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5"/>
            <p:cNvSpPr/>
            <p:nvPr/>
          </p:nvSpPr>
          <p:spPr>
            <a:xfrm>
              <a:off x="2083300" y="1434125"/>
              <a:ext cx="1010375" cy="1095925"/>
            </a:xfrm>
            <a:custGeom>
              <a:rect b="b" l="l" r="r" t="t"/>
              <a:pathLst>
                <a:path extrusionOk="0" h="43837" w="40415">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5"/>
            <p:cNvSpPr/>
            <p:nvPr/>
          </p:nvSpPr>
          <p:spPr>
            <a:xfrm>
              <a:off x="1945075" y="1451675"/>
              <a:ext cx="982950" cy="954425"/>
            </a:xfrm>
            <a:custGeom>
              <a:rect b="b" l="l" r="r" t="t"/>
              <a:pathLst>
                <a:path extrusionOk="0" h="38177" w="39318">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5"/>
            <p:cNvSpPr/>
            <p:nvPr/>
          </p:nvSpPr>
          <p:spPr>
            <a:xfrm>
              <a:off x="1822200" y="1600875"/>
              <a:ext cx="866675" cy="694425"/>
            </a:xfrm>
            <a:custGeom>
              <a:rect b="b" l="l" r="r" t="t"/>
              <a:pathLst>
                <a:path extrusionOk="0" h="27777" w="34667">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5"/>
            <p:cNvSpPr/>
            <p:nvPr/>
          </p:nvSpPr>
          <p:spPr>
            <a:xfrm>
              <a:off x="1699325" y="2110975"/>
              <a:ext cx="133875" cy="74625"/>
            </a:xfrm>
            <a:custGeom>
              <a:rect b="b" l="l" r="r" t="t"/>
              <a:pathLst>
                <a:path extrusionOk="0" h="2985" w="5355">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5"/>
            <p:cNvSpPr/>
            <p:nvPr/>
          </p:nvSpPr>
          <p:spPr>
            <a:xfrm>
              <a:off x="2929075" y="3201400"/>
              <a:ext cx="121800" cy="42800"/>
            </a:xfrm>
            <a:custGeom>
              <a:rect b="b" l="l" r="r" t="t"/>
              <a:pathLst>
                <a:path extrusionOk="0" h="1712" w="4872">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5"/>
            <p:cNvSpPr/>
            <p:nvPr/>
          </p:nvSpPr>
          <p:spPr>
            <a:xfrm>
              <a:off x="463000" y="1796125"/>
              <a:ext cx="3006950" cy="2565925"/>
            </a:xfrm>
            <a:custGeom>
              <a:rect b="b" l="l" r="r" t="t"/>
              <a:pathLst>
                <a:path extrusionOk="0" h="102637" w="120278">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5"/>
            <p:cNvSpPr/>
            <p:nvPr/>
          </p:nvSpPr>
          <p:spPr>
            <a:xfrm>
              <a:off x="1260525" y="3161900"/>
              <a:ext cx="125100" cy="1464550"/>
            </a:xfrm>
            <a:custGeom>
              <a:rect b="b" l="l" r="r" t="t"/>
              <a:pathLst>
                <a:path extrusionOk="0" h="58582" w="5004">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5"/>
            <p:cNvSpPr/>
            <p:nvPr/>
          </p:nvSpPr>
          <p:spPr>
            <a:xfrm>
              <a:off x="1226525" y="3169575"/>
              <a:ext cx="129475" cy="1510625"/>
            </a:xfrm>
            <a:custGeom>
              <a:rect b="b" l="l" r="r" t="t"/>
              <a:pathLst>
                <a:path extrusionOk="0" h="60425" w="5179">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5"/>
            <p:cNvSpPr/>
            <p:nvPr/>
          </p:nvSpPr>
          <p:spPr>
            <a:xfrm>
              <a:off x="1190325" y="3178350"/>
              <a:ext cx="129475" cy="1474425"/>
            </a:xfrm>
            <a:custGeom>
              <a:rect b="b" l="l" r="r" t="t"/>
              <a:pathLst>
                <a:path extrusionOk="0" h="58977" w="5179">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5"/>
            <p:cNvSpPr/>
            <p:nvPr/>
          </p:nvSpPr>
          <p:spPr>
            <a:xfrm>
              <a:off x="1174950" y="3213475"/>
              <a:ext cx="113025" cy="1464525"/>
            </a:xfrm>
            <a:custGeom>
              <a:rect b="b" l="l" r="r" t="t"/>
              <a:pathLst>
                <a:path extrusionOk="0" h="58581" w="4521">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5"/>
            <p:cNvSpPr/>
            <p:nvPr/>
          </p:nvSpPr>
          <p:spPr>
            <a:xfrm>
              <a:off x="1139850" y="4002225"/>
              <a:ext cx="64750" cy="674675"/>
            </a:xfrm>
            <a:custGeom>
              <a:rect b="b" l="l" r="r" t="t"/>
              <a:pathLst>
                <a:path extrusionOk="0" h="26987" w="259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5"/>
            <p:cNvSpPr/>
            <p:nvPr/>
          </p:nvSpPr>
          <p:spPr>
            <a:xfrm>
              <a:off x="1106950" y="3840950"/>
              <a:ext cx="64750" cy="782200"/>
            </a:xfrm>
            <a:custGeom>
              <a:rect b="b" l="l" r="r" t="t"/>
              <a:pathLst>
                <a:path extrusionOk="0" h="31288" w="259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5"/>
            <p:cNvSpPr/>
            <p:nvPr/>
          </p:nvSpPr>
          <p:spPr>
            <a:xfrm>
              <a:off x="1074025" y="3794875"/>
              <a:ext cx="75725" cy="787675"/>
            </a:xfrm>
            <a:custGeom>
              <a:rect b="b" l="l" r="r" t="t"/>
              <a:pathLst>
                <a:path extrusionOk="0" h="31507" w="3029">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5"/>
            <p:cNvSpPr/>
            <p:nvPr/>
          </p:nvSpPr>
          <p:spPr>
            <a:xfrm>
              <a:off x="1043325" y="4272075"/>
              <a:ext cx="50475" cy="285250"/>
            </a:xfrm>
            <a:custGeom>
              <a:rect b="b" l="l" r="r" t="t"/>
              <a:pathLst>
                <a:path extrusionOk="0" h="11410" w="2019">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5"/>
            <p:cNvSpPr/>
            <p:nvPr/>
          </p:nvSpPr>
          <p:spPr>
            <a:xfrm>
              <a:off x="1022475" y="4402625"/>
              <a:ext cx="26350" cy="111925"/>
            </a:xfrm>
            <a:custGeom>
              <a:rect b="b" l="l" r="r" t="t"/>
              <a:pathLst>
                <a:path extrusionOk="0" h="4477" w="1054">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5"/>
            <p:cNvSpPr/>
            <p:nvPr/>
          </p:nvSpPr>
          <p:spPr>
            <a:xfrm>
              <a:off x="1765150" y="4491475"/>
              <a:ext cx="95475" cy="49400"/>
            </a:xfrm>
            <a:custGeom>
              <a:rect b="b" l="l" r="r" t="t"/>
              <a:pathLst>
                <a:path extrusionOk="0" h="1976" w="3819">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5"/>
            <p:cNvSpPr/>
            <p:nvPr/>
          </p:nvSpPr>
          <p:spPr>
            <a:xfrm>
              <a:off x="1765150" y="4467350"/>
              <a:ext cx="97675" cy="45000"/>
            </a:xfrm>
            <a:custGeom>
              <a:rect b="b" l="l" r="r" t="t"/>
              <a:pathLst>
                <a:path extrusionOk="0" h="1800" w="3907">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5"/>
            <p:cNvSpPr/>
            <p:nvPr/>
          </p:nvSpPr>
          <p:spPr>
            <a:xfrm>
              <a:off x="1765150" y="4441025"/>
              <a:ext cx="127275" cy="43900"/>
            </a:xfrm>
            <a:custGeom>
              <a:rect b="b" l="l" r="r" t="t"/>
              <a:pathLst>
                <a:path extrusionOk="0" h="1756" w="5091">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5"/>
            <p:cNvSpPr/>
            <p:nvPr/>
          </p:nvSpPr>
          <p:spPr>
            <a:xfrm>
              <a:off x="1728950" y="4366425"/>
              <a:ext cx="241375" cy="79000"/>
            </a:xfrm>
            <a:custGeom>
              <a:rect b="b" l="l" r="r" t="t"/>
              <a:pathLst>
                <a:path extrusionOk="0" h="3160" w="9655">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5"/>
            <p:cNvSpPr/>
            <p:nvPr/>
          </p:nvSpPr>
          <p:spPr>
            <a:xfrm>
              <a:off x="1807950" y="4679075"/>
              <a:ext cx="25" cy="25"/>
            </a:xfrm>
            <a:custGeom>
              <a:rect b="b" l="l" r="r" t="t"/>
              <a:pathLst>
                <a:path extrusionOk="0" h="1" w="1">
                  <a:moveTo>
                    <a:pt x="0" y="0"/>
                  </a:moveTo>
                  <a:lnTo>
                    <a:pt x="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5"/>
            <p:cNvSpPr/>
            <p:nvPr/>
          </p:nvSpPr>
          <p:spPr>
            <a:xfrm>
              <a:off x="1807950" y="4679075"/>
              <a:ext cx="25" cy="25"/>
            </a:xfrm>
            <a:custGeom>
              <a:rect b="b" l="l" r="r" t="t"/>
              <a:pathLst>
                <a:path extrusionOk="0" fill="none" h="1" w="1">
                  <a:moveTo>
                    <a:pt x="0" y="0"/>
                  </a:moveTo>
                  <a:lnTo>
                    <a:pt x="0" y="0"/>
                  </a:lnTo>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5"/>
            <p:cNvSpPr/>
            <p:nvPr/>
          </p:nvSpPr>
          <p:spPr>
            <a:xfrm>
              <a:off x="1490900" y="2760400"/>
              <a:ext cx="866675" cy="1925275"/>
            </a:xfrm>
            <a:custGeom>
              <a:rect b="b" l="l" r="r" t="t"/>
              <a:pathLst>
                <a:path extrusionOk="0" h="77011" w="34667">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5"/>
            <p:cNvSpPr/>
            <p:nvPr/>
          </p:nvSpPr>
          <p:spPr>
            <a:xfrm>
              <a:off x="1465675" y="2732975"/>
              <a:ext cx="861175" cy="1931850"/>
            </a:xfrm>
            <a:custGeom>
              <a:rect b="b" l="l" r="r" t="t"/>
              <a:pathLst>
                <a:path extrusionOk="0" h="77274" w="34447">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5"/>
            <p:cNvSpPr/>
            <p:nvPr/>
          </p:nvSpPr>
          <p:spPr>
            <a:xfrm>
              <a:off x="1417400" y="2679225"/>
              <a:ext cx="851300" cy="1981225"/>
            </a:xfrm>
            <a:custGeom>
              <a:rect b="b" l="l" r="r" t="t"/>
              <a:pathLst>
                <a:path extrusionOk="0" h="79249" w="34052">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5"/>
            <p:cNvSpPr/>
            <p:nvPr/>
          </p:nvSpPr>
          <p:spPr>
            <a:xfrm>
              <a:off x="1386675" y="2654000"/>
              <a:ext cx="852425" cy="2016325"/>
            </a:xfrm>
            <a:custGeom>
              <a:rect b="b" l="l" r="r" t="t"/>
              <a:pathLst>
                <a:path extrusionOk="0" h="80653" w="34097">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5"/>
            <p:cNvSpPr/>
            <p:nvPr/>
          </p:nvSpPr>
          <p:spPr>
            <a:xfrm>
              <a:off x="1355975" y="2603525"/>
              <a:ext cx="827175" cy="2027300"/>
            </a:xfrm>
            <a:custGeom>
              <a:rect b="b" l="l" r="r" t="t"/>
              <a:pathLst>
                <a:path extrusionOk="0" h="81092" w="33087">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5"/>
            <p:cNvSpPr/>
            <p:nvPr/>
          </p:nvSpPr>
          <p:spPr>
            <a:xfrm>
              <a:off x="1323050" y="2546475"/>
              <a:ext cx="796475" cy="2115075"/>
            </a:xfrm>
            <a:custGeom>
              <a:rect b="b" l="l" r="r" t="t"/>
              <a:pathLst>
                <a:path extrusionOk="0" h="84603" w="31859">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5"/>
            <p:cNvSpPr/>
            <p:nvPr/>
          </p:nvSpPr>
          <p:spPr>
            <a:xfrm>
              <a:off x="1713600" y="2496025"/>
              <a:ext cx="349975" cy="388375"/>
            </a:xfrm>
            <a:custGeom>
              <a:rect b="b" l="l" r="r" t="t"/>
              <a:pathLst>
                <a:path extrusionOk="0" h="15535" w="13999">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5"/>
            <p:cNvSpPr/>
            <p:nvPr/>
          </p:nvSpPr>
          <p:spPr>
            <a:xfrm>
              <a:off x="1630225" y="2470800"/>
              <a:ext cx="405925" cy="425650"/>
            </a:xfrm>
            <a:custGeom>
              <a:rect b="b" l="l" r="r" t="t"/>
              <a:pathLst>
                <a:path extrusionOk="0" h="17026" w="16237">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5"/>
            <p:cNvSpPr/>
            <p:nvPr/>
          </p:nvSpPr>
          <p:spPr>
            <a:xfrm>
              <a:off x="1524900" y="2445550"/>
              <a:ext cx="483825" cy="495875"/>
            </a:xfrm>
            <a:custGeom>
              <a:rect b="b" l="l" r="r" t="t"/>
              <a:pathLst>
                <a:path extrusionOk="0" h="19835" w="19353">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5"/>
            <p:cNvSpPr/>
            <p:nvPr/>
          </p:nvSpPr>
          <p:spPr>
            <a:xfrm>
              <a:off x="399375" y="2885450"/>
              <a:ext cx="584725" cy="1657625"/>
            </a:xfrm>
            <a:custGeom>
              <a:rect b="b" l="l" r="r" t="t"/>
              <a:pathLst>
                <a:path extrusionOk="0" h="66305" w="23389">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5"/>
            <p:cNvSpPr/>
            <p:nvPr/>
          </p:nvSpPr>
          <p:spPr>
            <a:xfrm>
              <a:off x="363175" y="2357800"/>
              <a:ext cx="590225" cy="2187450"/>
            </a:xfrm>
            <a:custGeom>
              <a:rect b="b" l="l" r="r" t="t"/>
              <a:pathLst>
                <a:path extrusionOk="0" h="87498" w="23609">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5"/>
            <p:cNvSpPr/>
            <p:nvPr/>
          </p:nvSpPr>
          <p:spPr>
            <a:xfrm>
              <a:off x="445450" y="2236025"/>
              <a:ext cx="687850" cy="2201725"/>
            </a:xfrm>
            <a:custGeom>
              <a:rect b="b" l="l" r="r" t="t"/>
              <a:pathLst>
                <a:path extrusionOk="0" h="88069" w="27514">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5"/>
            <p:cNvSpPr/>
            <p:nvPr/>
          </p:nvSpPr>
          <p:spPr>
            <a:xfrm>
              <a:off x="296250" y="2349025"/>
              <a:ext cx="510150" cy="2108475"/>
            </a:xfrm>
            <a:custGeom>
              <a:rect b="b" l="l" r="r" t="t"/>
              <a:pathLst>
                <a:path extrusionOk="0" h="84339" w="20406">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5"/>
            <p:cNvSpPr/>
            <p:nvPr/>
          </p:nvSpPr>
          <p:spPr>
            <a:xfrm>
              <a:off x="1687275" y="2939225"/>
              <a:ext cx="868850" cy="1159550"/>
            </a:xfrm>
            <a:custGeom>
              <a:rect b="b" l="l" r="r" t="t"/>
              <a:pathLst>
                <a:path extrusionOk="0" h="46382" w="34754">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5"/>
            <p:cNvSpPr/>
            <p:nvPr/>
          </p:nvSpPr>
          <p:spPr>
            <a:xfrm>
              <a:off x="1675200" y="2913975"/>
              <a:ext cx="853500" cy="1173825"/>
            </a:xfrm>
            <a:custGeom>
              <a:rect b="b" l="l" r="r" t="t"/>
              <a:pathLst>
                <a:path extrusionOk="0" h="46953" w="3414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5"/>
            <p:cNvSpPr/>
            <p:nvPr/>
          </p:nvSpPr>
          <p:spPr>
            <a:xfrm>
              <a:off x="1666425" y="2888750"/>
              <a:ext cx="833750" cy="1184800"/>
            </a:xfrm>
            <a:custGeom>
              <a:rect b="b" l="l" r="r" t="t"/>
              <a:pathLst>
                <a:path extrusionOk="0" h="47392" w="3335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5"/>
            <p:cNvSpPr/>
            <p:nvPr/>
          </p:nvSpPr>
          <p:spPr>
            <a:xfrm>
              <a:off x="1654350" y="2862425"/>
              <a:ext cx="817300" cy="1200150"/>
            </a:xfrm>
            <a:custGeom>
              <a:rect b="b" l="l" r="r" t="t"/>
              <a:pathLst>
                <a:path extrusionOk="0" h="48006" w="32692">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5"/>
            <p:cNvSpPr/>
            <p:nvPr/>
          </p:nvSpPr>
          <p:spPr>
            <a:xfrm>
              <a:off x="1560025" y="2811950"/>
              <a:ext cx="854575" cy="1804625"/>
            </a:xfrm>
            <a:custGeom>
              <a:rect b="b" l="l" r="r" t="t"/>
              <a:pathLst>
                <a:path extrusionOk="0" h="72185" w="34183">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5"/>
            <p:cNvSpPr/>
            <p:nvPr/>
          </p:nvSpPr>
          <p:spPr>
            <a:xfrm>
              <a:off x="1524900" y="2786725"/>
              <a:ext cx="862275" cy="1885775"/>
            </a:xfrm>
            <a:custGeom>
              <a:rect b="b" l="l" r="r" t="t"/>
              <a:pathLst>
                <a:path extrusionOk="0" h="75431" w="34491">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5"/>
            <p:cNvSpPr/>
            <p:nvPr/>
          </p:nvSpPr>
          <p:spPr>
            <a:xfrm>
              <a:off x="2067925" y="3861800"/>
              <a:ext cx="110825" cy="71325"/>
            </a:xfrm>
            <a:custGeom>
              <a:rect b="b" l="l" r="r" t="t"/>
              <a:pathLst>
                <a:path extrusionOk="0" h="2853" w="4433">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5"/>
            <p:cNvSpPr/>
            <p:nvPr/>
          </p:nvSpPr>
          <p:spPr>
            <a:xfrm>
              <a:off x="2024050" y="3843150"/>
              <a:ext cx="172250" cy="154700"/>
            </a:xfrm>
            <a:custGeom>
              <a:rect b="b" l="l" r="r" t="t"/>
              <a:pathLst>
                <a:path extrusionOk="0" h="6188" w="689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5"/>
            <p:cNvSpPr/>
            <p:nvPr/>
          </p:nvSpPr>
          <p:spPr>
            <a:xfrm>
              <a:off x="1979075" y="3826700"/>
              <a:ext cx="240275" cy="215025"/>
            </a:xfrm>
            <a:custGeom>
              <a:rect b="b" l="l" r="r" t="t"/>
              <a:pathLst>
                <a:path extrusionOk="0" h="8601" w="9611">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5"/>
            <p:cNvSpPr/>
            <p:nvPr/>
          </p:nvSpPr>
          <p:spPr>
            <a:xfrm>
              <a:off x="1923125" y="3808050"/>
              <a:ext cx="342300" cy="295125"/>
            </a:xfrm>
            <a:custGeom>
              <a:rect b="b" l="l" r="r" t="t"/>
              <a:pathLst>
                <a:path extrusionOk="0" h="11805" w="13692">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5"/>
            <p:cNvSpPr/>
            <p:nvPr/>
          </p:nvSpPr>
          <p:spPr>
            <a:xfrm>
              <a:off x="1712500" y="4127275"/>
              <a:ext cx="79000" cy="51575"/>
            </a:xfrm>
            <a:custGeom>
              <a:rect b="b" l="l" r="r" t="t"/>
              <a:pathLst>
                <a:path extrusionOk="0" h="2063" w="316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5"/>
            <p:cNvSpPr/>
            <p:nvPr/>
          </p:nvSpPr>
          <p:spPr>
            <a:xfrm>
              <a:off x="2405800" y="1437400"/>
              <a:ext cx="928100" cy="1383375"/>
            </a:xfrm>
            <a:custGeom>
              <a:rect b="b" l="l" r="r" t="t"/>
              <a:pathLst>
                <a:path extrusionOk="0" h="55335" w="37124">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5"/>
            <p:cNvSpPr/>
            <p:nvPr/>
          </p:nvSpPr>
          <p:spPr>
            <a:xfrm>
              <a:off x="2378375" y="1436325"/>
              <a:ext cx="928100" cy="1359200"/>
            </a:xfrm>
            <a:custGeom>
              <a:rect b="b" l="l" r="r" t="t"/>
              <a:pathLst>
                <a:path extrusionOk="0" h="54368" w="37124">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5"/>
            <p:cNvSpPr/>
            <p:nvPr/>
          </p:nvSpPr>
          <p:spPr>
            <a:xfrm>
              <a:off x="2348775" y="1447275"/>
              <a:ext cx="932475" cy="1321925"/>
            </a:xfrm>
            <a:custGeom>
              <a:rect b="b" l="l" r="r" t="t"/>
              <a:pathLst>
                <a:path extrusionOk="0" h="52877" w="37299">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5"/>
            <p:cNvSpPr/>
            <p:nvPr/>
          </p:nvSpPr>
          <p:spPr>
            <a:xfrm>
              <a:off x="2318050" y="1439600"/>
              <a:ext cx="942350" cy="1302175"/>
            </a:xfrm>
            <a:custGeom>
              <a:rect b="b" l="l" r="r" t="t"/>
              <a:pathLst>
                <a:path extrusionOk="0" h="52087" w="37694">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5"/>
            <p:cNvSpPr/>
            <p:nvPr/>
          </p:nvSpPr>
          <p:spPr>
            <a:xfrm>
              <a:off x="2259900" y="1412175"/>
              <a:ext cx="956625" cy="1275850"/>
            </a:xfrm>
            <a:custGeom>
              <a:rect b="b" l="l" r="r" t="t"/>
              <a:pathLst>
                <a:path extrusionOk="0" h="51034" w="38265">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5"/>
            <p:cNvSpPr/>
            <p:nvPr/>
          </p:nvSpPr>
          <p:spPr>
            <a:xfrm>
              <a:off x="2230300" y="1375975"/>
              <a:ext cx="970875" cy="1286825"/>
            </a:xfrm>
            <a:custGeom>
              <a:rect b="b" l="l" r="r" t="t"/>
              <a:pathLst>
                <a:path extrusionOk="0" h="51473" w="38835">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5"/>
            <p:cNvSpPr/>
            <p:nvPr/>
          </p:nvSpPr>
          <p:spPr>
            <a:xfrm>
              <a:off x="2174350" y="1371600"/>
              <a:ext cx="1005975" cy="1239625"/>
            </a:xfrm>
            <a:custGeom>
              <a:rect b="b" l="l" r="r" t="t"/>
              <a:pathLst>
                <a:path extrusionOk="0" h="49585" w="40239">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5"/>
            <p:cNvSpPr/>
            <p:nvPr/>
          </p:nvSpPr>
          <p:spPr>
            <a:xfrm>
              <a:off x="2110725" y="1407800"/>
              <a:ext cx="1024625" cy="1147475"/>
            </a:xfrm>
            <a:custGeom>
              <a:rect b="b" l="l" r="r" t="t"/>
              <a:pathLst>
                <a:path extrusionOk="0" h="45899" w="40985">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5"/>
            <p:cNvSpPr/>
            <p:nvPr/>
          </p:nvSpPr>
          <p:spPr>
            <a:xfrm>
              <a:off x="2054775" y="1420950"/>
              <a:ext cx="1012550" cy="1083875"/>
            </a:xfrm>
            <a:custGeom>
              <a:rect b="b" l="l" r="r" t="t"/>
              <a:pathLst>
                <a:path extrusionOk="0" h="43355" w="40502">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5"/>
            <p:cNvSpPr/>
            <p:nvPr/>
          </p:nvSpPr>
          <p:spPr>
            <a:xfrm>
              <a:off x="2027350" y="1430825"/>
              <a:ext cx="1003775" cy="1048775"/>
            </a:xfrm>
            <a:custGeom>
              <a:rect b="b" l="l" r="r" t="t"/>
              <a:pathLst>
                <a:path extrusionOk="0" h="41951" w="40151">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5"/>
            <p:cNvSpPr/>
            <p:nvPr/>
          </p:nvSpPr>
          <p:spPr>
            <a:xfrm>
              <a:off x="1999925" y="1430825"/>
              <a:ext cx="998300" cy="1023525"/>
            </a:xfrm>
            <a:custGeom>
              <a:rect b="b" l="l" r="r" t="t"/>
              <a:pathLst>
                <a:path extrusionOk="0" h="40941" w="39932">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5"/>
            <p:cNvSpPr/>
            <p:nvPr/>
          </p:nvSpPr>
          <p:spPr>
            <a:xfrm>
              <a:off x="1972500" y="1430825"/>
              <a:ext cx="995000" cy="999400"/>
            </a:xfrm>
            <a:custGeom>
              <a:rect b="b" l="l" r="r" t="t"/>
              <a:pathLst>
                <a:path extrusionOk="0" h="39976" w="3980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5"/>
            <p:cNvSpPr/>
            <p:nvPr/>
          </p:nvSpPr>
          <p:spPr>
            <a:xfrm>
              <a:off x="1917650" y="1488975"/>
              <a:ext cx="967575" cy="891875"/>
            </a:xfrm>
            <a:custGeom>
              <a:rect b="b" l="l" r="r" t="t"/>
              <a:pathLst>
                <a:path extrusionOk="0" h="35675" w="38703">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5"/>
            <p:cNvSpPr/>
            <p:nvPr/>
          </p:nvSpPr>
          <p:spPr>
            <a:xfrm>
              <a:off x="1893500" y="1524075"/>
              <a:ext cx="943450" cy="835950"/>
            </a:xfrm>
            <a:custGeom>
              <a:rect b="b" l="l" r="r" t="t"/>
              <a:pathLst>
                <a:path extrusionOk="0" h="33438" w="37738">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5"/>
            <p:cNvSpPr/>
            <p:nvPr/>
          </p:nvSpPr>
          <p:spPr>
            <a:xfrm>
              <a:off x="1870475" y="1528450"/>
              <a:ext cx="929200" cy="809625"/>
            </a:xfrm>
            <a:custGeom>
              <a:rect b="b" l="l" r="r" t="t"/>
              <a:pathLst>
                <a:path extrusionOk="0" h="32385" w="37168">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5"/>
            <p:cNvSpPr/>
            <p:nvPr/>
          </p:nvSpPr>
          <p:spPr>
            <a:xfrm>
              <a:off x="1846325" y="1555900"/>
              <a:ext cx="900675" cy="760250"/>
            </a:xfrm>
            <a:custGeom>
              <a:rect b="b" l="l" r="r" t="t"/>
              <a:pathLst>
                <a:path extrusionOk="0" h="30410" w="36027">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5"/>
            <p:cNvSpPr/>
            <p:nvPr/>
          </p:nvSpPr>
          <p:spPr>
            <a:xfrm>
              <a:off x="1799150" y="1626100"/>
              <a:ext cx="840350" cy="647250"/>
            </a:xfrm>
            <a:custGeom>
              <a:rect b="b" l="l" r="r" t="t"/>
              <a:pathLst>
                <a:path extrusionOk="0" h="25890" w="33614">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5"/>
            <p:cNvSpPr/>
            <p:nvPr/>
          </p:nvSpPr>
          <p:spPr>
            <a:xfrm>
              <a:off x="1775025" y="2163625"/>
              <a:ext cx="160200" cy="88875"/>
            </a:xfrm>
            <a:custGeom>
              <a:rect b="b" l="l" r="r" t="t"/>
              <a:pathLst>
                <a:path extrusionOk="0" h="3555" w="6408">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5"/>
            <p:cNvSpPr/>
            <p:nvPr/>
          </p:nvSpPr>
          <p:spPr>
            <a:xfrm>
              <a:off x="2327925" y="1808200"/>
              <a:ext cx="137150" cy="118500"/>
            </a:xfrm>
            <a:custGeom>
              <a:rect b="b" l="l" r="r" t="t"/>
              <a:pathLst>
                <a:path extrusionOk="0" h="4740" w="5486">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5"/>
            <p:cNvSpPr/>
            <p:nvPr/>
          </p:nvSpPr>
          <p:spPr>
            <a:xfrm>
              <a:off x="2313650" y="1698500"/>
              <a:ext cx="210675" cy="199675"/>
            </a:xfrm>
            <a:custGeom>
              <a:rect b="b" l="l" r="r" t="t"/>
              <a:pathLst>
                <a:path extrusionOk="0" h="7987" w="8427">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5"/>
            <p:cNvSpPr/>
            <p:nvPr/>
          </p:nvSpPr>
          <p:spPr>
            <a:xfrm>
              <a:off x="1726750" y="2143875"/>
              <a:ext cx="109725" cy="64750"/>
            </a:xfrm>
            <a:custGeom>
              <a:rect b="b" l="l" r="r" t="t"/>
              <a:pathLst>
                <a:path extrusionOk="0" h="2590" w="4389">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5"/>
            <p:cNvSpPr/>
            <p:nvPr/>
          </p:nvSpPr>
          <p:spPr>
            <a:xfrm>
              <a:off x="2462850" y="1368300"/>
              <a:ext cx="930300" cy="1502925"/>
            </a:xfrm>
            <a:custGeom>
              <a:rect b="b" l="l" r="r" t="t"/>
              <a:pathLst>
                <a:path extrusionOk="0" h="60117" w="37212">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5"/>
            <p:cNvSpPr/>
            <p:nvPr/>
          </p:nvSpPr>
          <p:spPr>
            <a:xfrm>
              <a:off x="2491375" y="1390250"/>
              <a:ext cx="930300" cy="1507300"/>
            </a:xfrm>
            <a:custGeom>
              <a:rect b="b" l="l" r="r" t="t"/>
              <a:pathLst>
                <a:path extrusionOk="0" h="60292" w="37212">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5"/>
            <p:cNvSpPr/>
            <p:nvPr/>
          </p:nvSpPr>
          <p:spPr>
            <a:xfrm>
              <a:off x="3740875" y="4014275"/>
              <a:ext cx="64750" cy="40625"/>
            </a:xfrm>
            <a:custGeom>
              <a:rect b="b" l="l" r="r" t="t"/>
              <a:pathLst>
                <a:path extrusionOk="0" h="1625" w="259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5"/>
            <p:cNvSpPr/>
            <p:nvPr/>
          </p:nvSpPr>
          <p:spPr>
            <a:xfrm>
              <a:off x="3707975" y="3983575"/>
              <a:ext cx="41700" cy="39500"/>
            </a:xfrm>
            <a:custGeom>
              <a:rect b="b" l="l" r="r" t="t"/>
              <a:pathLst>
                <a:path extrusionOk="0" h="1580" w="1668">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5"/>
            <p:cNvSpPr/>
            <p:nvPr/>
          </p:nvSpPr>
          <p:spPr>
            <a:xfrm>
              <a:off x="3532450" y="3825600"/>
              <a:ext cx="231500" cy="292925"/>
            </a:xfrm>
            <a:custGeom>
              <a:rect b="b" l="l" r="r" t="t"/>
              <a:pathLst>
                <a:path extrusionOk="0" h="11717" w="926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5"/>
            <p:cNvSpPr/>
            <p:nvPr/>
          </p:nvSpPr>
          <p:spPr>
            <a:xfrm>
              <a:off x="3401900" y="3726875"/>
              <a:ext cx="378500" cy="413600"/>
            </a:xfrm>
            <a:custGeom>
              <a:rect b="b" l="l" r="r" t="t"/>
              <a:pathLst>
                <a:path extrusionOk="0" h="16544" w="1514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5"/>
            <p:cNvSpPr/>
            <p:nvPr/>
          </p:nvSpPr>
          <p:spPr>
            <a:xfrm>
              <a:off x="3290000" y="3667625"/>
              <a:ext cx="453100" cy="490400"/>
            </a:xfrm>
            <a:custGeom>
              <a:rect b="b" l="l" r="r" t="t"/>
              <a:pathLst>
                <a:path extrusionOk="0" h="19616" w="18124">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5"/>
            <p:cNvSpPr/>
            <p:nvPr/>
          </p:nvSpPr>
          <p:spPr>
            <a:xfrm>
              <a:off x="3240650" y="3634725"/>
              <a:ext cx="515600" cy="540850"/>
            </a:xfrm>
            <a:custGeom>
              <a:rect b="b" l="l" r="r" t="t"/>
              <a:pathLst>
                <a:path extrusionOk="0" h="21634" w="20624">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5"/>
            <p:cNvSpPr/>
            <p:nvPr/>
          </p:nvSpPr>
          <p:spPr>
            <a:xfrm>
              <a:off x="3616925" y="3530500"/>
              <a:ext cx="99850" cy="461875"/>
            </a:xfrm>
            <a:custGeom>
              <a:rect b="b" l="l" r="r" t="t"/>
              <a:pathLst>
                <a:path extrusionOk="0" h="18475" w="3994">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5"/>
            <p:cNvSpPr/>
            <p:nvPr/>
          </p:nvSpPr>
          <p:spPr>
            <a:xfrm>
              <a:off x="3513800" y="3504175"/>
              <a:ext cx="102050" cy="330225"/>
            </a:xfrm>
            <a:custGeom>
              <a:rect b="b" l="l" r="r" t="t"/>
              <a:pathLst>
                <a:path extrusionOk="0" h="13209" w="4082">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5"/>
            <p:cNvSpPr/>
            <p:nvPr/>
          </p:nvSpPr>
          <p:spPr>
            <a:xfrm>
              <a:off x="3422750" y="3478950"/>
              <a:ext cx="183225" cy="256725"/>
            </a:xfrm>
            <a:custGeom>
              <a:rect b="b" l="l" r="r" t="t"/>
              <a:pathLst>
                <a:path extrusionOk="0" h="10269" w="7329">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5"/>
            <p:cNvSpPr/>
            <p:nvPr/>
          </p:nvSpPr>
          <p:spPr>
            <a:xfrm>
              <a:off x="3356925" y="3428475"/>
              <a:ext cx="228200" cy="247950"/>
            </a:xfrm>
            <a:custGeom>
              <a:rect b="b" l="l" r="r" t="t"/>
              <a:pathLst>
                <a:path extrusionOk="0" h="9918" w="9128">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5"/>
            <p:cNvSpPr/>
            <p:nvPr/>
          </p:nvSpPr>
          <p:spPr>
            <a:xfrm>
              <a:off x="906200" y="2307350"/>
              <a:ext cx="948925" cy="1026800"/>
            </a:xfrm>
            <a:custGeom>
              <a:rect b="b" l="l" r="r" t="t"/>
              <a:pathLst>
                <a:path extrusionOk="0" h="41072" w="37957">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5"/>
            <p:cNvSpPr/>
            <p:nvPr/>
          </p:nvSpPr>
          <p:spPr>
            <a:xfrm>
              <a:off x="970925" y="2329275"/>
              <a:ext cx="908350" cy="911650"/>
            </a:xfrm>
            <a:custGeom>
              <a:rect b="b" l="l" r="r" t="t"/>
              <a:pathLst>
                <a:path extrusionOk="0" h="36466" w="36334">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5"/>
            <p:cNvSpPr/>
            <p:nvPr/>
          </p:nvSpPr>
          <p:spPr>
            <a:xfrm>
              <a:off x="1070750" y="2351225"/>
              <a:ext cx="831550" cy="835950"/>
            </a:xfrm>
            <a:custGeom>
              <a:rect b="b" l="l" r="r" t="t"/>
              <a:pathLst>
                <a:path extrusionOk="0" h="33438" w="33262">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5"/>
            <p:cNvSpPr/>
            <p:nvPr/>
          </p:nvSpPr>
          <p:spPr>
            <a:xfrm>
              <a:off x="1213350" y="2372050"/>
              <a:ext cx="713100" cy="742700"/>
            </a:xfrm>
            <a:custGeom>
              <a:rect b="b" l="l" r="r" t="t"/>
              <a:pathLst>
                <a:path extrusionOk="0" h="29708" w="28524">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5"/>
            <p:cNvSpPr/>
            <p:nvPr/>
          </p:nvSpPr>
          <p:spPr>
            <a:xfrm>
              <a:off x="1438250" y="2649600"/>
              <a:ext cx="150300" cy="318150"/>
            </a:xfrm>
            <a:custGeom>
              <a:rect b="b" l="l" r="r" t="t"/>
              <a:pathLst>
                <a:path extrusionOk="0" h="12726" w="6012">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5"/>
            <p:cNvSpPr/>
            <p:nvPr/>
          </p:nvSpPr>
          <p:spPr>
            <a:xfrm>
              <a:off x="812950" y="2979800"/>
              <a:ext cx="295125" cy="758050"/>
            </a:xfrm>
            <a:custGeom>
              <a:rect b="b" l="l" r="r" t="t"/>
              <a:pathLst>
                <a:path extrusionOk="0" h="30322" w="11805">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5"/>
            <p:cNvSpPr/>
            <p:nvPr/>
          </p:nvSpPr>
          <p:spPr>
            <a:xfrm>
              <a:off x="752600" y="2734075"/>
              <a:ext cx="357675" cy="1117875"/>
            </a:xfrm>
            <a:custGeom>
              <a:rect b="b" l="l" r="r" t="t"/>
              <a:pathLst>
                <a:path extrusionOk="0" h="44715" w="14307">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5"/>
            <p:cNvSpPr/>
            <p:nvPr/>
          </p:nvSpPr>
          <p:spPr>
            <a:xfrm>
              <a:off x="699950" y="2628750"/>
              <a:ext cx="400450" cy="1287925"/>
            </a:xfrm>
            <a:custGeom>
              <a:rect b="b" l="l" r="r" t="t"/>
              <a:pathLst>
                <a:path extrusionOk="0" h="51517" w="16018">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5"/>
            <p:cNvSpPr/>
            <p:nvPr/>
          </p:nvSpPr>
          <p:spPr>
            <a:xfrm>
              <a:off x="651675" y="2566225"/>
              <a:ext cx="432250" cy="1407500"/>
            </a:xfrm>
            <a:custGeom>
              <a:rect b="b" l="l" r="r" t="t"/>
              <a:pathLst>
                <a:path extrusionOk="0" h="56300" w="1729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5"/>
            <p:cNvSpPr/>
            <p:nvPr/>
          </p:nvSpPr>
          <p:spPr>
            <a:xfrm>
              <a:off x="591350" y="2376450"/>
              <a:ext cx="593500" cy="1676250"/>
            </a:xfrm>
            <a:custGeom>
              <a:rect b="b" l="l" r="r" t="t"/>
              <a:pathLst>
                <a:path extrusionOk="0" h="67050" w="2374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5"/>
            <p:cNvSpPr/>
            <p:nvPr/>
          </p:nvSpPr>
          <p:spPr>
            <a:xfrm>
              <a:off x="576000" y="2354500"/>
              <a:ext cx="578150" cy="1726725"/>
            </a:xfrm>
            <a:custGeom>
              <a:rect b="b" l="l" r="r" t="t"/>
              <a:pathLst>
                <a:path extrusionOk="0" h="69069" w="23126">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5"/>
            <p:cNvSpPr/>
            <p:nvPr/>
          </p:nvSpPr>
          <p:spPr>
            <a:xfrm>
              <a:off x="549675" y="2291975"/>
              <a:ext cx="648350" cy="1851775"/>
            </a:xfrm>
            <a:custGeom>
              <a:rect b="b" l="l" r="r" t="t"/>
              <a:pathLst>
                <a:path extrusionOk="0" h="74071" w="25934">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5"/>
            <p:cNvSpPr/>
            <p:nvPr/>
          </p:nvSpPr>
          <p:spPr>
            <a:xfrm>
              <a:off x="520050" y="2414850"/>
              <a:ext cx="434425" cy="1781550"/>
            </a:xfrm>
            <a:custGeom>
              <a:rect b="b" l="l" r="r" t="t"/>
              <a:pathLst>
                <a:path extrusionOk="0" h="71262" w="17377">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5"/>
            <p:cNvSpPr/>
            <p:nvPr/>
          </p:nvSpPr>
          <p:spPr>
            <a:xfrm>
              <a:off x="1580850" y="2421425"/>
              <a:ext cx="400450" cy="236975"/>
            </a:xfrm>
            <a:custGeom>
              <a:rect b="b" l="l" r="r" t="t"/>
              <a:pathLst>
                <a:path extrusionOk="0" h="9479" w="16018">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5"/>
            <p:cNvSpPr/>
            <p:nvPr/>
          </p:nvSpPr>
          <p:spPr>
            <a:xfrm>
              <a:off x="1302225" y="2397300"/>
              <a:ext cx="651650" cy="660425"/>
            </a:xfrm>
            <a:custGeom>
              <a:rect b="b" l="l" r="r" t="t"/>
              <a:pathLst>
                <a:path extrusionOk="0" h="26417" w="26066">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5"/>
            <p:cNvSpPr/>
            <p:nvPr/>
          </p:nvSpPr>
          <p:spPr>
            <a:xfrm>
              <a:off x="853525" y="2286500"/>
              <a:ext cx="977475" cy="1079475"/>
            </a:xfrm>
            <a:custGeom>
              <a:rect b="b" l="l" r="r" t="t"/>
              <a:pathLst>
                <a:path extrusionOk="0" h="43179" w="39099">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5"/>
            <p:cNvSpPr/>
            <p:nvPr/>
          </p:nvSpPr>
          <p:spPr>
            <a:xfrm>
              <a:off x="805275" y="2264550"/>
              <a:ext cx="1002700" cy="724050"/>
            </a:xfrm>
            <a:custGeom>
              <a:rect b="b" l="l" r="r" t="t"/>
              <a:pathLst>
                <a:path extrusionOk="0" h="28962" w="40108">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5"/>
            <p:cNvSpPr/>
            <p:nvPr/>
          </p:nvSpPr>
          <p:spPr>
            <a:xfrm>
              <a:off x="814050" y="2243700"/>
              <a:ext cx="969775" cy="499175"/>
            </a:xfrm>
            <a:custGeom>
              <a:rect b="b" l="l" r="r" t="t"/>
              <a:pathLst>
                <a:path extrusionOk="0" h="19967" w="38791">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5"/>
            <p:cNvSpPr/>
            <p:nvPr/>
          </p:nvSpPr>
          <p:spPr>
            <a:xfrm>
              <a:off x="993950" y="2188850"/>
              <a:ext cx="823875" cy="448700"/>
            </a:xfrm>
            <a:custGeom>
              <a:rect b="b" l="l" r="r" t="t"/>
              <a:pathLst>
                <a:path extrusionOk="0" h="17948" w="32955">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5"/>
            <p:cNvSpPr/>
            <p:nvPr/>
          </p:nvSpPr>
          <p:spPr>
            <a:xfrm>
              <a:off x="1017000" y="2199825"/>
              <a:ext cx="718550" cy="375200"/>
            </a:xfrm>
            <a:custGeom>
              <a:rect b="b" l="l" r="r" t="t"/>
              <a:pathLst>
                <a:path extrusionOk="0" h="15008" w="28742">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5"/>
            <p:cNvSpPr/>
            <p:nvPr/>
          </p:nvSpPr>
          <p:spPr>
            <a:xfrm>
              <a:off x="1051000" y="2176800"/>
              <a:ext cx="657125" cy="330225"/>
            </a:xfrm>
            <a:custGeom>
              <a:rect b="b" l="l" r="r" t="t"/>
              <a:pathLst>
                <a:path extrusionOk="0" h="13209" w="26285">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5"/>
            <p:cNvSpPr/>
            <p:nvPr/>
          </p:nvSpPr>
          <p:spPr>
            <a:xfrm>
              <a:off x="1176050" y="2151575"/>
              <a:ext cx="504650" cy="233675"/>
            </a:xfrm>
            <a:custGeom>
              <a:rect b="b" l="l" r="r" t="t"/>
              <a:pathLst>
                <a:path extrusionOk="0" h="9347" w="20186">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5"/>
            <p:cNvSpPr/>
            <p:nvPr/>
          </p:nvSpPr>
          <p:spPr>
            <a:xfrm>
              <a:off x="1145350" y="2127425"/>
              <a:ext cx="509025" cy="235875"/>
            </a:xfrm>
            <a:custGeom>
              <a:rect b="b" l="l" r="r" t="t"/>
              <a:pathLst>
                <a:path extrusionOk="0" h="9435" w="20361">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5"/>
            <p:cNvSpPr/>
            <p:nvPr/>
          </p:nvSpPr>
          <p:spPr>
            <a:xfrm>
              <a:off x="1190325" y="2262350"/>
              <a:ext cx="66950" cy="38425"/>
            </a:xfrm>
            <a:custGeom>
              <a:rect b="b" l="l" r="r" t="t"/>
              <a:pathLst>
                <a:path extrusionOk="0" h="1537" w="2678">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5"/>
            <p:cNvSpPr/>
            <p:nvPr/>
          </p:nvSpPr>
          <p:spPr>
            <a:xfrm>
              <a:off x="916075" y="2376450"/>
              <a:ext cx="69125" cy="47200"/>
            </a:xfrm>
            <a:custGeom>
              <a:rect b="b" l="l" r="r" t="t"/>
              <a:pathLst>
                <a:path extrusionOk="0" h="1888" w="2765">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5"/>
            <p:cNvSpPr/>
            <p:nvPr/>
          </p:nvSpPr>
          <p:spPr>
            <a:xfrm>
              <a:off x="1008225" y="2288700"/>
              <a:ext cx="72425" cy="46100"/>
            </a:xfrm>
            <a:custGeom>
              <a:rect b="b" l="l" r="r" t="t"/>
              <a:pathLst>
                <a:path extrusionOk="0" h="1844" w="2897">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5"/>
            <p:cNvSpPr/>
            <p:nvPr/>
          </p:nvSpPr>
          <p:spPr>
            <a:xfrm>
              <a:off x="1671900" y="2078075"/>
              <a:ext cx="158000" cy="82300"/>
            </a:xfrm>
            <a:custGeom>
              <a:rect b="b" l="l" r="r" t="t"/>
              <a:pathLst>
                <a:path extrusionOk="0" h="3292" w="632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5"/>
            <p:cNvSpPr/>
            <p:nvPr/>
          </p:nvSpPr>
          <p:spPr>
            <a:xfrm>
              <a:off x="1645575" y="2080250"/>
              <a:ext cx="110825" cy="55975"/>
            </a:xfrm>
            <a:custGeom>
              <a:rect b="b" l="l" r="r" t="t"/>
              <a:pathLst>
                <a:path extrusionOk="0" h="2239" w="4433">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 name="Google Shape;603;p35"/>
          <p:cNvGrpSpPr/>
          <p:nvPr/>
        </p:nvGrpSpPr>
        <p:grpSpPr>
          <a:xfrm>
            <a:off x="-4743450" y="1969175"/>
            <a:ext cx="7143750" cy="4509800"/>
            <a:chOff x="238125" y="602600"/>
            <a:chExt cx="7143750" cy="4509800"/>
          </a:xfrm>
        </p:grpSpPr>
        <p:sp>
          <p:nvSpPr>
            <p:cNvPr id="604" name="Google Shape;604;p35"/>
            <p:cNvSpPr/>
            <p:nvPr/>
          </p:nvSpPr>
          <p:spPr>
            <a:xfrm>
              <a:off x="2514425" y="1130250"/>
              <a:ext cx="218325" cy="579250"/>
            </a:xfrm>
            <a:custGeom>
              <a:rect b="b" l="l" r="r" t="t"/>
              <a:pathLst>
                <a:path extrusionOk="0" h="23170" w="8733">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5"/>
            <p:cNvSpPr/>
            <p:nvPr/>
          </p:nvSpPr>
          <p:spPr>
            <a:xfrm>
              <a:off x="1900100" y="1539425"/>
              <a:ext cx="342275" cy="551825"/>
            </a:xfrm>
            <a:custGeom>
              <a:rect b="b" l="l" r="r" t="t"/>
              <a:pathLst>
                <a:path extrusionOk="0" h="22073" w="13691">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5"/>
            <p:cNvSpPr/>
            <p:nvPr/>
          </p:nvSpPr>
          <p:spPr>
            <a:xfrm>
              <a:off x="2455175" y="1144500"/>
              <a:ext cx="289650" cy="673600"/>
            </a:xfrm>
            <a:custGeom>
              <a:rect b="b" l="l" r="r" t="t"/>
              <a:pathLst>
                <a:path extrusionOk="0" h="26944" w="11586">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5"/>
            <p:cNvSpPr/>
            <p:nvPr/>
          </p:nvSpPr>
          <p:spPr>
            <a:xfrm>
              <a:off x="2189700" y="2124150"/>
              <a:ext cx="25" cy="25"/>
            </a:xfrm>
            <a:custGeom>
              <a:rect b="b" l="l" r="r" t="t"/>
              <a:pathLst>
                <a:path extrusionOk="0" h="1" w="1">
                  <a:moveTo>
                    <a:pt x="0" y="0"/>
                  </a:moveTo>
                  <a:lnTo>
                    <a:pt x="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5"/>
            <p:cNvSpPr/>
            <p:nvPr/>
          </p:nvSpPr>
          <p:spPr>
            <a:xfrm>
              <a:off x="2189700" y="2124150"/>
              <a:ext cx="25" cy="25"/>
            </a:xfrm>
            <a:custGeom>
              <a:rect b="b" l="l" r="r" t="t"/>
              <a:pathLst>
                <a:path extrusionOk="0" fill="none" h="1" w="1">
                  <a:moveTo>
                    <a:pt x="0" y="0"/>
                  </a:moveTo>
                  <a:lnTo>
                    <a:pt x="0" y="0"/>
                  </a:lnTo>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5"/>
            <p:cNvSpPr/>
            <p:nvPr/>
          </p:nvSpPr>
          <p:spPr>
            <a:xfrm>
              <a:off x="2390450" y="1169750"/>
              <a:ext cx="283050" cy="636275"/>
            </a:xfrm>
            <a:custGeom>
              <a:rect b="b" l="l" r="r" t="t"/>
              <a:pathLst>
                <a:path extrusionOk="0" h="25451" w="11322">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5"/>
            <p:cNvSpPr/>
            <p:nvPr/>
          </p:nvSpPr>
          <p:spPr>
            <a:xfrm>
              <a:off x="2312575" y="1160975"/>
              <a:ext cx="334600" cy="736100"/>
            </a:xfrm>
            <a:custGeom>
              <a:rect b="b" l="l" r="r" t="t"/>
              <a:pathLst>
                <a:path extrusionOk="0" h="29444" w="13384">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5"/>
            <p:cNvSpPr/>
            <p:nvPr/>
          </p:nvSpPr>
          <p:spPr>
            <a:xfrm>
              <a:off x="3607050" y="1646950"/>
              <a:ext cx="2156750" cy="843625"/>
            </a:xfrm>
            <a:custGeom>
              <a:rect b="b" l="l" r="r" t="t"/>
              <a:pathLst>
                <a:path extrusionOk="0" h="33745" w="8627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5"/>
            <p:cNvSpPr/>
            <p:nvPr/>
          </p:nvSpPr>
          <p:spPr>
            <a:xfrm>
              <a:off x="3588400" y="602600"/>
              <a:ext cx="724050" cy="816175"/>
            </a:xfrm>
            <a:custGeom>
              <a:rect b="b" l="l" r="r" t="t"/>
              <a:pathLst>
                <a:path extrusionOk="0" h="32647" w="28962">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5"/>
            <p:cNvSpPr/>
            <p:nvPr/>
          </p:nvSpPr>
          <p:spPr>
            <a:xfrm>
              <a:off x="3593875" y="1881700"/>
              <a:ext cx="2005375" cy="782200"/>
            </a:xfrm>
            <a:custGeom>
              <a:rect b="b" l="l" r="r" t="t"/>
              <a:pathLst>
                <a:path extrusionOk="0" h="31288" w="80215">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5"/>
            <p:cNvSpPr/>
            <p:nvPr/>
          </p:nvSpPr>
          <p:spPr>
            <a:xfrm>
              <a:off x="3578525" y="772625"/>
              <a:ext cx="221625" cy="436625"/>
            </a:xfrm>
            <a:custGeom>
              <a:rect b="b" l="l" r="r" t="t"/>
              <a:pathLst>
                <a:path extrusionOk="0" h="17465" w="8865">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5"/>
            <p:cNvSpPr/>
            <p:nvPr/>
          </p:nvSpPr>
          <p:spPr>
            <a:xfrm>
              <a:off x="3094725" y="818700"/>
              <a:ext cx="223825" cy="558400"/>
            </a:xfrm>
            <a:custGeom>
              <a:rect b="b" l="l" r="r" t="t"/>
              <a:pathLst>
                <a:path extrusionOk="0" h="22336" w="8953">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5"/>
            <p:cNvSpPr/>
            <p:nvPr/>
          </p:nvSpPr>
          <p:spPr>
            <a:xfrm>
              <a:off x="2789775" y="804425"/>
              <a:ext cx="392750" cy="774525"/>
            </a:xfrm>
            <a:custGeom>
              <a:rect b="b" l="l" r="r" t="t"/>
              <a:pathLst>
                <a:path extrusionOk="0" h="30981" w="1571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5"/>
            <p:cNvSpPr/>
            <p:nvPr/>
          </p:nvSpPr>
          <p:spPr>
            <a:xfrm>
              <a:off x="2674575" y="1020550"/>
              <a:ext cx="230400" cy="590225"/>
            </a:xfrm>
            <a:custGeom>
              <a:rect b="b" l="l" r="r" t="t"/>
              <a:pathLst>
                <a:path extrusionOk="0" h="23609" w="9216">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5"/>
            <p:cNvSpPr/>
            <p:nvPr/>
          </p:nvSpPr>
          <p:spPr>
            <a:xfrm>
              <a:off x="2044900" y="1165350"/>
              <a:ext cx="481600" cy="961000"/>
            </a:xfrm>
            <a:custGeom>
              <a:rect b="b" l="l" r="r" t="t"/>
              <a:pathLst>
                <a:path extrusionOk="0" h="38440" w="19264">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5"/>
            <p:cNvSpPr/>
            <p:nvPr/>
          </p:nvSpPr>
          <p:spPr>
            <a:xfrm>
              <a:off x="3057425" y="781400"/>
              <a:ext cx="247950" cy="648350"/>
            </a:xfrm>
            <a:custGeom>
              <a:rect b="b" l="l" r="r" t="t"/>
              <a:pathLst>
                <a:path extrusionOk="0" h="25934" w="9918">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5"/>
            <p:cNvSpPr/>
            <p:nvPr/>
          </p:nvSpPr>
          <p:spPr>
            <a:xfrm>
              <a:off x="3021225" y="785800"/>
              <a:ext cx="255650" cy="654925"/>
            </a:xfrm>
            <a:custGeom>
              <a:rect b="b" l="l" r="r" t="t"/>
              <a:pathLst>
                <a:path extrusionOk="0" h="26197" w="10226">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5"/>
            <p:cNvSpPr/>
            <p:nvPr/>
          </p:nvSpPr>
          <p:spPr>
            <a:xfrm>
              <a:off x="2918125" y="827475"/>
              <a:ext cx="313750" cy="633000"/>
            </a:xfrm>
            <a:custGeom>
              <a:rect b="b" l="l" r="r" t="t"/>
              <a:pathLst>
                <a:path extrusionOk="0" h="25320" w="1255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5"/>
            <p:cNvSpPr/>
            <p:nvPr/>
          </p:nvSpPr>
          <p:spPr>
            <a:xfrm>
              <a:off x="2828150" y="830775"/>
              <a:ext cx="373025" cy="702100"/>
            </a:xfrm>
            <a:custGeom>
              <a:rect b="b" l="l" r="r" t="t"/>
              <a:pathLst>
                <a:path extrusionOk="0" h="28084" w="14921">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5"/>
            <p:cNvSpPr/>
            <p:nvPr/>
          </p:nvSpPr>
          <p:spPr>
            <a:xfrm>
              <a:off x="2789775" y="802250"/>
              <a:ext cx="359825" cy="736100"/>
            </a:xfrm>
            <a:custGeom>
              <a:rect b="b" l="l" r="r" t="t"/>
              <a:pathLst>
                <a:path extrusionOk="0" h="29444" w="14393">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5"/>
            <p:cNvSpPr/>
            <p:nvPr/>
          </p:nvSpPr>
          <p:spPr>
            <a:xfrm>
              <a:off x="2754650" y="825275"/>
              <a:ext cx="332425" cy="722950"/>
            </a:xfrm>
            <a:custGeom>
              <a:rect b="b" l="l" r="r" t="t"/>
              <a:pathLst>
                <a:path extrusionOk="0" h="28918" w="13297">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5"/>
            <p:cNvSpPr/>
            <p:nvPr/>
          </p:nvSpPr>
          <p:spPr>
            <a:xfrm>
              <a:off x="2734925" y="958025"/>
              <a:ext cx="270975" cy="606675"/>
            </a:xfrm>
            <a:custGeom>
              <a:rect b="b" l="l" r="r" t="t"/>
              <a:pathLst>
                <a:path extrusionOk="0" h="24267" w="10839">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5"/>
            <p:cNvSpPr/>
            <p:nvPr/>
          </p:nvSpPr>
          <p:spPr>
            <a:xfrm>
              <a:off x="2697625" y="973375"/>
              <a:ext cx="265500" cy="607775"/>
            </a:xfrm>
            <a:custGeom>
              <a:rect b="b" l="l" r="r" t="t"/>
              <a:pathLst>
                <a:path extrusionOk="0" h="24311" w="1062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5"/>
            <p:cNvSpPr/>
            <p:nvPr/>
          </p:nvSpPr>
          <p:spPr>
            <a:xfrm>
              <a:off x="2630700" y="1103925"/>
              <a:ext cx="223825" cy="530975"/>
            </a:xfrm>
            <a:custGeom>
              <a:rect b="b" l="l" r="r" t="t"/>
              <a:pathLst>
                <a:path extrusionOk="0" h="21239" w="8953">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5"/>
            <p:cNvSpPr/>
            <p:nvPr/>
          </p:nvSpPr>
          <p:spPr>
            <a:xfrm>
              <a:off x="2619725" y="1124775"/>
              <a:ext cx="194200" cy="436625"/>
            </a:xfrm>
            <a:custGeom>
              <a:rect b="b" l="l" r="r" t="t"/>
              <a:pathLst>
                <a:path extrusionOk="0" h="17465" w="7768">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5"/>
            <p:cNvSpPr/>
            <p:nvPr/>
          </p:nvSpPr>
          <p:spPr>
            <a:xfrm>
              <a:off x="2592300" y="1141225"/>
              <a:ext cx="183225" cy="483800"/>
            </a:xfrm>
            <a:custGeom>
              <a:rect b="b" l="l" r="r" t="t"/>
              <a:pathLst>
                <a:path extrusionOk="0" h="19352" w="7329">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5"/>
            <p:cNvSpPr/>
            <p:nvPr/>
          </p:nvSpPr>
          <p:spPr>
            <a:xfrm>
              <a:off x="2263200" y="1174125"/>
              <a:ext cx="342300" cy="810725"/>
            </a:xfrm>
            <a:custGeom>
              <a:rect b="b" l="l" r="r" t="t"/>
              <a:pathLst>
                <a:path extrusionOk="0" h="32429" w="13692">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5"/>
            <p:cNvSpPr/>
            <p:nvPr/>
          </p:nvSpPr>
          <p:spPr>
            <a:xfrm>
              <a:off x="3125450" y="769325"/>
              <a:ext cx="242475" cy="648375"/>
            </a:xfrm>
            <a:custGeom>
              <a:rect b="b" l="l" r="r" t="t"/>
              <a:pathLst>
                <a:path extrusionOk="0" h="25935" w="9699">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5"/>
            <p:cNvSpPr/>
            <p:nvPr/>
          </p:nvSpPr>
          <p:spPr>
            <a:xfrm>
              <a:off x="3734300" y="758375"/>
              <a:ext cx="1192475" cy="1433800"/>
            </a:xfrm>
            <a:custGeom>
              <a:rect b="b" l="l" r="r" t="t"/>
              <a:pathLst>
                <a:path extrusionOk="0" h="57352" w="47699">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5"/>
            <p:cNvSpPr/>
            <p:nvPr/>
          </p:nvSpPr>
          <p:spPr>
            <a:xfrm>
              <a:off x="3959175" y="763850"/>
              <a:ext cx="850225" cy="1129950"/>
            </a:xfrm>
            <a:custGeom>
              <a:rect b="b" l="l" r="r" t="t"/>
              <a:pathLst>
                <a:path extrusionOk="0" h="45198" w="34009">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5"/>
            <p:cNvSpPr/>
            <p:nvPr/>
          </p:nvSpPr>
          <p:spPr>
            <a:xfrm>
              <a:off x="4266350" y="884525"/>
              <a:ext cx="417975" cy="879825"/>
            </a:xfrm>
            <a:custGeom>
              <a:rect b="b" l="l" r="r" t="t"/>
              <a:pathLst>
                <a:path extrusionOk="0" h="35193" w="16719">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p:nvPr/>
          </p:nvSpPr>
          <p:spPr>
            <a:xfrm>
              <a:off x="3635575" y="1464825"/>
              <a:ext cx="1480975" cy="864475"/>
            </a:xfrm>
            <a:custGeom>
              <a:rect b="b" l="l" r="r" t="t"/>
              <a:pathLst>
                <a:path extrusionOk="0" h="34579" w="59239">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5"/>
            <p:cNvSpPr/>
            <p:nvPr/>
          </p:nvSpPr>
          <p:spPr>
            <a:xfrm>
              <a:off x="3659700" y="642075"/>
              <a:ext cx="701025" cy="988425"/>
            </a:xfrm>
            <a:custGeom>
              <a:rect b="b" l="l" r="r" t="t"/>
              <a:pathLst>
                <a:path extrusionOk="0" h="39537" w="28041">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5"/>
            <p:cNvSpPr/>
            <p:nvPr/>
          </p:nvSpPr>
          <p:spPr>
            <a:xfrm>
              <a:off x="3591675" y="2170200"/>
              <a:ext cx="1783775" cy="624225"/>
            </a:xfrm>
            <a:custGeom>
              <a:rect b="b" l="l" r="r" t="t"/>
              <a:pathLst>
                <a:path extrusionOk="0" h="24969" w="71351">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5"/>
            <p:cNvSpPr/>
            <p:nvPr/>
          </p:nvSpPr>
          <p:spPr>
            <a:xfrm>
              <a:off x="3359125" y="762750"/>
              <a:ext cx="284150" cy="616550"/>
            </a:xfrm>
            <a:custGeom>
              <a:rect b="b" l="l" r="r" t="t"/>
              <a:pathLst>
                <a:path extrusionOk="0" h="24662" w="11366">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5"/>
            <p:cNvSpPr/>
            <p:nvPr/>
          </p:nvSpPr>
          <p:spPr>
            <a:xfrm>
              <a:off x="4291575" y="2578300"/>
              <a:ext cx="465150" cy="155800"/>
            </a:xfrm>
            <a:custGeom>
              <a:rect b="b" l="l" r="r" t="t"/>
              <a:pathLst>
                <a:path extrusionOk="0" h="6232" w="18606">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5"/>
            <p:cNvSpPr/>
            <p:nvPr/>
          </p:nvSpPr>
          <p:spPr>
            <a:xfrm>
              <a:off x="3631175" y="2837200"/>
              <a:ext cx="446500" cy="66925"/>
            </a:xfrm>
            <a:custGeom>
              <a:rect b="b" l="l" r="r" t="t"/>
              <a:pathLst>
                <a:path extrusionOk="0" h="2677" w="1786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5"/>
            <p:cNvSpPr/>
            <p:nvPr/>
          </p:nvSpPr>
          <p:spPr>
            <a:xfrm>
              <a:off x="3229675" y="767150"/>
              <a:ext cx="275375" cy="654925"/>
            </a:xfrm>
            <a:custGeom>
              <a:rect b="b" l="l" r="r" t="t"/>
              <a:pathLst>
                <a:path extrusionOk="0" h="26197" w="11015">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5"/>
            <p:cNvSpPr/>
            <p:nvPr/>
          </p:nvSpPr>
          <p:spPr>
            <a:xfrm>
              <a:off x="4717225" y="1245425"/>
              <a:ext cx="38425" cy="278675"/>
            </a:xfrm>
            <a:custGeom>
              <a:rect b="b" l="l" r="r" t="t"/>
              <a:pathLst>
                <a:path extrusionOk="0" h="11147" w="1537">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4744650" y="1146700"/>
              <a:ext cx="39500" cy="377400"/>
            </a:xfrm>
            <a:custGeom>
              <a:rect b="b" l="l" r="r" t="t"/>
              <a:pathLst>
                <a:path extrusionOk="0" h="15096" w="158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4788525" y="1242150"/>
              <a:ext cx="43900" cy="303900"/>
            </a:xfrm>
            <a:custGeom>
              <a:rect b="b" l="l" r="r" t="t"/>
              <a:pathLst>
                <a:path extrusionOk="0" h="12156" w="1756">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p:nvPr/>
          </p:nvSpPr>
          <p:spPr>
            <a:xfrm>
              <a:off x="4784125" y="1313450"/>
              <a:ext cx="79025" cy="276475"/>
            </a:xfrm>
            <a:custGeom>
              <a:rect b="b" l="l" r="r" t="t"/>
              <a:pathLst>
                <a:path extrusionOk="0" h="11059" w="3161">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5"/>
            <p:cNvSpPr/>
            <p:nvPr/>
          </p:nvSpPr>
          <p:spPr>
            <a:xfrm>
              <a:off x="4800600" y="1323325"/>
              <a:ext cx="74600" cy="277575"/>
            </a:xfrm>
            <a:custGeom>
              <a:rect b="b" l="l" r="r" t="t"/>
              <a:pathLst>
                <a:path extrusionOk="0" h="11103" w="2984">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5"/>
            <p:cNvSpPr/>
            <p:nvPr/>
          </p:nvSpPr>
          <p:spPr>
            <a:xfrm>
              <a:off x="4826925" y="1334300"/>
              <a:ext cx="77900" cy="245750"/>
            </a:xfrm>
            <a:custGeom>
              <a:rect b="b" l="l" r="r" t="t"/>
              <a:pathLst>
                <a:path extrusionOk="0" h="9830" w="3116">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5"/>
            <p:cNvSpPr/>
            <p:nvPr/>
          </p:nvSpPr>
          <p:spPr>
            <a:xfrm>
              <a:off x="4873000" y="1356225"/>
              <a:ext cx="89975" cy="206275"/>
            </a:xfrm>
            <a:custGeom>
              <a:rect b="b" l="l" r="r" t="t"/>
              <a:pathLst>
                <a:path extrusionOk="0" h="8251" w="3599">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p:nvPr/>
          </p:nvSpPr>
          <p:spPr>
            <a:xfrm>
              <a:off x="4878475" y="1401200"/>
              <a:ext cx="130575" cy="183225"/>
            </a:xfrm>
            <a:custGeom>
              <a:rect b="b" l="l" r="r" t="t"/>
              <a:pathLst>
                <a:path extrusionOk="0" h="7329" w="5223">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5"/>
            <p:cNvSpPr/>
            <p:nvPr/>
          </p:nvSpPr>
          <p:spPr>
            <a:xfrm>
              <a:off x="4888350" y="1411075"/>
              <a:ext cx="178850" cy="188725"/>
            </a:xfrm>
            <a:custGeom>
              <a:rect b="b" l="l" r="r" t="t"/>
              <a:pathLst>
                <a:path extrusionOk="0" h="7549" w="7154">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5"/>
            <p:cNvSpPr/>
            <p:nvPr/>
          </p:nvSpPr>
          <p:spPr>
            <a:xfrm>
              <a:off x="4890550" y="1412175"/>
              <a:ext cx="208450" cy="215050"/>
            </a:xfrm>
            <a:custGeom>
              <a:rect b="b" l="l" r="r" t="t"/>
              <a:pathLst>
                <a:path extrusionOk="0" h="8602" w="8338">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5"/>
            <p:cNvSpPr/>
            <p:nvPr/>
          </p:nvSpPr>
          <p:spPr>
            <a:xfrm>
              <a:off x="4878475" y="1464825"/>
              <a:ext cx="342300" cy="254550"/>
            </a:xfrm>
            <a:custGeom>
              <a:rect b="b" l="l" r="r" t="t"/>
              <a:pathLst>
                <a:path extrusionOk="0" h="10182" w="13692">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5"/>
            <p:cNvSpPr/>
            <p:nvPr/>
          </p:nvSpPr>
          <p:spPr>
            <a:xfrm>
              <a:off x="5782425" y="1462650"/>
              <a:ext cx="54875" cy="228200"/>
            </a:xfrm>
            <a:custGeom>
              <a:rect b="b" l="l" r="r" t="t"/>
              <a:pathLst>
                <a:path extrusionOk="0" h="9128" w="2195">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5"/>
            <p:cNvSpPr/>
            <p:nvPr/>
          </p:nvSpPr>
          <p:spPr>
            <a:xfrm>
              <a:off x="4857625" y="1459350"/>
              <a:ext cx="669225" cy="314875"/>
            </a:xfrm>
            <a:custGeom>
              <a:rect b="b" l="l" r="r" t="t"/>
              <a:pathLst>
                <a:path extrusionOk="0" h="12595" w="26769">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5"/>
            <p:cNvSpPr/>
            <p:nvPr/>
          </p:nvSpPr>
          <p:spPr>
            <a:xfrm>
              <a:off x="4825825" y="1509825"/>
              <a:ext cx="970875" cy="323625"/>
            </a:xfrm>
            <a:custGeom>
              <a:rect b="b" l="l" r="r" t="t"/>
              <a:pathLst>
                <a:path extrusionOk="0" h="12945" w="38835">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5"/>
            <p:cNvSpPr/>
            <p:nvPr/>
          </p:nvSpPr>
          <p:spPr>
            <a:xfrm>
              <a:off x="4788525" y="1581125"/>
              <a:ext cx="993925" cy="304975"/>
            </a:xfrm>
            <a:custGeom>
              <a:rect b="b" l="l" r="r" t="t"/>
              <a:pathLst>
                <a:path extrusionOk="0" h="12199" w="39757">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5"/>
            <p:cNvSpPr/>
            <p:nvPr/>
          </p:nvSpPr>
          <p:spPr>
            <a:xfrm>
              <a:off x="4156650" y="690350"/>
              <a:ext cx="140425" cy="190900"/>
            </a:xfrm>
            <a:custGeom>
              <a:rect b="b" l="l" r="r" t="t"/>
              <a:pathLst>
                <a:path extrusionOk="0" h="7636" w="5617">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5"/>
            <p:cNvSpPr/>
            <p:nvPr/>
          </p:nvSpPr>
          <p:spPr>
            <a:xfrm>
              <a:off x="3612525" y="2067100"/>
              <a:ext cx="822775" cy="311575"/>
            </a:xfrm>
            <a:custGeom>
              <a:rect b="b" l="l" r="r" t="t"/>
              <a:pathLst>
                <a:path extrusionOk="0" h="12463" w="32911">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5"/>
            <p:cNvSpPr/>
            <p:nvPr/>
          </p:nvSpPr>
          <p:spPr>
            <a:xfrm>
              <a:off x="3644350" y="658525"/>
              <a:ext cx="620925" cy="835950"/>
            </a:xfrm>
            <a:custGeom>
              <a:rect b="b" l="l" r="r" t="t"/>
              <a:pathLst>
                <a:path extrusionOk="0" h="33438" w="24837">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5"/>
            <p:cNvSpPr/>
            <p:nvPr/>
          </p:nvSpPr>
          <p:spPr>
            <a:xfrm>
              <a:off x="3615825" y="2072575"/>
              <a:ext cx="833750" cy="351075"/>
            </a:xfrm>
            <a:custGeom>
              <a:rect b="b" l="l" r="r" t="t"/>
              <a:pathLst>
                <a:path extrusionOk="0" h="14043" w="3335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5"/>
            <p:cNvSpPr/>
            <p:nvPr/>
          </p:nvSpPr>
          <p:spPr>
            <a:xfrm>
              <a:off x="3615825" y="642075"/>
              <a:ext cx="642875" cy="845825"/>
            </a:xfrm>
            <a:custGeom>
              <a:rect b="b" l="l" r="r" t="t"/>
              <a:pathLst>
                <a:path extrusionOk="0" h="33833" w="25715">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5"/>
            <p:cNvSpPr/>
            <p:nvPr/>
          </p:nvSpPr>
          <p:spPr>
            <a:xfrm>
              <a:off x="3589500" y="2073675"/>
              <a:ext cx="884200" cy="377400"/>
            </a:xfrm>
            <a:custGeom>
              <a:rect b="b" l="l" r="r" t="t"/>
              <a:pathLst>
                <a:path extrusionOk="0" h="15096" w="35368">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5"/>
            <p:cNvSpPr/>
            <p:nvPr/>
          </p:nvSpPr>
          <p:spPr>
            <a:xfrm>
              <a:off x="3598275" y="630025"/>
              <a:ext cx="656025" cy="832650"/>
            </a:xfrm>
            <a:custGeom>
              <a:rect b="b" l="l" r="r" t="t"/>
              <a:pathLst>
                <a:path extrusionOk="0" h="33306" w="26241">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5"/>
            <p:cNvSpPr/>
            <p:nvPr/>
          </p:nvSpPr>
          <p:spPr>
            <a:xfrm>
              <a:off x="3611425" y="1686425"/>
              <a:ext cx="2121650" cy="846925"/>
            </a:xfrm>
            <a:custGeom>
              <a:rect b="b" l="l" r="r" t="t"/>
              <a:pathLst>
                <a:path extrusionOk="0" h="33877" w="84866">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5"/>
            <p:cNvSpPr/>
            <p:nvPr/>
          </p:nvSpPr>
          <p:spPr>
            <a:xfrm>
              <a:off x="3555475" y="722150"/>
              <a:ext cx="443225" cy="703225"/>
            </a:xfrm>
            <a:custGeom>
              <a:rect b="b" l="l" r="r" t="t"/>
              <a:pathLst>
                <a:path extrusionOk="0" h="28129" w="17729">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5"/>
            <p:cNvSpPr/>
            <p:nvPr/>
          </p:nvSpPr>
          <p:spPr>
            <a:xfrm>
              <a:off x="3597175" y="1741275"/>
              <a:ext cx="2098600" cy="818400"/>
            </a:xfrm>
            <a:custGeom>
              <a:rect b="b" l="l" r="r" t="t"/>
              <a:pathLst>
                <a:path extrusionOk="0" h="32736" w="83944">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5"/>
            <p:cNvSpPr/>
            <p:nvPr/>
          </p:nvSpPr>
          <p:spPr>
            <a:xfrm>
              <a:off x="3524775" y="759450"/>
              <a:ext cx="388350" cy="654950"/>
            </a:xfrm>
            <a:custGeom>
              <a:rect b="b" l="l" r="r" t="t"/>
              <a:pathLst>
                <a:path extrusionOk="0" h="26198" w="15534">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5"/>
            <p:cNvSpPr/>
            <p:nvPr/>
          </p:nvSpPr>
          <p:spPr>
            <a:xfrm>
              <a:off x="3586200" y="1781875"/>
              <a:ext cx="2077775" cy="817300"/>
            </a:xfrm>
            <a:custGeom>
              <a:rect b="b" l="l" r="r" t="t"/>
              <a:pathLst>
                <a:path extrusionOk="0" h="32692" w="83111">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5"/>
            <p:cNvSpPr/>
            <p:nvPr/>
          </p:nvSpPr>
          <p:spPr>
            <a:xfrm>
              <a:off x="3491850" y="750675"/>
              <a:ext cx="392750" cy="747100"/>
            </a:xfrm>
            <a:custGeom>
              <a:rect b="b" l="l" r="r" t="t"/>
              <a:pathLst>
                <a:path extrusionOk="0" h="29884" w="1571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5"/>
            <p:cNvSpPr/>
            <p:nvPr/>
          </p:nvSpPr>
          <p:spPr>
            <a:xfrm>
              <a:off x="3630075" y="1825750"/>
              <a:ext cx="1999875" cy="810725"/>
            </a:xfrm>
            <a:custGeom>
              <a:rect b="b" l="l" r="r" t="t"/>
              <a:pathLst>
                <a:path extrusionOk="0" h="32429" w="79995">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5"/>
            <p:cNvSpPr/>
            <p:nvPr/>
          </p:nvSpPr>
          <p:spPr>
            <a:xfrm>
              <a:off x="3466625" y="829675"/>
              <a:ext cx="329125" cy="579250"/>
            </a:xfrm>
            <a:custGeom>
              <a:rect b="b" l="l" r="r" t="t"/>
              <a:pathLst>
                <a:path extrusionOk="0" h="23170" w="13165">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5"/>
            <p:cNvSpPr/>
            <p:nvPr/>
          </p:nvSpPr>
          <p:spPr>
            <a:xfrm>
              <a:off x="3663000" y="692550"/>
              <a:ext cx="735000" cy="1528150"/>
            </a:xfrm>
            <a:custGeom>
              <a:rect b="b" l="l" r="r" t="t"/>
              <a:pathLst>
                <a:path extrusionOk="0" h="61126" w="2940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5"/>
            <p:cNvSpPr/>
            <p:nvPr/>
          </p:nvSpPr>
          <p:spPr>
            <a:xfrm>
              <a:off x="3625700" y="691450"/>
              <a:ext cx="766825" cy="1557775"/>
            </a:xfrm>
            <a:custGeom>
              <a:rect b="b" l="l" r="r" t="t"/>
              <a:pathLst>
                <a:path extrusionOk="0" h="62311" w="30673">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5"/>
            <p:cNvSpPr/>
            <p:nvPr/>
          </p:nvSpPr>
          <p:spPr>
            <a:xfrm>
              <a:off x="3681625" y="1993600"/>
              <a:ext cx="702125" cy="310475"/>
            </a:xfrm>
            <a:custGeom>
              <a:rect b="b" l="l" r="r" t="t"/>
              <a:pathLst>
                <a:path extrusionOk="0" h="12419" w="28085">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5"/>
            <p:cNvSpPr/>
            <p:nvPr/>
          </p:nvSpPr>
          <p:spPr>
            <a:xfrm>
              <a:off x="3646525" y="689250"/>
              <a:ext cx="639600" cy="988425"/>
            </a:xfrm>
            <a:custGeom>
              <a:rect b="b" l="l" r="r" t="t"/>
              <a:pathLst>
                <a:path extrusionOk="0" h="39537" w="25584">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5"/>
            <p:cNvSpPr/>
            <p:nvPr/>
          </p:nvSpPr>
          <p:spPr>
            <a:xfrm>
              <a:off x="3650925" y="2049550"/>
              <a:ext cx="763550" cy="304975"/>
            </a:xfrm>
            <a:custGeom>
              <a:rect b="b" l="l" r="r" t="t"/>
              <a:pathLst>
                <a:path extrusionOk="0" h="12199" w="30542">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5"/>
            <p:cNvSpPr/>
            <p:nvPr/>
          </p:nvSpPr>
          <p:spPr>
            <a:xfrm>
              <a:off x="3678350" y="670600"/>
              <a:ext cx="591300" cy="788775"/>
            </a:xfrm>
            <a:custGeom>
              <a:rect b="b" l="l" r="r" t="t"/>
              <a:pathLst>
                <a:path extrusionOk="0" h="31551" w="23652">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5"/>
            <p:cNvSpPr/>
            <p:nvPr/>
          </p:nvSpPr>
          <p:spPr>
            <a:xfrm>
              <a:off x="4188450" y="866975"/>
              <a:ext cx="520025" cy="931375"/>
            </a:xfrm>
            <a:custGeom>
              <a:rect b="b" l="l" r="r" t="t"/>
              <a:pathLst>
                <a:path extrusionOk="0" h="37255" w="20801">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5"/>
            <p:cNvSpPr/>
            <p:nvPr/>
          </p:nvSpPr>
          <p:spPr>
            <a:xfrm>
              <a:off x="4063400" y="858200"/>
              <a:ext cx="670300" cy="974150"/>
            </a:xfrm>
            <a:custGeom>
              <a:rect b="b" l="l" r="r" t="t"/>
              <a:pathLst>
                <a:path extrusionOk="0" h="38966" w="26812">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5"/>
            <p:cNvSpPr/>
            <p:nvPr/>
          </p:nvSpPr>
          <p:spPr>
            <a:xfrm>
              <a:off x="4019525" y="841725"/>
              <a:ext cx="410300" cy="1012575"/>
            </a:xfrm>
            <a:custGeom>
              <a:rect b="b" l="l" r="r" t="t"/>
              <a:pathLst>
                <a:path extrusionOk="0" h="40503" w="16412">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5"/>
            <p:cNvSpPr/>
            <p:nvPr/>
          </p:nvSpPr>
          <p:spPr>
            <a:xfrm>
              <a:off x="3981125" y="801150"/>
              <a:ext cx="444300" cy="1074000"/>
            </a:xfrm>
            <a:custGeom>
              <a:rect b="b" l="l" r="r" t="t"/>
              <a:pathLst>
                <a:path extrusionOk="0" h="42960" w="17772">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5"/>
            <p:cNvSpPr/>
            <p:nvPr/>
          </p:nvSpPr>
          <p:spPr>
            <a:xfrm>
              <a:off x="3930650" y="715575"/>
              <a:ext cx="492600" cy="1197950"/>
            </a:xfrm>
            <a:custGeom>
              <a:rect b="b" l="l" r="r" t="t"/>
              <a:pathLst>
                <a:path extrusionOk="0" h="47918" w="19704">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5"/>
            <p:cNvSpPr/>
            <p:nvPr/>
          </p:nvSpPr>
          <p:spPr>
            <a:xfrm>
              <a:off x="3904325" y="661825"/>
              <a:ext cx="515625" cy="1271450"/>
            </a:xfrm>
            <a:custGeom>
              <a:rect b="b" l="l" r="r" t="t"/>
              <a:pathLst>
                <a:path extrusionOk="0" h="50858" w="20625">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5"/>
            <p:cNvSpPr/>
            <p:nvPr/>
          </p:nvSpPr>
          <p:spPr>
            <a:xfrm>
              <a:off x="3881300" y="681575"/>
              <a:ext cx="525475" cy="1276950"/>
            </a:xfrm>
            <a:custGeom>
              <a:rect b="b" l="l" r="r" t="t"/>
              <a:pathLst>
                <a:path extrusionOk="0" h="51078" w="21019">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5"/>
            <p:cNvSpPr/>
            <p:nvPr/>
          </p:nvSpPr>
          <p:spPr>
            <a:xfrm>
              <a:off x="3850575" y="669500"/>
              <a:ext cx="549625" cy="1310950"/>
            </a:xfrm>
            <a:custGeom>
              <a:rect b="b" l="l" r="r" t="t"/>
              <a:pathLst>
                <a:path extrusionOk="0" h="52438" w="21985">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5"/>
            <p:cNvSpPr/>
            <p:nvPr/>
          </p:nvSpPr>
          <p:spPr>
            <a:xfrm>
              <a:off x="3590575" y="1937650"/>
              <a:ext cx="1971375" cy="750375"/>
            </a:xfrm>
            <a:custGeom>
              <a:rect b="b" l="l" r="r" t="t"/>
              <a:pathLst>
                <a:path extrusionOk="0" h="30015" w="78855">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5"/>
            <p:cNvSpPr/>
            <p:nvPr/>
          </p:nvSpPr>
          <p:spPr>
            <a:xfrm>
              <a:off x="3469925" y="764950"/>
              <a:ext cx="299500" cy="582525"/>
            </a:xfrm>
            <a:custGeom>
              <a:rect b="b" l="l" r="r" t="t"/>
              <a:pathLst>
                <a:path extrusionOk="0" h="23301" w="1198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5"/>
            <p:cNvSpPr/>
            <p:nvPr/>
          </p:nvSpPr>
          <p:spPr>
            <a:xfrm>
              <a:off x="3619100" y="2026500"/>
              <a:ext cx="1900050" cy="686750"/>
            </a:xfrm>
            <a:custGeom>
              <a:rect b="b" l="l" r="r" t="t"/>
              <a:pathLst>
                <a:path extrusionOk="0" h="27470" w="76002">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5"/>
            <p:cNvSpPr/>
            <p:nvPr/>
          </p:nvSpPr>
          <p:spPr>
            <a:xfrm>
              <a:off x="3437000" y="785800"/>
              <a:ext cx="287450" cy="611050"/>
            </a:xfrm>
            <a:custGeom>
              <a:rect b="b" l="l" r="r" t="t"/>
              <a:pathLst>
                <a:path extrusionOk="0" h="24442" w="11498">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5"/>
            <p:cNvSpPr/>
            <p:nvPr/>
          </p:nvSpPr>
          <p:spPr>
            <a:xfrm>
              <a:off x="3586200" y="2096725"/>
              <a:ext cx="1884700" cy="640675"/>
            </a:xfrm>
            <a:custGeom>
              <a:rect b="b" l="l" r="r" t="t"/>
              <a:pathLst>
                <a:path extrusionOk="0" h="25627" w="75388">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5"/>
            <p:cNvSpPr/>
            <p:nvPr/>
          </p:nvSpPr>
          <p:spPr>
            <a:xfrm>
              <a:off x="3416150" y="761650"/>
              <a:ext cx="289650" cy="645075"/>
            </a:xfrm>
            <a:custGeom>
              <a:rect b="b" l="l" r="r" t="t"/>
              <a:pathLst>
                <a:path extrusionOk="0" h="25803" w="11586">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5"/>
            <p:cNvSpPr/>
            <p:nvPr/>
          </p:nvSpPr>
          <p:spPr>
            <a:xfrm>
              <a:off x="3602650" y="2266750"/>
              <a:ext cx="1732200" cy="549625"/>
            </a:xfrm>
            <a:custGeom>
              <a:rect b="b" l="l" r="r" t="t"/>
              <a:pathLst>
                <a:path extrusionOk="0" h="21985" w="69288">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5"/>
            <p:cNvSpPr/>
            <p:nvPr/>
          </p:nvSpPr>
          <p:spPr>
            <a:xfrm>
              <a:off x="3338275" y="741900"/>
              <a:ext cx="284150" cy="635200"/>
            </a:xfrm>
            <a:custGeom>
              <a:rect b="b" l="l" r="r" t="t"/>
              <a:pathLst>
                <a:path extrusionOk="0" h="25408" w="11366">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5"/>
            <p:cNvSpPr/>
            <p:nvPr/>
          </p:nvSpPr>
          <p:spPr>
            <a:xfrm>
              <a:off x="3628975" y="2341350"/>
              <a:ext cx="1621425" cy="496975"/>
            </a:xfrm>
            <a:custGeom>
              <a:rect b="b" l="l" r="r" t="t"/>
              <a:pathLst>
                <a:path extrusionOk="0" h="19879" w="64857">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5"/>
            <p:cNvSpPr/>
            <p:nvPr/>
          </p:nvSpPr>
          <p:spPr>
            <a:xfrm>
              <a:off x="3316325" y="744100"/>
              <a:ext cx="277575" cy="640675"/>
            </a:xfrm>
            <a:custGeom>
              <a:rect b="b" l="l" r="r" t="t"/>
              <a:pathLst>
                <a:path extrusionOk="0" h="25627" w="11103">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5"/>
            <p:cNvSpPr/>
            <p:nvPr/>
          </p:nvSpPr>
          <p:spPr>
            <a:xfrm>
              <a:off x="3616925" y="2404975"/>
              <a:ext cx="1567650" cy="455275"/>
            </a:xfrm>
            <a:custGeom>
              <a:rect b="b" l="l" r="r" t="t"/>
              <a:pathLst>
                <a:path extrusionOk="0" h="18211" w="62706">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5"/>
            <p:cNvSpPr/>
            <p:nvPr/>
          </p:nvSpPr>
          <p:spPr>
            <a:xfrm>
              <a:off x="3272450" y="748500"/>
              <a:ext cx="287450" cy="706500"/>
            </a:xfrm>
            <a:custGeom>
              <a:rect b="b" l="l" r="r" t="t"/>
              <a:pathLst>
                <a:path extrusionOk="0" h="28260" w="11498">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5"/>
            <p:cNvSpPr/>
            <p:nvPr/>
          </p:nvSpPr>
          <p:spPr>
            <a:xfrm>
              <a:off x="4211500" y="2486150"/>
              <a:ext cx="884200" cy="333525"/>
            </a:xfrm>
            <a:custGeom>
              <a:rect b="b" l="l" r="r" t="t"/>
              <a:pathLst>
                <a:path extrusionOk="0" h="13341" w="35368">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5"/>
            <p:cNvSpPr/>
            <p:nvPr/>
          </p:nvSpPr>
          <p:spPr>
            <a:xfrm>
              <a:off x="3623500" y="2804275"/>
              <a:ext cx="496975" cy="77925"/>
            </a:xfrm>
            <a:custGeom>
              <a:rect b="b" l="l" r="r" t="t"/>
              <a:pathLst>
                <a:path extrusionOk="0" h="3117" w="19879">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5"/>
            <p:cNvSpPr/>
            <p:nvPr/>
          </p:nvSpPr>
          <p:spPr>
            <a:xfrm>
              <a:off x="3251600" y="756175"/>
              <a:ext cx="275375" cy="692225"/>
            </a:xfrm>
            <a:custGeom>
              <a:rect b="b" l="l" r="r" t="t"/>
              <a:pathLst>
                <a:path extrusionOk="0" h="27689" w="11015">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5"/>
            <p:cNvSpPr/>
            <p:nvPr/>
          </p:nvSpPr>
          <p:spPr>
            <a:xfrm>
              <a:off x="3658600" y="1953000"/>
              <a:ext cx="737225" cy="323650"/>
            </a:xfrm>
            <a:custGeom>
              <a:rect b="b" l="l" r="r" t="t"/>
              <a:pathLst>
                <a:path extrusionOk="0" h="12946" w="29489">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5"/>
            <p:cNvSpPr/>
            <p:nvPr/>
          </p:nvSpPr>
          <p:spPr>
            <a:xfrm>
              <a:off x="3550000" y="2139500"/>
              <a:ext cx="25" cy="25"/>
            </a:xfrm>
            <a:custGeom>
              <a:rect b="b" l="l" r="r" t="t"/>
              <a:pathLst>
                <a:path extrusionOk="0" h="1" w="1">
                  <a:moveTo>
                    <a:pt x="0" y="0"/>
                  </a:moveTo>
                  <a:lnTo>
                    <a:pt x="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5"/>
            <p:cNvSpPr/>
            <p:nvPr/>
          </p:nvSpPr>
          <p:spPr>
            <a:xfrm>
              <a:off x="3550000" y="2139500"/>
              <a:ext cx="25" cy="25"/>
            </a:xfrm>
            <a:custGeom>
              <a:rect b="b" l="l" r="r" t="t"/>
              <a:pathLst>
                <a:path extrusionOk="0" fill="none" h="1" w="1">
                  <a:moveTo>
                    <a:pt x="0" y="0"/>
                  </a:moveTo>
                  <a:lnTo>
                    <a:pt x="0" y="0"/>
                  </a:lnTo>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5"/>
            <p:cNvSpPr/>
            <p:nvPr/>
          </p:nvSpPr>
          <p:spPr>
            <a:xfrm>
              <a:off x="3643250" y="872450"/>
              <a:ext cx="522200" cy="829375"/>
            </a:xfrm>
            <a:custGeom>
              <a:rect b="b" l="l" r="r" t="t"/>
              <a:pathLst>
                <a:path extrusionOk="0" h="33175" w="20888">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5"/>
            <p:cNvSpPr/>
            <p:nvPr/>
          </p:nvSpPr>
          <p:spPr>
            <a:xfrm>
              <a:off x="3612525" y="2141700"/>
              <a:ext cx="1811200" cy="630800"/>
            </a:xfrm>
            <a:custGeom>
              <a:rect b="b" l="l" r="r" t="t"/>
              <a:pathLst>
                <a:path extrusionOk="0" h="25232" w="72448">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5"/>
            <p:cNvSpPr/>
            <p:nvPr/>
          </p:nvSpPr>
          <p:spPr>
            <a:xfrm>
              <a:off x="3387650" y="738625"/>
              <a:ext cx="299500" cy="660425"/>
            </a:xfrm>
            <a:custGeom>
              <a:rect b="b" l="l" r="r" t="t"/>
              <a:pathLst>
                <a:path extrusionOk="0" h="26417" w="1198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5"/>
            <p:cNvSpPr/>
            <p:nvPr/>
          </p:nvSpPr>
          <p:spPr>
            <a:xfrm>
              <a:off x="4327775" y="2656175"/>
              <a:ext cx="230400" cy="66950"/>
            </a:xfrm>
            <a:custGeom>
              <a:rect b="b" l="l" r="r" t="t"/>
              <a:pathLst>
                <a:path extrusionOk="0" h="2678" w="9216">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5"/>
            <p:cNvSpPr/>
            <p:nvPr/>
          </p:nvSpPr>
          <p:spPr>
            <a:xfrm>
              <a:off x="3893350" y="2910700"/>
              <a:ext cx="171175" cy="15375"/>
            </a:xfrm>
            <a:custGeom>
              <a:rect b="b" l="l" r="r" t="t"/>
              <a:pathLst>
                <a:path extrusionOk="0" h="615" w="6847">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5"/>
            <p:cNvSpPr/>
            <p:nvPr/>
          </p:nvSpPr>
          <p:spPr>
            <a:xfrm>
              <a:off x="3224175" y="777000"/>
              <a:ext cx="230400" cy="580350"/>
            </a:xfrm>
            <a:custGeom>
              <a:rect b="b" l="l" r="r" t="t"/>
              <a:pathLst>
                <a:path extrusionOk="0" h="23214" w="9216">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5"/>
            <p:cNvSpPr/>
            <p:nvPr/>
          </p:nvSpPr>
          <p:spPr>
            <a:xfrm>
              <a:off x="4358500" y="2701175"/>
              <a:ext cx="82300" cy="30725"/>
            </a:xfrm>
            <a:custGeom>
              <a:rect b="b" l="l" r="r" t="t"/>
              <a:pathLst>
                <a:path extrusionOk="0" h="1229" w="3292">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5"/>
            <p:cNvSpPr/>
            <p:nvPr/>
          </p:nvSpPr>
          <p:spPr>
            <a:xfrm>
              <a:off x="3816575" y="2913975"/>
              <a:ext cx="229300" cy="34050"/>
            </a:xfrm>
            <a:custGeom>
              <a:rect b="b" l="l" r="r" t="t"/>
              <a:pathLst>
                <a:path extrusionOk="0" h="1362" w="9172">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5"/>
            <p:cNvSpPr/>
            <p:nvPr/>
          </p:nvSpPr>
          <p:spPr>
            <a:xfrm>
              <a:off x="3192375" y="766050"/>
              <a:ext cx="239175" cy="620925"/>
            </a:xfrm>
            <a:custGeom>
              <a:rect b="b" l="l" r="r" t="t"/>
              <a:pathLst>
                <a:path extrusionOk="0" h="24837" w="9567">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5"/>
            <p:cNvSpPr/>
            <p:nvPr/>
          </p:nvSpPr>
          <p:spPr>
            <a:xfrm>
              <a:off x="3859350" y="2946900"/>
              <a:ext cx="105350" cy="24150"/>
            </a:xfrm>
            <a:custGeom>
              <a:rect b="b" l="l" r="r" t="t"/>
              <a:pathLst>
                <a:path extrusionOk="0" h="966" w="4214">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5"/>
            <p:cNvSpPr/>
            <p:nvPr/>
          </p:nvSpPr>
          <p:spPr>
            <a:xfrm>
              <a:off x="3161650" y="766050"/>
              <a:ext cx="238075" cy="613250"/>
            </a:xfrm>
            <a:custGeom>
              <a:rect b="b" l="l" r="r" t="t"/>
              <a:pathLst>
                <a:path extrusionOk="0" h="24530" w="9523">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5"/>
            <p:cNvSpPr/>
            <p:nvPr/>
          </p:nvSpPr>
          <p:spPr>
            <a:xfrm>
              <a:off x="4527425" y="1110500"/>
              <a:ext cx="63650" cy="151425"/>
            </a:xfrm>
            <a:custGeom>
              <a:rect b="b" l="l" r="r" t="t"/>
              <a:pathLst>
                <a:path extrusionOk="0" h="6057" w="2546">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5"/>
            <p:cNvSpPr/>
            <p:nvPr/>
          </p:nvSpPr>
          <p:spPr>
            <a:xfrm>
              <a:off x="4484650" y="1084175"/>
              <a:ext cx="129475" cy="362025"/>
            </a:xfrm>
            <a:custGeom>
              <a:rect b="b" l="l" r="r" t="t"/>
              <a:pathLst>
                <a:path extrusionOk="0" h="14481" w="5179">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5"/>
            <p:cNvSpPr/>
            <p:nvPr/>
          </p:nvSpPr>
          <p:spPr>
            <a:xfrm>
              <a:off x="4367275" y="1051275"/>
              <a:ext cx="268800" cy="559500"/>
            </a:xfrm>
            <a:custGeom>
              <a:rect b="b" l="l" r="r" t="t"/>
              <a:pathLst>
                <a:path extrusionOk="0" h="22380" w="10752">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5"/>
            <p:cNvSpPr/>
            <p:nvPr/>
          </p:nvSpPr>
          <p:spPr>
            <a:xfrm>
              <a:off x="4316800" y="908650"/>
              <a:ext cx="344500" cy="822775"/>
            </a:xfrm>
            <a:custGeom>
              <a:rect b="b" l="l" r="r" t="t"/>
              <a:pathLst>
                <a:path extrusionOk="0" h="32911" w="1378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5"/>
            <p:cNvSpPr/>
            <p:nvPr/>
          </p:nvSpPr>
          <p:spPr>
            <a:xfrm>
              <a:off x="4111675" y="1612925"/>
              <a:ext cx="55975" cy="64750"/>
            </a:xfrm>
            <a:custGeom>
              <a:rect b="b" l="l" r="r" t="t"/>
              <a:pathLst>
                <a:path extrusionOk="0" h="2590" w="2239">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5"/>
            <p:cNvSpPr/>
            <p:nvPr/>
          </p:nvSpPr>
          <p:spPr>
            <a:xfrm>
              <a:off x="2076700" y="1162050"/>
              <a:ext cx="490400" cy="941275"/>
            </a:xfrm>
            <a:custGeom>
              <a:rect b="b" l="l" r="r" t="t"/>
              <a:pathLst>
                <a:path extrusionOk="0" h="37651" w="19616">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5"/>
            <p:cNvSpPr/>
            <p:nvPr/>
          </p:nvSpPr>
          <p:spPr>
            <a:xfrm>
              <a:off x="1913250" y="1401200"/>
              <a:ext cx="382875" cy="744900"/>
            </a:xfrm>
            <a:custGeom>
              <a:rect b="b" l="l" r="r" t="t"/>
              <a:pathLst>
                <a:path extrusionOk="0" h="29796" w="15315">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5"/>
            <p:cNvSpPr/>
            <p:nvPr/>
          </p:nvSpPr>
          <p:spPr>
            <a:xfrm>
              <a:off x="1927525" y="1297000"/>
              <a:ext cx="446500" cy="875425"/>
            </a:xfrm>
            <a:custGeom>
              <a:rect b="b" l="l" r="r" t="t"/>
              <a:pathLst>
                <a:path extrusionOk="0" h="35017" w="1786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5"/>
            <p:cNvSpPr/>
            <p:nvPr/>
          </p:nvSpPr>
          <p:spPr>
            <a:xfrm>
              <a:off x="1977975" y="1250925"/>
              <a:ext cx="449800" cy="917125"/>
            </a:xfrm>
            <a:custGeom>
              <a:rect b="b" l="l" r="r" t="t"/>
              <a:pathLst>
                <a:path extrusionOk="0" h="36685" w="17992">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5"/>
            <p:cNvSpPr/>
            <p:nvPr/>
          </p:nvSpPr>
          <p:spPr>
            <a:xfrm>
              <a:off x="2010875" y="1153275"/>
              <a:ext cx="468450" cy="980750"/>
            </a:xfrm>
            <a:custGeom>
              <a:rect b="b" l="l" r="r" t="t"/>
              <a:pathLst>
                <a:path extrusionOk="0" h="39230" w="18738">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5"/>
            <p:cNvSpPr/>
            <p:nvPr/>
          </p:nvSpPr>
          <p:spPr>
            <a:xfrm>
              <a:off x="1860600" y="1609650"/>
              <a:ext cx="307175" cy="510125"/>
            </a:xfrm>
            <a:custGeom>
              <a:rect b="b" l="l" r="r" t="t"/>
              <a:pathLst>
                <a:path extrusionOk="0" h="20405" w="12287">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5"/>
            <p:cNvSpPr/>
            <p:nvPr/>
          </p:nvSpPr>
          <p:spPr>
            <a:xfrm>
              <a:off x="3805600" y="1948625"/>
              <a:ext cx="105350" cy="186500"/>
            </a:xfrm>
            <a:custGeom>
              <a:rect b="b" l="l" r="r" t="t"/>
              <a:pathLst>
                <a:path extrusionOk="0" h="7460" w="4214">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5"/>
            <p:cNvSpPr/>
            <p:nvPr/>
          </p:nvSpPr>
          <p:spPr>
            <a:xfrm>
              <a:off x="3788050" y="1933250"/>
              <a:ext cx="133850" cy="229300"/>
            </a:xfrm>
            <a:custGeom>
              <a:rect b="b" l="l" r="r" t="t"/>
              <a:pathLst>
                <a:path extrusionOk="0" h="9172" w="5354">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5"/>
            <p:cNvSpPr/>
            <p:nvPr/>
          </p:nvSpPr>
          <p:spPr>
            <a:xfrm>
              <a:off x="3671775" y="2997350"/>
              <a:ext cx="187600" cy="399350"/>
            </a:xfrm>
            <a:custGeom>
              <a:rect b="b" l="l" r="r" t="t"/>
              <a:pathLst>
                <a:path extrusionOk="0" h="15974" w="7504">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5"/>
            <p:cNvSpPr/>
            <p:nvPr/>
          </p:nvSpPr>
          <p:spPr>
            <a:xfrm>
              <a:off x="3577425" y="2967725"/>
              <a:ext cx="311575" cy="471750"/>
            </a:xfrm>
            <a:custGeom>
              <a:rect b="b" l="l" r="r" t="t"/>
              <a:pathLst>
                <a:path extrusionOk="0" h="18870" w="12463">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5"/>
            <p:cNvSpPr/>
            <p:nvPr/>
          </p:nvSpPr>
          <p:spPr>
            <a:xfrm>
              <a:off x="3642150" y="2927150"/>
              <a:ext cx="329125" cy="352150"/>
            </a:xfrm>
            <a:custGeom>
              <a:rect b="b" l="l" r="r" t="t"/>
              <a:pathLst>
                <a:path extrusionOk="0" h="14086" w="13165">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5"/>
            <p:cNvSpPr/>
            <p:nvPr/>
          </p:nvSpPr>
          <p:spPr>
            <a:xfrm>
              <a:off x="3625700" y="2886550"/>
              <a:ext cx="275375" cy="360950"/>
            </a:xfrm>
            <a:custGeom>
              <a:rect b="b" l="l" r="r" t="t"/>
              <a:pathLst>
                <a:path extrusionOk="0" h="14438" w="11015">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5"/>
            <p:cNvSpPr/>
            <p:nvPr/>
          </p:nvSpPr>
          <p:spPr>
            <a:xfrm>
              <a:off x="3703575" y="3053300"/>
              <a:ext cx="118500" cy="174450"/>
            </a:xfrm>
            <a:custGeom>
              <a:rect b="b" l="l" r="r" t="t"/>
              <a:pathLst>
                <a:path extrusionOk="0" h="6978" w="474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5"/>
            <p:cNvSpPr/>
            <p:nvPr/>
          </p:nvSpPr>
          <p:spPr>
            <a:xfrm>
              <a:off x="3689325" y="3025875"/>
              <a:ext cx="149200" cy="218325"/>
            </a:xfrm>
            <a:custGeom>
              <a:rect b="b" l="l" r="r" t="t"/>
              <a:pathLst>
                <a:path extrusionOk="0" h="8733" w="5968">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5"/>
            <p:cNvSpPr/>
            <p:nvPr/>
          </p:nvSpPr>
          <p:spPr>
            <a:xfrm>
              <a:off x="3745275" y="2955675"/>
              <a:ext cx="168950" cy="217225"/>
            </a:xfrm>
            <a:custGeom>
              <a:rect b="b" l="l" r="r" t="t"/>
              <a:pathLst>
                <a:path extrusionOk="0" h="8689" w="6758">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5"/>
            <p:cNvSpPr/>
            <p:nvPr/>
          </p:nvSpPr>
          <p:spPr>
            <a:xfrm>
              <a:off x="3838500" y="2980900"/>
              <a:ext cx="96575" cy="170050"/>
            </a:xfrm>
            <a:custGeom>
              <a:rect b="b" l="l" r="r" t="t"/>
              <a:pathLst>
                <a:path extrusionOk="0" h="6802" w="3863">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5"/>
            <p:cNvSpPr/>
            <p:nvPr/>
          </p:nvSpPr>
          <p:spPr>
            <a:xfrm>
              <a:off x="6159800" y="3992350"/>
              <a:ext cx="10975" cy="43900"/>
            </a:xfrm>
            <a:custGeom>
              <a:rect b="b" l="l" r="r" t="t"/>
              <a:pathLst>
                <a:path extrusionOk="0" h="1756" w="439">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5"/>
            <p:cNvSpPr/>
            <p:nvPr/>
          </p:nvSpPr>
          <p:spPr>
            <a:xfrm>
              <a:off x="6108225" y="4190900"/>
              <a:ext cx="28550" cy="37325"/>
            </a:xfrm>
            <a:custGeom>
              <a:rect b="b" l="l" r="r" t="t"/>
              <a:pathLst>
                <a:path extrusionOk="0" h="1493" w="1142">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5"/>
            <p:cNvSpPr/>
            <p:nvPr/>
          </p:nvSpPr>
          <p:spPr>
            <a:xfrm>
              <a:off x="6367125" y="4108625"/>
              <a:ext cx="36225" cy="30750"/>
            </a:xfrm>
            <a:custGeom>
              <a:rect b="b" l="l" r="r" t="t"/>
              <a:pathLst>
                <a:path extrusionOk="0" h="1230" w="1449">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5"/>
            <p:cNvSpPr/>
            <p:nvPr/>
          </p:nvSpPr>
          <p:spPr>
            <a:xfrm>
              <a:off x="5861400" y="5099225"/>
              <a:ext cx="47200" cy="13175"/>
            </a:xfrm>
            <a:custGeom>
              <a:rect b="b" l="l" r="r" t="t"/>
              <a:pathLst>
                <a:path extrusionOk="0" h="527" w="1888">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5"/>
            <p:cNvSpPr/>
            <p:nvPr/>
          </p:nvSpPr>
          <p:spPr>
            <a:xfrm>
              <a:off x="5808750" y="4503550"/>
              <a:ext cx="879825" cy="324725"/>
            </a:xfrm>
            <a:custGeom>
              <a:rect b="b" l="l" r="r" t="t"/>
              <a:pathLst>
                <a:path extrusionOk="0" h="12989" w="35193">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5"/>
            <p:cNvSpPr/>
            <p:nvPr/>
          </p:nvSpPr>
          <p:spPr>
            <a:xfrm>
              <a:off x="5804350" y="4473925"/>
              <a:ext cx="934675" cy="337900"/>
            </a:xfrm>
            <a:custGeom>
              <a:rect b="b" l="l" r="r" t="t"/>
              <a:pathLst>
                <a:path extrusionOk="0" h="13516" w="37387">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5"/>
            <p:cNvSpPr/>
            <p:nvPr/>
          </p:nvSpPr>
          <p:spPr>
            <a:xfrm>
              <a:off x="5821900" y="4427850"/>
              <a:ext cx="1314250" cy="359850"/>
            </a:xfrm>
            <a:custGeom>
              <a:rect b="b" l="l" r="r" t="t"/>
              <a:pathLst>
                <a:path extrusionOk="0" h="14394" w="5257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5"/>
            <p:cNvSpPr/>
            <p:nvPr/>
          </p:nvSpPr>
          <p:spPr>
            <a:xfrm>
              <a:off x="5828500" y="4381775"/>
              <a:ext cx="1328500" cy="379600"/>
            </a:xfrm>
            <a:custGeom>
              <a:rect b="b" l="l" r="r" t="t"/>
              <a:pathLst>
                <a:path extrusionOk="0" h="15184" w="5314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5"/>
            <p:cNvSpPr/>
            <p:nvPr/>
          </p:nvSpPr>
          <p:spPr>
            <a:xfrm>
              <a:off x="5680400" y="4855700"/>
              <a:ext cx="42800" cy="15375"/>
            </a:xfrm>
            <a:custGeom>
              <a:rect b="b" l="l" r="r" t="t"/>
              <a:pathLst>
                <a:path extrusionOk="0" h="615" w="1712">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5"/>
            <p:cNvSpPr/>
            <p:nvPr/>
          </p:nvSpPr>
          <p:spPr>
            <a:xfrm>
              <a:off x="5660650" y="4828275"/>
              <a:ext cx="138250" cy="42800"/>
            </a:xfrm>
            <a:custGeom>
              <a:rect b="b" l="l" r="r" t="t"/>
              <a:pathLst>
                <a:path extrusionOk="0" h="1712" w="553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5"/>
            <p:cNvSpPr/>
            <p:nvPr/>
          </p:nvSpPr>
          <p:spPr>
            <a:xfrm>
              <a:off x="5656250" y="4808525"/>
              <a:ext cx="208475" cy="60350"/>
            </a:xfrm>
            <a:custGeom>
              <a:rect b="b" l="l" r="r" t="t"/>
              <a:pathLst>
                <a:path extrusionOk="0" h="2414" w="8339">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5"/>
            <p:cNvSpPr/>
            <p:nvPr/>
          </p:nvSpPr>
          <p:spPr>
            <a:xfrm>
              <a:off x="5636525" y="4793150"/>
              <a:ext cx="269875" cy="65850"/>
            </a:xfrm>
            <a:custGeom>
              <a:rect b="b" l="l" r="r" t="t"/>
              <a:pathLst>
                <a:path extrusionOk="0" h="2634" w="10795">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5"/>
            <p:cNvSpPr/>
            <p:nvPr/>
          </p:nvSpPr>
          <p:spPr>
            <a:xfrm>
              <a:off x="5527900" y="5054250"/>
              <a:ext cx="528800" cy="40600"/>
            </a:xfrm>
            <a:custGeom>
              <a:rect b="b" l="l" r="r" t="t"/>
              <a:pathLst>
                <a:path extrusionOk="0" h="1624" w="21152">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5"/>
            <p:cNvSpPr/>
            <p:nvPr/>
          </p:nvSpPr>
          <p:spPr>
            <a:xfrm>
              <a:off x="5946975" y="5033400"/>
              <a:ext cx="121775" cy="18675"/>
            </a:xfrm>
            <a:custGeom>
              <a:rect b="b" l="l" r="r" t="t"/>
              <a:pathLst>
                <a:path extrusionOk="0" h="747" w="4871">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5"/>
            <p:cNvSpPr/>
            <p:nvPr/>
          </p:nvSpPr>
          <p:spPr>
            <a:xfrm>
              <a:off x="5962325" y="5012550"/>
              <a:ext cx="120700" cy="18675"/>
            </a:xfrm>
            <a:custGeom>
              <a:rect b="b" l="l" r="r" t="t"/>
              <a:pathLst>
                <a:path extrusionOk="0" h="747" w="4828">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5"/>
            <p:cNvSpPr/>
            <p:nvPr/>
          </p:nvSpPr>
          <p:spPr>
            <a:xfrm>
              <a:off x="5977675" y="4991725"/>
              <a:ext cx="117425" cy="17575"/>
            </a:xfrm>
            <a:custGeom>
              <a:rect b="b" l="l" r="r" t="t"/>
              <a:pathLst>
                <a:path extrusionOk="0" h="703" w="4697">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5"/>
            <p:cNvSpPr/>
            <p:nvPr/>
          </p:nvSpPr>
          <p:spPr>
            <a:xfrm>
              <a:off x="6019375" y="4955525"/>
              <a:ext cx="16475" cy="9900"/>
            </a:xfrm>
            <a:custGeom>
              <a:rect b="b" l="l" r="r" t="t"/>
              <a:pathLst>
                <a:path extrusionOk="0" h="396" w="659">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5"/>
            <p:cNvSpPr/>
            <p:nvPr/>
          </p:nvSpPr>
          <p:spPr>
            <a:xfrm>
              <a:off x="6024850" y="4934675"/>
              <a:ext cx="25275" cy="13175"/>
            </a:xfrm>
            <a:custGeom>
              <a:rect b="b" l="l" r="r" t="t"/>
              <a:pathLst>
                <a:path extrusionOk="0" h="527" w="1011">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5"/>
            <p:cNvSpPr/>
            <p:nvPr/>
          </p:nvSpPr>
          <p:spPr>
            <a:xfrm>
              <a:off x="6041325" y="4908350"/>
              <a:ext cx="165650" cy="19775"/>
            </a:xfrm>
            <a:custGeom>
              <a:rect b="b" l="l" r="r" t="t"/>
              <a:pathLst>
                <a:path extrusionOk="0" h="791" w="6626">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5"/>
            <p:cNvSpPr/>
            <p:nvPr/>
          </p:nvSpPr>
          <p:spPr>
            <a:xfrm>
              <a:off x="6046800" y="4887500"/>
              <a:ext cx="165675" cy="23075"/>
            </a:xfrm>
            <a:custGeom>
              <a:rect b="b" l="l" r="r" t="t"/>
              <a:pathLst>
                <a:path extrusionOk="0" h="923" w="6627">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5"/>
            <p:cNvSpPr/>
            <p:nvPr/>
          </p:nvSpPr>
          <p:spPr>
            <a:xfrm>
              <a:off x="6097250" y="4844725"/>
              <a:ext cx="125100" cy="18675"/>
            </a:xfrm>
            <a:custGeom>
              <a:rect b="b" l="l" r="r" t="t"/>
              <a:pathLst>
                <a:path extrusionOk="0" h="747" w="5004">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5"/>
            <p:cNvSpPr/>
            <p:nvPr/>
          </p:nvSpPr>
          <p:spPr>
            <a:xfrm>
              <a:off x="6107125" y="4824975"/>
              <a:ext cx="120700" cy="20875"/>
            </a:xfrm>
            <a:custGeom>
              <a:rect b="b" l="l" r="r" t="t"/>
              <a:pathLst>
                <a:path extrusionOk="0" h="835" w="4828">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5"/>
            <p:cNvSpPr/>
            <p:nvPr/>
          </p:nvSpPr>
          <p:spPr>
            <a:xfrm>
              <a:off x="6100550" y="4800825"/>
              <a:ext cx="161275" cy="30750"/>
            </a:xfrm>
            <a:custGeom>
              <a:rect b="b" l="l" r="r" t="t"/>
              <a:pathLst>
                <a:path extrusionOk="0" h="1230" w="6451">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5"/>
            <p:cNvSpPr/>
            <p:nvPr/>
          </p:nvSpPr>
          <p:spPr>
            <a:xfrm>
              <a:off x="6098350" y="4774500"/>
              <a:ext cx="190900" cy="29650"/>
            </a:xfrm>
            <a:custGeom>
              <a:rect b="b" l="l" r="r" t="t"/>
              <a:pathLst>
                <a:path extrusionOk="0" h="1186" w="7636">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5"/>
            <p:cNvSpPr/>
            <p:nvPr/>
          </p:nvSpPr>
          <p:spPr>
            <a:xfrm>
              <a:off x="6109325" y="4682350"/>
              <a:ext cx="523300" cy="91075"/>
            </a:xfrm>
            <a:custGeom>
              <a:rect b="b" l="l" r="r" t="t"/>
              <a:pathLst>
                <a:path extrusionOk="0" h="3643" w="20932">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5"/>
            <p:cNvSpPr/>
            <p:nvPr/>
          </p:nvSpPr>
          <p:spPr>
            <a:xfrm>
              <a:off x="6085200" y="4649450"/>
              <a:ext cx="537550" cy="125075"/>
            </a:xfrm>
            <a:custGeom>
              <a:rect b="b" l="l" r="r" t="t"/>
              <a:pathLst>
                <a:path extrusionOk="0" h="5003" w="21502">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5"/>
            <p:cNvSpPr/>
            <p:nvPr/>
          </p:nvSpPr>
          <p:spPr>
            <a:xfrm>
              <a:off x="6057775" y="4612150"/>
              <a:ext cx="585825" cy="165675"/>
            </a:xfrm>
            <a:custGeom>
              <a:rect b="b" l="l" r="r" t="t"/>
              <a:pathLst>
                <a:path extrusionOk="0" h="6627" w="23433">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5"/>
            <p:cNvSpPr/>
            <p:nvPr/>
          </p:nvSpPr>
          <p:spPr>
            <a:xfrm>
              <a:off x="6038025" y="4574850"/>
              <a:ext cx="634100" cy="202975"/>
            </a:xfrm>
            <a:custGeom>
              <a:rect b="b" l="l" r="r" t="t"/>
              <a:pathLst>
                <a:path extrusionOk="0" h="8119" w="25364">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5"/>
            <p:cNvSpPr/>
            <p:nvPr/>
          </p:nvSpPr>
          <p:spPr>
            <a:xfrm>
              <a:off x="5408325" y="4697725"/>
              <a:ext cx="1298900" cy="349975"/>
            </a:xfrm>
            <a:custGeom>
              <a:rect b="b" l="l" r="r" t="t"/>
              <a:pathLst>
                <a:path extrusionOk="0" h="13999" w="51956">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5"/>
            <p:cNvSpPr/>
            <p:nvPr/>
          </p:nvSpPr>
          <p:spPr>
            <a:xfrm>
              <a:off x="5018900" y="3079625"/>
              <a:ext cx="854600" cy="1977925"/>
            </a:xfrm>
            <a:custGeom>
              <a:rect b="b" l="l" r="r" t="t"/>
              <a:pathLst>
                <a:path extrusionOk="0" h="79117" w="34184">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5"/>
            <p:cNvSpPr/>
            <p:nvPr/>
          </p:nvSpPr>
          <p:spPr>
            <a:xfrm>
              <a:off x="5485125" y="4868850"/>
              <a:ext cx="646175" cy="158000"/>
            </a:xfrm>
            <a:custGeom>
              <a:rect b="b" l="l" r="r" t="t"/>
              <a:pathLst>
                <a:path extrusionOk="0" h="6320" w="25847">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5"/>
            <p:cNvSpPr/>
            <p:nvPr/>
          </p:nvSpPr>
          <p:spPr>
            <a:xfrm>
              <a:off x="4868600" y="2894225"/>
              <a:ext cx="799750" cy="2106300"/>
            </a:xfrm>
            <a:custGeom>
              <a:rect b="b" l="l" r="r" t="t"/>
              <a:pathLst>
                <a:path extrusionOk="0" h="84252" w="3199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5"/>
            <p:cNvSpPr/>
            <p:nvPr/>
          </p:nvSpPr>
          <p:spPr>
            <a:xfrm>
              <a:off x="5491700" y="4970875"/>
              <a:ext cx="615450" cy="109725"/>
            </a:xfrm>
            <a:custGeom>
              <a:rect b="b" l="l" r="r" t="t"/>
              <a:pathLst>
                <a:path extrusionOk="0" h="4389" w="24618">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5"/>
            <p:cNvSpPr/>
            <p:nvPr/>
          </p:nvSpPr>
          <p:spPr>
            <a:xfrm>
              <a:off x="4734775" y="3421900"/>
              <a:ext cx="152500" cy="1580800"/>
            </a:xfrm>
            <a:custGeom>
              <a:rect b="b" l="l" r="r" t="t"/>
              <a:pathLst>
                <a:path extrusionOk="0" h="63232" w="610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5"/>
            <p:cNvSpPr/>
            <p:nvPr/>
          </p:nvSpPr>
          <p:spPr>
            <a:xfrm>
              <a:off x="5672725" y="5078375"/>
              <a:ext cx="263300" cy="31850"/>
            </a:xfrm>
            <a:custGeom>
              <a:rect b="b" l="l" r="r" t="t"/>
              <a:pathLst>
                <a:path extrusionOk="0" h="1274" w="10532">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5"/>
            <p:cNvSpPr/>
            <p:nvPr/>
          </p:nvSpPr>
          <p:spPr>
            <a:xfrm>
              <a:off x="4600925" y="3731250"/>
              <a:ext cx="119600" cy="1265975"/>
            </a:xfrm>
            <a:custGeom>
              <a:rect b="b" l="l" r="r" t="t"/>
              <a:pathLst>
                <a:path extrusionOk="0" h="50639" w="4784">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5"/>
            <p:cNvSpPr/>
            <p:nvPr/>
          </p:nvSpPr>
          <p:spPr>
            <a:xfrm>
              <a:off x="4181875" y="2871200"/>
              <a:ext cx="454200" cy="2112850"/>
            </a:xfrm>
            <a:custGeom>
              <a:rect b="b" l="l" r="r" t="t"/>
              <a:pathLst>
                <a:path extrusionOk="0" h="84514" w="18168">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5"/>
            <p:cNvSpPr/>
            <p:nvPr/>
          </p:nvSpPr>
          <p:spPr>
            <a:xfrm>
              <a:off x="4065600" y="2698975"/>
              <a:ext cx="527675" cy="2220375"/>
            </a:xfrm>
            <a:custGeom>
              <a:rect b="b" l="l" r="r" t="t"/>
              <a:pathLst>
                <a:path extrusionOk="0" h="88815" w="21107">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5"/>
            <p:cNvSpPr/>
            <p:nvPr/>
          </p:nvSpPr>
          <p:spPr>
            <a:xfrm>
              <a:off x="3837425" y="3370350"/>
              <a:ext cx="377375" cy="1344950"/>
            </a:xfrm>
            <a:custGeom>
              <a:rect b="b" l="l" r="r" t="t"/>
              <a:pathLst>
                <a:path extrusionOk="0" h="53798" w="15095">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5"/>
            <p:cNvSpPr/>
            <p:nvPr/>
          </p:nvSpPr>
          <p:spPr>
            <a:xfrm>
              <a:off x="3607050" y="3450425"/>
              <a:ext cx="547425" cy="1221000"/>
            </a:xfrm>
            <a:custGeom>
              <a:rect b="b" l="l" r="r" t="t"/>
              <a:pathLst>
                <a:path extrusionOk="0" h="48840" w="21897">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5"/>
            <p:cNvSpPr/>
            <p:nvPr/>
          </p:nvSpPr>
          <p:spPr>
            <a:xfrm>
              <a:off x="3672850" y="3530500"/>
              <a:ext cx="435550" cy="1108000"/>
            </a:xfrm>
            <a:custGeom>
              <a:rect b="b" l="l" r="r" t="t"/>
              <a:pathLst>
                <a:path extrusionOk="0" h="44320" w="17422">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5"/>
            <p:cNvSpPr/>
            <p:nvPr/>
          </p:nvSpPr>
          <p:spPr>
            <a:xfrm>
              <a:off x="6276075" y="3554625"/>
              <a:ext cx="204075" cy="110825"/>
            </a:xfrm>
            <a:custGeom>
              <a:rect b="b" l="l" r="r" t="t"/>
              <a:pathLst>
                <a:path extrusionOk="0" h="4433" w="8163">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5"/>
            <p:cNvSpPr/>
            <p:nvPr/>
          </p:nvSpPr>
          <p:spPr>
            <a:xfrm>
              <a:off x="6730225" y="3940775"/>
              <a:ext cx="561700" cy="625325"/>
            </a:xfrm>
            <a:custGeom>
              <a:rect b="b" l="l" r="r" t="t"/>
              <a:pathLst>
                <a:path extrusionOk="0" h="25013" w="22468">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5"/>
            <p:cNvSpPr/>
            <p:nvPr/>
          </p:nvSpPr>
          <p:spPr>
            <a:xfrm>
              <a:off x="6209150" y="3492100"/>
              <a:ext cx="307200" cy="221625"/>
            </a:xfrm>
            <a:custGeom>
              <a:rect b="b" l="l" r="r" t="t"/>
              <a:pathLst>
                <a:path extrusionOk="0" h="8865" w="12288">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5"/>
            <p:cNvSpPr/>
            <p:nvPr/>
          </p:nvSpPr>
          <p:spPr>
            <a:xfrm>
              <a:off x="6661125" y="3867275"/>
              <a:ext cx="603375" cy="716375"/>
            </a:xfrm>
            <a:custGeom>
              <a:rect b="b" l="l" r="r" t="t"/>
              <a:pathLst>
                <a:path extrusionOk="0" h="28655" w="24135">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5"/>
            <p:cNvSpPr/>
            <p:nvPr/>
          </p:nvSpPr>
          <p:spPr>
            <a:xfrm>
              <a:off x="6088475" y="3432875"/>
              <a:ext cx="1147500" cy="1171625"/>
            </a:xfrm>
            <a:custGeom>
              <a:rect b="b" l="l" r="r" t="t"/>
              <a:pathLst>
                <a:path extrusionOk="0" h="46865" w="4590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5"/>
            <p:cNvSpPr/>
            <p:nvPr/>
          </p:nvSpPr>
          <p:spPr>
            <a:xfrm>
              <a:off x="5247075" y="3384600"/>
              <a:ext cx="1963675" cy="1351550"/>
            </a:xfrm>
            <a:custGeom>
              <a:rect b="b" l="l" r="r" t="t"/>
              <a:pathLst>
                <a:path extrusionOk="0" h="54062" w="78547">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5"/>
            <p:cNvSpPr/>
            <p:nvPr/>
          </p:nvSpPr>
          <p:spPr>
            <a:xfrm>
              <a:off x="5232825" y="3337425"/>
              <a:ext cx="2084350" cy="1428325"/>
            </a:xfrm>
            <a:custGeom>
              <a:rect b="b" l="l" r="r" t="t"/>
              <a:pathLst>
                <a:path extrusionOk="0" h="57133" w="83374">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5"/>
            <p:cNvSpPr/>
            <p:nvPr/>
          </p:nvSpPr>
          <p:spPr>
            <a:xfrm>
              <a:off x="5156025" y="3211275"/>
              <a:ext cx="2045950" cy="1731100"/>
            </a:xfrm>
            <a:custGeom>
              <a:rect b="b" l="l" r="r" t="t"/>
              <a:pathLst>
                <a:path extrusionOk="0" h="69244" w="81838">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5"/>
            <p:cNvSpPr/>
            <p:nvPr/>
          </p:nvSpPr>
          <p:spPr>
            <a:xfrm>
              <a:off x="5473050" y="4092175"/>
              <a:ext cx="560600" cy="444300"/>
            </a:xfrm>
            <a:custGeom>
              <a:rect b="b" l="l" r="r" t="t"/>
              <a:pathLst>
                <a:path extrusionOk="0" h="17772" w="22424">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5"/>
            <p:cNvSpPr/>
            <p:nvPr/>
          </p:nvSpPr>
          <p:spPr>
            <a:xfrm>
              <a:off x="5446725" y="4038425"/>
              <a:ext cx="650550" cy="557300"/>
            </a:xfrm>
            <a:custGeom>
              <a:rect b="b" l="l" r="r" t="t"/>
              <a:pathLst>
                <a:path extrusionOk="0" h="22292" w="26022">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5"/>
            <p:cNvSpPr/>
            <p:nvPr/>
          </p:nvSpPr>
          <p:spPr>
            <a:xfrm>
              <a:off x="5262425" y="3874975"/>
              <a:ext cx="889700" cy="781075"/>
            </a:xfrm>
            <a:custGeom>
              <a:rect b="b" l="l" r="r" t="t"/>
              <a:pathLst>
                <a:path extrusionOk="0" h="31243" w="35588">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5"/>
            <p:cNvSpPr/>
            <p:nvPr/>
          </p:nvSpPr>
          <p:spPr>
            <a:xfrm>
              <a:off x="6038025" y="3987950"/>
              <a:ext cx="388375" cy="286350"/>
            </a:xfrm>
            <a:custGeom>
              <a:rect b="b" l="l" r="r" t="t"/>
              <a:pathLst>
                <a:path extrusionOk="0" h="11454" w="15535">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5"/>
            <p:cNvSpPr/>
            <p:nvPr/>
          </p:nvSpPr>
          <p:spPr>
            <a:xfrm>
              <a:off x="6096175" y="1773100"/>
              <a:ext cx="942350" cy="1522675"/>
            </a:xfrm>
            <a:custGeom>
              <a:rect b="b" l="l" r="r" t="t"/>
              <a:pathLst>
                <a:path extrusionOk="0" h="60907" w="37694">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5"/>
            <p:cNvSpPr/>
            <p:nvPr/>
          </p:nvSpPr>
          <p:spPr>
            <a:xfrm>
              <a:off x="6123600" y="1816975"/>
              <a:ext cx="957700" cy="1504025"/>
            </a:xfrm>
            <a:custGeom>
              <a:rect b="b" l="l" r="r" t="t"/>
              <a:pathLst>
                <a:path extrusionOk="0" h="60161" w="38308">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5"/>
            <p:cNvSpPr/>
            <p:nvPr/>
          </p:nvSpPr>
          <p:spPr>
            <a:xfrm>
              <a:off x="6392350" y="3454800"/>
              <a:ext cx="767950" cy="217250"/>
            </a:xfrm>
            <a:custGeom>
              <a:rect b="b" l="l" r="r" t="t"/>
              <a:pathLst>
                <a:path extrusionOk="0" h="8690" w="30718">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5"/>
            <p:cNvSpPr/>
            <p:nvPr/>
          </p:nvSpPr>
          <p:spPr>
            <a:xfrm>
              <a:off x="6322150" y="3238700"/>
              <a:ext cx="868850" cy="265500"/>
            </a:xfrm>
            <a:custGeom>
              <a:rect b="b" l="l" r="r" t="t"/>
              <a:pathLst>
                <a:path extrusionOk="0" h="10620" w="34754">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5"/>
            <p:cNvSpPr/>
            <p:nvPr/>
          </p:nvSpPr>
          <p:spPr>
            <a:xfrm>
              <a:off x="6256325" y="3037950"/>
              <a:ext cx="923700" cy="403725"/>
            </a:xfrm>
            <a:custGeom>
              <a:rect b="b" l="l" r="r" t="t"/>
              <a:pathLst>
                <a:path extrusionOk="0" h="16149" w="36948">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5"/>
            <p:cNvSpPr/>
            <p:nvPr/>
          </p:nvSpPr>
          <p:spPr>
            <a:xfrm>
              <a:off x="6203675" y="2736275"/>
              <a:ext cx="931375" cy="657125"/>
            </a:xfrm>
            <a:custGeom>
              <a:rect b="b" l="l" r="r" t="t"/>
              <a:pathLst>
                <a:path extrusionOk="0" h="26285" w="37255">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5"/>
            <p:cNvSpPr/>
            <p:nvPr/>
          </p:nvSpPr>
          <p:spPr>
            <a:xfrm>
              <a:off x="6895875" y="1781875"/>
              <a:ext cx="345600" cy="2234625"/>
            </a:xfrm>
            <a:custGeom>
              <a:rect b="b" l="l" r="r" t="t"/>
              <a:pathLst>
                <a:path extrusionOk="0" h="89385" w="13824">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5"/>
            <p:cNvSpPr/>
            <p:nvPr/>
          </p:nvSpPr>
          <p:spPr>
            <a:xfrm>
              <a:off x="6471350" y="3612775"/>
              <a:ext cx="385075" cy="336800"/>
            </a:xfrm>
            <a:custGeom>
              <a:rect b="b" l="l" r="r" t="t"/>
              <a:pathLst>
                <a:path extrusionOk="0" h="13472" w="15403">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5"/>
            <p:cNvSpPr/>
            <p:nvPr/>
          </p:nvSpPr>
          <p:spPr>
            <a:xfrm>
              <a:off x="6507550" y="3657750"/>
              <a:ext cx="242450" cy="218325"/>
            </a:xfrm>
            <a:custGeom>
              <a:rect b="b" l="l" r="r" t="t"/>
              <a:pathLst>
                <a:path extrusionOk="0" h="8733" w="9698">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5"/>
            <p:cNvSpPr/>
            <p:nvPr/>
          </p:nvSpPr>
          <p:spPr>
            <a:xfrm>
              <a:off x="6151025" y="1762125"/>
              <a:ext cx="1018050" cy="1584100"/>
            </a:xfrm>
            <a:custGeom>
              <a:rect b="b" l="l" r="r" t="t"/>
              <a:pathLst>
                <a:path extrusionOk="0" h="63364" w="40722">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5"/>
            <p:cNvSpPr/>
            <p:nvPr/>
          </p:nvSpPr>
          <p:spPr>
            <a:xfrm>
              <a:off x="6010600" y="1752250"/>
              <a:ext cx="930300" cy="1467825"/>
            </a:xfrm>
            <a:custGeom>
              <a:rect b="b" l="l" r="r" t="t"/>
              <a:pathLst>
                <a:path extrusionOk="0" h="58713" w="37212">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5"/>
            <p:cNvSpPr/>
            <p:nvPr/>
          </p:nvSpPr>
          <p:spPr>
            <a:xfrm>
              <a:off x="5864700" y="1744575"/>
              <a:ext cx="948925" cy="1343850"/>
            </a:xfrm>
            <a:custGeom>
              <a:rect b="b" l="l" r="r" t="t"/>
              <a:pathLst>
                <a:path extrusionOk="0" h="53754" w="37957">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5"/>
            <p:cNvSpPr/>
            <p:nvPr/>
          </p:nvSpPr>
          <p:spPr>
            <a:xfrm>
              <a:off x="5659550" y="1808200"/>
              <a:ext cx="1010375" cy="1094850"/>
            </a:xfrm>
            <a:custGeom>
              <a:rect b="b" l="l" r="r" t="t"/>
              <a:pathLst>
                <a:path extrusionOk="0" h="43794" w="40415">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5"/>
            <p:cNvSpPr/>
            <p:nvPr/>
          </p:nvSpPr>
          <p:spPr>
            <a:xfrm>
              <a:off x="5521325" y="1824650"/>
              <a:ext cx="982950" cy="954425"/>
            </a:xfrm>
            <a:custGeom>
              <a:rect b="b" l="l" r="r" t="t"/>
              <a:pathLst>
                <a:path extrusionOk="0" h="38177" w="39318">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5"/>
            <p:cNvSpPr/>
            <p:nvPr/>
          </p:nvSpPr>
          <p:spPr>
            <a:xfrm>
              <a:off x="5398475" y="1973850"/>
              <a:ext cx="866650" cy="695525"/>
            </a:xfrm>
            <a:custGeom>
              <a:rect b="b" l="l" r="r" t="t"/>
              <a:pathLst>
                <a:path extrusionOk="0" h="27821" w="34666">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5"/>
            <p:cNvSpPr/>
            <p:nvPr/>
          </p:nvSpPr>
          <p:spPr>
            <a:xfrm>
              <a:off x="5275600" y="2483950"/>
              <a:ext cx="133850" cy="74625"/>
            </a:xfrm>
            <a:custGeom>
              <a:rect b="b" l="l" r="r" t="t"/>
              <a:pathLst>
                <a:path extrusionOk="0" h="2985" w="5354">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5"/>
            <p:cNvSpPr/>
            <p:nvPr/>
          </p:nvSpPr>
          <p:spPr>
            <a:xfrm>
              <a:off x="6505350" y="3574375"/>
              <a:ext cx="121800" cy="43900"/>
            </a:xfrm>
            <a:custGeom>
              <a:rect b="b" l="l" r="r" t="t"/>
              <a:pathLst>
                <a:path extrusionOk="0" h="1756" w="4872">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5"/>
            <p:cNvSpPr/>
            <p:nvPr/>
          </p:nvSpPr>
          <p:spPr>
            <a:xfrm>
              <a:off x="4039275" y="2169125"/>
              <a:ext cx="3006925" cy="2565925"/>
            </a:xfrm>
            <a:custGeom>
              <a:rect b="b" l="l" r="r" t="t"/>
              <a:pathLst>
                <a:path extrusionOk="0" h="102637" w="120277">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5"/>
            <p:cNvSpPr/>
            <p:nvPr/>
          </p:nvSpPr>
          <p:spPr>
            <a:xfrm>
              <a:off x="4836800" y="3535975"/>
              <a:ext cx="125075" cy="1464550"/>
            </a:xfrm>
            <a:custGeom>
              <a:rect b="b" l="l" r="r" t="t"/>
              <a:pathLst>
                <a:path extrusionOk="0" h="58582" w="5003">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5"/>
            <p:cNvSpPr/>
            <p:nvPr/>
          </p:nvSpPr>
          <p:spPr>
            <a:xfrm>
              <a:off x="4802775" y="3543675"/>
              <a:ext cx="129475" cy="1510600"/>
            </a:xfrm>
            <a:custGeom>
              <a:rect b="b" l="l" r="r" t="t"/>
              <a:pathLst>
                <a:path extrusionOk="0" h="60424" w="5179">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5"/>
            <p:cNvSpPr/>
            <p:nvPr/>
          </p:nvSpPr>
          <p:spPr>
            <a:xfrm>
              <a:off x="4766575" y="3551350"/>
              <a:ext cx="129475" cy="1474400"/>
            </a:xfrm>
            <a:custGeom>
              <a:rect b="b" l="l" r="r" t="t"/>
              <a:pathLst>
                <a:path extrusionOk="0" h="58976" w="5179">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5"/>
            <p:cNvSpPr/>
            <p:nvPr/>
          </p:nvSpPr>
          <p:spPr>
            <a:xfrm>
              <a:off x="4751225" y="3587550"/>
              <a:ext cx="113025" cy="1464525"/>
            </a:xfrm>
            <a:custGeom>
              <a:rect b="b" l="l" r="r" t="t"/>
              <a:pathLst>
                <a:path extrusionOk="0" h="58581" w="4521">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5"/>
            <p:cNvSpPr/>
            <p:nvPr/>
          </p:nvSpPr>
          <p:spPr>
            <a:xfrm>
              <a:off x="4716125" y="4375200"/>
              <a:ext cx="64750" cy="674675"/>
            </a:xfrm>
            <a:custGeom>
              <a:rect b="b" l="l" r="r" t="t"/>
              <a:pathLst>
                <a:path extrusionOk="0" h="26987" w="259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5"/>
            <p:cNvSpPr/>
            <p:nvPr/>
          </p:nvSpPr>
          <p:spPr>
            <a:xfrm>
              <a:off x="4683200" y="4215025"/>
              <a:ext cx="64750" cy="781100"/>
            </a:xfrm>
            <a:custGeom>
              <a:rect b="b" l="l" r="r" t="t"/>
              <a:pathLst>
                <a:path extrusionOk="0" h="31244" w="259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5"/>
            <p:cNvSpPr/>
            <p:nvPr/>
          </p:nvSpPr>
          <p:spPr>
            <a:xfrm>
              <a:off x="4650300" y="4168950"/>
              <a:ext cx="75725" cy="786600"/>
            </a:xfrm>
            <a:custGeom>
              <a:rect b="b" l="l" r="r" t="t"/>
              <a:pathLst>
                <a:path extrusionOk="0" h="31464" w="3029">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5"/>
            <p:cNvSpPr/>
            <p:nvPr/>
          </p:nvSpPr>
          <p:spPr>
            <a:xfrm>
              <a:off x="4619575" y="4645050"/>
              <a:ext cx="51600" cy="285250"/>
            </a:xfrm>
            <a:custGeom>
              <a:rect b="b" l="l" r="r" t="t"/>
              <a:pathLst>
                <a:path extrusionOk="0" h="11410" w="2064">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5"/>
            <p:cNvSpPr/>
            <p:nvPr/>
          </p:nvSpPr>
          <p:spPr>
            <a:xfrm>
              <a:off x="4598750" y="4775600"/>
              <a:ext cx="26350" cy="111925"/>
            </a:xfrm>
            <a:custGeom>
              <a:rect b="b" l="l" r="r" t="t"/>
              <a:pathLst>
                <a:path extrusionOk="0" h="4477" w="1054">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5"/>
            <p:cNvSpPr/>
            <p:nvPr/>
          </p:nvSpPr>
          <p:spPr>
            <a:xfrm>
              <a:off x="5341425" y="4865550"/>
              <a:ext cx="95450" cy="49400"/>
            </a:xfrm>
            <a:custGeom>
              <a:rect b="b" l="l" r="r" t="t"/>
              <a:pathLst>
                <a:path extrusionOk="0" h="1976" w="3818">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5"/>
            <p:cNvSpPr/>
            <p:nvPr/>
          </p:nvSpPr>
          <p:spPr>
            <a:xfrm>
              <a:off x="5341425" y="4841425"/>
              <a:ext cx="97650" cy="45000"/>
            </a:xfrm>
            <a:custGeom>
              <a:rect b="b" l="l" r="r" t="t"/>
              <a:pathLst>
                <a:path extrusionOk="0" h="1800" w="3906">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5"/>
            <p:cNvSpPr/>
            <p:nvPr/>
          </p:nvSpPr>
          <p:spPr>
            <a:xfrm>
              <a:off x="5341425" y="4815100"/>
              <a:ext cx="127275" cy="43900"/>
            </a:xfrm>
            <a:custGeom>
              <a:rect b="b" l="l" r="r" t="t"/>
              <a:pathLst>
                <a:path extrusionOk="0" h="1756" w="5091">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5"/>
            <p:cNvSpPr/>
            <p:nvPr/>
          </p:nvSpPr>
          <p:spPr>
            <a:xfrm>
              <a:off x="5305225" y="4740500"/>
              <a:ext cx="241350" cy="79000"/>
            </a:xfrm>
            <a:custGeom>
              <a:rect b="b" l="l" r="r" t="t"/>
              <a:pathLst>
                <a:path extrusionOk="0" h="3160" w="9654">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5"/>
            <p:cNvSpPr/>
            <p:nvPr/>
          </p:nvSpPr>
          <p:spPr>
            <a:xfrm>
              <a:off x="5384200" y="5052050"/>
              <a:ext cx="25" cy="25"/>
            </a:xfrm>
            <a:custGeom>
              <a:rect b="b" l="l" r="r" t="t"/>
              <a:pathLst>
                <a:path extrusionOk="0" h="1" w="1">
                  <a:moveTo>
                    <a:pt x="1" y="1"/>
                  </a:moveTo>
                  <a:lnTo>
                    <a:pt x="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5"/>
            <p:cNvSpPr/>
            <p:nvPr/>
          </p:nvSpPr>
          <p:spPr>
            <a:xfrm>
              <a:off x="5384200" y="5052050"/>
              <a:ext cx="25" cy="25"/>
            </a:xfrm>
            <a:custGeom>
              <a:rect b="b" l="l" r="r" t="t"/>
              <a:pathLst>
                <a:path extrusionOk="0" fill="none" h="1" w="1">
                  <a:moveTo>
                    <a:pt x="1" y="1"/>
                  </a:moveTo>
                  <a:lnTo>
                    <a:pt x="1" y="1"/>
                  </a:lnTo>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5"/>
            <p:cNvSpPr/>
            <p:nvPr/>
          </p:nvSpPr>
          <p:spPr>
            <a:xfrm>
              <a:off x="5067175" y="3133375"/>
              <a:ext cx="866650" cy="1926375"/>
            </a:xfrm>
            <a:custGeom>
              <a:rect b="b" l="l" r="r" t="t"/>
              <a:pathLst>
                <a:path extrusionOk="0" h="77055" w="34666">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5"/>
            <p:cNvSpPr/>
            <p:nvPr/>
          </p:nvSpPr>
          <p:spPr>
            <a:xfrm>
              <a:off x="5041925" y="3105950"/>
              <a:ext cx="861200" cy="1932975"/>
            </a:xfrm>
            <a:custGeom>
              <a:rect b="b" l="l" r="r" t="t"/>
              <a:pathLst>
                <a:path extrusionOk="0" h="77319" w="34448">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5"/>
            <p:cNvSpPr/>
            <p:nvPr/>
          </p:nvSpPr>
          <p:spPr>
            <a:xfrm>
              <a:off x="4993675" y="3053300"/>
              <a:ext cx="851300" cy="1980125"/>
            </a:xfrm>
            <a:custGeom>
              <a:rect b="b" l="l" r="r" t="t"/>
              <a:pathLst>
                <a:path extrusionOk="0" h="79205" w="34052">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5"/>
            <p:cNvSpPr/>
            <p:nvPr/>
          </p:nvSpPr>
          <p:spPr>
            <a:xfrm>
              <a:off x="4962950" y="3026975"/>
              <a:ext cx="852400" cy="2017425"/>
            </a:xfrm>
            <a:custGeom>
              <a:rect b="b" l="l" r="r" t="t"/>
              <a:pathLst>
                <a:path extrusionOk="0" h="80697" w="34096">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5"/>
            <p:cNvSpPr/>
            <p:nvPr/>
          </p:nvSpPr>
          <p:spPr>
            <a:xfrm>
              <a:off x="4932225" y="2976525"/>
              <a:ext cx="827175" cy="2027275"/>
            </a:xfrm>
            <a:custGeom>
              <a:rect b="b" l="l" r="r" t="t"/>
              <a:pathLst>
                <a:path extrusionOk="0" h="81091" w="33087">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5"/>
            <p:cNvSpPr/>
            <p:nvPr/>
          </p:nvSpPr>
          <p:spPr>
            <a:xfrm>
              <a:off x="4899325" y="2920575"/>
              <a:ext cx="796450" cy="2115050"/>
            </a:xfrm>
            <a:custGeom>
              <a:rect b="b" l="l" r="r" t="t"/>
              <a:pathLst>
                <a:path extrusionOk="0" h="84602" w="31858">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5"/>
            <p:cNvSpPr/>
            <p:nvPr/>
          </p:nvSpPr>
          <p:spPr>
            <a:xfrm>
              <a:off x="5289850" y="2869000"/>
              <a:ext cx="349975" cy="388375"/>
            </a:xfrm>
            <a:custGeom>
              <a:rect b="b" l="l" r="r" t="t"/>
              <a:pathLst>
                <a:path extrusionOk="0" h="15535" w="13999">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5"/>
            <p:cNvSpPr/>
            <p:nvPr/>
          </p:nvSpPr>
          <p:spPr>
            <a:xfrm>
              <a:off x="5206475" y="2843775"/>
              <a:ext cx="405925" cy="426750"/>
            </a:xfrm>
            <a:custGeom>
              <a:rect b="b" l="l" r="r" t="t"/>
              <a:pathLst>
                <a:path extrusionOk="0" h="17070" w="16237">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5"/>
            <p:cNvSpPr/>
            <p:nvPr/>
          </p:nvSpPr>
          <p:spPr>
            <a:xfrm>
              <a:off x="5101175" y="2819650"/>
              <a:ext cx="483800" cy="494775"/>
            </a:xfrm>
            <a:custGeom>
              <a:rect b="b" l="l" r="r" t="t"/>
              <a:pathLst>
                <a:path extrusionOk="0" h="19791" w="19352">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5"/>
            <p:cNvSpPr/>
            <p:nvPr/>
          </p:nvSpPr>
          <p:spPr>
            <a:xfrm>
              <a:off x="3975625" y="3259550"/>
              <a:ext cx="584750" cy="1657600"/>
            </a:xfrm>
            <a:custGeom>
              <a:rect b="b" l="l" r="r" t="t"/>
              <a:pathLst>
                <a:path extrusionOk="0" h="66304" w="2339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5"/>
            <p:cNvSpPr/>
            <p:nvPr/>
          </p:nvSpPr>
          <p:spPr>
            <a:xfrm>
              <a:off x="3940525" y="2730775"/>
              <a:ext cx="589125" cy="2188575"/>
            </a:xfrm>
            <a:custGeom>
              <a:rect b="b" l="l" r="r" t="t"/>
              <a:pathLst>
                <a:path extrusionOk="0" h="87543" w="23565">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5"/>
            <p:cNvSpPr/>
            <p:nvPr/>
          </p:nvSpPr>
          <p:spPr>
            <a:xfrm>
              <a:off x="4021700" y="2610100"/>
              <a:ext cx="687875" cy="2200625"/>
            </a:xfrm>
            <a:custGeom>
              <a:rect b="b" l="l" r="r" t="t"/>
              <a:pathLst>
                <a:path extrusionOk="0" h="88025" w="27515">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5"/>
            <p:cNvSpPr/>
            <p:nvPr/>
          </p:nvSpPr>
          <p:spPr>
            <a:xfrm>
              <a:off x="3872525" y="2722000"/>
              <a:ext cx="510125" cy="2108475"/>
            </a:xfrm>
            <a:custGeom>
              <a:rect b="b" l="l" r="r" t="t"/>
              <a:pathLst>
                <a:path extrusionOk="0" h="84339" w="20405">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5"/>
            <p:cNvSpPr/>
            <p:nvPr/>
          </p:nvSpPr>
          <p:spPr>
            <a:xfrm>
              <a:off x="5263525" y="3312200"/>
              <a:ext cx="868875" cy="1159550"/>
            </a:xfrm>
            <a:custGeom>
              <a:rect b="b" l="l" r="r" t="t"/>
              <a:pathLst>
                <a:path extrusionOk="0" h="46382" w="34755">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5"/>
            <p:cNvSpPr/>
            <p:nvPr/>
          </p:nvSpPr>
          <p:spPr>
            <a:xfrm>
              <a:off x="5251475" y="3288075"/>
              <a:ext cx="853500" cy="1173800"/>
            </a:xfrm>
            <a:custGeom>
              <a:rect b="b" l="l" r="r" t="t"/>
              <a:pathLst>
                <a:path extrusionOk="0" h="46952" w="3414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5"/>
            <p:cNvSpPr/>
            <p:nvPr/>
          </p:nvSpPr>
          <p:spPr>
            <a:xfrm>
              <a:off x="5242675" y="3261725"/>
              <a:ext cx="833775" cy="1184800"/>
            </a:xfrm>
            <a:custGeom>
              <a:rect b="b" l="l" r="r" t="t"/>
              <a:pathLst>
                <a:path extrusionOk="0" h="47392" w="33351">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5"/>
            <p:cNvSpPr/>
            <p:nvPr/>
          </p:nvSpPr>
          <p:spPr>
            <a:xfrm>
              <a:off x="5230625" y="3236500"/>
              <a:ext cx="817300" cy="1199050"/>
            </a:xfrm>
            <a:custGeom>
              <a:rect b="b" l="l" r="r" t="t"/>
              <a:pathLst>
                <a:path extrusionOk="0" h="47962" w="32692">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5"/>
            <p:cNvSpPr/>
            <p:nvPr/>
          </p:nvSpPr>
          <p:spPr>
            <a:xfrm>
              <a:off x="5136275" y="3184950"/>
              <a:ext cx="854600" cy="1805700"/>
            </a:xfrm>
            <a:custGeom>
              <a:rect b="b" l="l" r="r" t="t"/>
              <a:pathLst>
                <a:path extrusionOk="0" h="72228" w="34184">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5"/>
            <p:cNvSpPr/>
            <p:nvPr/>
          </p:nvSpPr>
          <p:spPr>
            <a:xfrm>
              <a:off x="5101175" y="3159725"/>
              <a:ext cx="862275" cy="1886875"/>
            </a:xfrm>
            <a:custGeom>
              <a:rect b="b" l="l" r="r" t="t"/>
              <a:pathLst>
                <a:path extrusionOk="0" h="75475" w="34491">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5"/>
            <p:cNvSpPr/>
            <p:nvPr/>
          </p:nvSpPr>
          <p:spPr>
            <a:xfrm>
              <a:off x="5644200" y="4235875"/>
              <a:ext cx="110825" cy="70225"/>
            </a:xfrm>
            <a:custGeom>
              <a:rect b="b" l="l" r="r" t="t"/>
              <a:pathLst>
                <a:path extrusionOk="0" h="2809" w="4433">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5"/>
            <p:cNvSpPr/>
            <p:nvPr/>
          </p:nvSpPr>
          <p:spPr>
            <a:xfrm>
              <a:off x="5600325" y="4217225"/>
              <a:ext cx="172250" cy="154700"/>
            </a:xfrm>
            <a:custGeom>
              <a:rect b="b" l="l" r="r" t="t"/>
              <a:pathLst>
                <a:path extrusionOk="0" h="6188" w="689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5"/>
            <p:cNvSpPr/>
            <p:nvPr/>
          </p:nvSpPr>
          <p:spPr>
            <a:xfrm>
              <a:off x="5555325" y="4199675"/>
              <a:ext cx="240275" cy="216125"/>
            </a:xfrm>
            <a:custGeom>
              <a:rect b="b" l="l" r="r" t="t"/>
              <a:pathLst>
                <a:path extrusionOk="0" h="8645" w="9611">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5"/>
            <p:cNvSpPr/>
            <p:nvPr/>
          </p:nvSpPr>
          <p:spPr>
            <a:xfrm>
              <a:off x="5499400" y="4181025"/>
              <a:ext cx="342275" cy="296225"/>
            </a:xfrm>
            <a:custGeom>
              <a:rect b="b" l="l" r="r" t="t"/>
              <a:pathLst>
                <a:path extrusionOk="0" h="11849" w="13691">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5"/>
            <p:cNvSpPr/>
            <p:nvPr/>
          </p:nvSpPr>
          <p:spPr>
            <a:xfrm>
              <a:off x="5288750" y="4500250"/>
              <a:ext cx="79025" cy="51600"/>
            </a:xfrm>
            <a:custGeom>
              <a:rect b="b" l="l" r="r" t="t"/>
              <a:pathLst>
                <a:path extrusionOk="0" h="2064" w="3161">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5"/>
            <p:cNvSpPr/>
            <p:nvPr/>
          </p:nvSpPr>
          <p:spPr>
            <a:xfrm>
              <a:off x="5982075" y="1811500"/>
              <a:ext cx="928100" cy="1382250"/>
            </a:xfrm>
            <a:custGeom>
              <a:rect b="b" l="l" r="r" t="t"/>
              <a:pathLst>
                <a:path extrusionOk="0" h="55290" w="37124">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5"/>
            <p:cNvSpPr/>
            <p:nvPr/>
          </p:nvSpPr>
          <p:spPr>
            <a:xfrm>
              <a:off x="5954650" y="1809300"/>
              <a:ext cx="928100" cy="1359225"/>
            </a:xfrm>
            <a:custGeom>
              <a:rect b="b" l="l" r="r" t="t"/>
              <a:pathLst>
                <a:path extrusionOk="0" h="54369" w="37124">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5"/>
            <p:cNvSpPr/>
            <p:nvPr/>
          </p:nvSpPr>
          <p:spPr>
            <a:xfrm>
              <a:off x="5925025" y="1820275"/>
              <a:ext cx="932500" cy="1321900"/>
            </a:xfrm>
            <a:custGeom>
              <a:rect b="b" l="l" r="r" t="t"/>
              <a:pathLst>
                <a:path extrusionOk="0" h="52876" w="3730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5"/>
            <p:cNvSpPr/>
            <p:nvPr/>
          </p:nvSpPr>
          <p:spPr>
            <a:xfrm>
              <a:off x="5894325" y="1812575"/>
              <a:ext cx="942350" cy="1302175"/>
            </a:xfrm>
            <a:custGeom>
              <a:rect b="b" l="l" r="r" t="t"/>
              <a:pathLst>
                <a:path extrusionOk="0" h="52087" w="37694">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5"/>
            <p:cNvSpPr/>
            <p:nvPr/>
          </p:nvSpPr>
          <p:spPr>
            <a:xfrm>
              <a:off x="5836175" y="1785150"/>
              <a:ext cx="956625" cy="1276950"/>
            </a:xfrm>
            <a:custGeom>
              <a:rect b="b" l="l" r="r" t="t"/>
              <a:pathLst>
                <a:path extrusionOk="0" h="51078" w="38265">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5"/>
            <p:cNvSpPr/>
            <p:nvPr/>
          </p:nvSpPr>
          <p:spPr>
            <a:xfrm>
              <a:off x="5806550" y="1750050"/>
              <a:ext cx="970875" cy="1285725"/>
            </a:xfrm>
            <a:custGeom>
              <a:rect b="b" l="l" r="r" t="t"/>
              <a:pathLst>
                <a:path extrusionOk="0" h="51429" w="38835">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5"/>
            <p:cNvSpPr/>
            <p:nvPr/>
          </p:nvSpPr>
          <p:spPr>
            <a:xfrm>
              <a:off x="5750600" y="1745675"/>
              <a:ext cx="1006000" cy="1239650"/>
            </a:xfrm>
            <a:custGeom>
              <a:rect b="b" l="l" r="r" t="t"/>
              <a:pathLst>
                <a:path extrusionOk="0" h="49586" w="4024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5"/>
            <p:cNvSpPr/>
            <p:nvPr/>
          </p:nvSpPr>
          <p:spPr>
            <a:xfrm>
              <a:off x="5686975" y="1781875"/>
              <a:ext cx="1024625" cy="1146400"/>
            </a:xfrm>
            <a:custGeom>
              <a:rect b="b" l="l" r="r" t="t"/>
              <a:pathLst>
                <a:path extrusionOk="0" h="45856" w="40985">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5"/>
            <p:cNvSpPr/>
            <p:nvPr/>
          </p:nvSpPr>
          <p:spPr>
            <a:xfrm>
              <a:off x="5631025" y="1795025"/>
              <a:ext cx="1012575" cy="1082775"/>
            </a:xfrm>
            <a:custGeom>
              <a:rect b="b" l="l" r="r" t="t"/>
              <a:pathLst>
                <a:path extrusionOk="0" h="43311" w="40503">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5"/>
            <p:cNvSpPr/>
            <p:nvPr/>
          </p:nvSpPr>
          <p:spPr>
            <a:xfrm>
              <a:off x="5603600" y="1804900"/>
              <a:ext cx="1003800" cy="1047675"/>
            </a:xfrm>
            <a:custGeom>
              <a:rect b="b" l="l" r="r" t="t"/>
              <a:pathLst>
                <a:path extrusionOk="0" h="41907" w="40152">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5"/>
            <p:cNvSpPr/>
            <p:nvPr/>
          </p:nvSpPr>
          <p:spPr>
            <a:xfrm>
              <a:off x="5576175" y="1804900"/>
              <a:ext cx="998300" cy="1023550"/>
            </a:xfrm>
            <a:custGeom>
              <a:rect b="b" l="l" r="r" t="t"/>
              <a:pathLst>
                <a:path extrusionOk="0" h="40942" w="39932">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5"/>
            <p:cNvSpPr/>
            <p:nvPr/>
          </p:nvSpPr>
          <p:spPr>
            <a:xfrm>
              <a:off x="5548750" y="1803800"/>
              <a:ext cx="995025" cy="1000500"/>
            </a:xfrm>
            <a:custGeom>
              <a:rect b="b" l="l" r="r" t="t"/>
              <a:pathLst>
                <a:path extrusionOk="0" h="40020" w="39801">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5"/>
            <p:cNvSpPr/>
            <p:nvPr/>
          </p:nvSpPr>
          <p:spPr>
            <a:xfrm>
              <a:off x="5493900" y="1863050"/>
              <a:ext cx="967600" cy="891900"/>
            </a:xfrm>
            <a:custGeom>
              <a:rect b="b" l="l" r="r" t="t"/>
              <a:pathLst>
                <a:path extrusionOk="0" h="35676" w="38704">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5"/>
            <p:cNvSpPr/>
            <p:nvPr/>
          </p:nvSpPr>
          <p:spPr>
            <a:xfrm>
              <a:off x="5469775" y="1897050"/>
              <a:ext cx="943450" cy="837050"/>
            </a:xfrm>
            <a:custGeom>
              <a:rect b="b" l="l" r="r" t="t"/>
              <a:pathLst>
                <a:path extrusionOk="0" h="33482" w="37738">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5"/>
            <p:cNvSpPr/>
            <p:nvPr/>
          </p:nvSpPr>
          <p:spPr>
            <a:xfrm>
              <a:off x="5446725" y="1902550"/>
              <a:ext cx="929200" cy="809600"/>
            </a:xfrm>
            <a:custGeom>
              <a:rect b="b" l="l" r="r" t="t"/>
              <a:pathLst>
                <a:path extrusionOk="0" h="32384" w="37168">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5"/>
            <p:cNvSpPr/>
            <p:nvPr/>
          </p:nvSpPr>
          <p:spPr>
            <a:xfrm>
              <a:off x="5422600" y="1929975"/>
              <a:ext cx="900675" cy="760250"/>
            </a:xfrm>
            <a:custGeom>
              <a:rect b="b" l="l" r="r" t="t"/>
              <a:pathLst>
                <a:path extrusionOk="0" h="30410" w="36027">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5"/>
            <p:cNvSpPr/>
            <p:nvPr/>
          </p:nvSpPr>
          <p:spPr>
            <a:xfrm>
              <a:off x="5375425" y="2000175"/>
              <a:ext cx="840325" cy="647250"/>
            </a:xfrm>
            <a:custGeom>
              <a:rect b="b" l="l" r="r" t="t"/>
              <a:pathLst>
                <a:path extrusionOk="0" h="25890" w="33613">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5"/>
            <p:cNvSpPr/>
            <p:nvPr/>
          </p:nvSpPr>
          <p:spPr>
            <a:xfrm>
              <a:off x="5351300" y="2536625"/>
              <a:ext cx="160175" cy="88875"/>
            </a:xfrm>
            <a:custGeom>
              <a:rect b="b" l="l" r="r" t="t"/>
              <a:pathLst>
                <a:path extrusionOk="0" h="3555" w="6407">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5"/>
            <p:cNvSpPr/>
            <p:nvPr/>
          </p:nvSpPr>
          <p:spPr>
            <a:xfrm>
              <a:off x="5904175" y="2181175"/>
              <a:ext cx="137150" cy="118500"/>
            </a:xfrm>
            <a:custGeom>
              <a:rect b="b" l="l" r="r" t="t"/>
              <a:pathLst>
                <a:path extrusionOk="0" h="4740" w="5486">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5"/>
            <p:cNvSpPr/>
            <p:nvPr/>
          </p:nvSpPr>
          <p:spPr>
            <a:xfrm>
              <a:off x="5889925" y="2072575"/>
              <a:ext cx="210650" cy="199675"/>
            </a:xfrm>
            <a:custGeom>
              <a:rect b="b" l="l" r="r" t="t"/>
              <a:pathLst>
                <a:path extrusionOk="0" h="7987" w="8426">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5"/>
            <p:cNvSpPr/>
            <p:nvPr/>
          </p:nvSpPr>
          <p:spPr>
            <a:xfrm>
              <a:off x="5303025" y="2516875"/>
              <a:ext cx="109725" cy="65825"/>
            </a:xfrm>
            <a:custGeom>
              <a:rect b="b" l="l" r="r" t="t"/>
              <a:pathLst>
                <a:path extrusionOk="0" h="2633" w="4389">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5"/>
            <p:cNvSpPr/>
            <p:nvPr/>
          </p:nvSpPr>
          <p:spPr>
            <a:xfrm>
              <a:off x="6039125" y="1741275"/>
              <a:ext cx="930275" cy="1504025"/>
            </a:xfrm>
            <a:custGeom>
              <a:rect b="b" l="l" r="r" t="t"/>
              <a:pathLst>
                <a:path extrusionOk="0" h="60161" w="37211">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5"/>
            <p:cNvSpPr/>
            <p:nvPr/>
          </p:nvSpPr>
          <p:spPr>
            <a:xfrm>
              <a:off x="6067650" y="1763225"/>
              <a:ext cx="930275" cy="1507300"/>
            </a:xfrm>
            <a:custGeom>
              <a:rect b="b" l="l" r="r" t="t"/>
              <a:pathLst>
                <a:path extrusionOk="0" h="60292" w="37211">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5"/>
            <p:cNvSpPr/>
            <p:nvPr/>
          </p:nvSpPr>
          <p:spPr>
            <a:xfrm>
              <a:off x="7317150" y="4387275"/>
              <a:ext cx="64725" cy="41700"/>
            </a:xfrm>
            <a:custGeom>
              <a:rect b="b" l="l" r="r" t="t"/>
              <a:pathLst>
                <a:path extrusionOk="0" h="1668" w="2589">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5"/>
            <p:cNvSpPr/>
            <p:nvPr/>
          </p:nvSpPr>
          <p:spPr>
            <a:xfrm>
              <a:off x="7284225" y="4357650"/>
              <a:ext cx="41725" cy="38425"/>
            </a:xfrm>
            <a:custGeom>
              <a:rect b="b" l="l" r="r" t="t"/>
              <a:pathLst>
                <a:path extrusionOk="0" h="1537" w="1669">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5"/>
            <p:cNvSpPr/>
            <p:nvPr/>
          </p:nvSpPr>
          <p:spPr>
            <a:xfrm>
              <a:off x="7108700" y="4199675"/>
              <a:ext cx="231500" cy="292925"/>
            </a:xfrm>
            <a:custGeom>
              <a:rect b="b" l="l" r="r" t="t"/>
              <a:pathLst>
                <a:path extrusionOk="0" h="11717" w="926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5"/>
            <p:cNvSpPr/>
            <p:nvPr/>
          </p:nvSpPr>
          <p:spPr>
            <a:xfrm>
              <a:off x="6978150" y="4100950"/>
              <a:ext cx="378500" cy="413600"/>
            </a:xfrm>
            <a:custGeom>
              <a:rect b="b" l="l" r="r" t="t"/>
              <a:pathLst>
                <a:path extrusionOk="0" h="16544" w="1514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5"/>
            <p:cNvSpPr/>
            <p:nvPr/>
          </p:nvSpPr>
          <p:spPr>
            <a:xfrm>
              <a:off x="6866275" y="4041700"/>
              <a:ext cx="453075" cy="489300"/>
            </a:xfrm>
            <a:custGeom>
              <a:rect b="b" l="l" r="r" t="t"/>
              <a:pathLst>
                <a:path extrusionOk="0" h="19572" w="18123">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5"/>
            <p:cNvSpPr/>
            <p:nvPr/>
          </p:nvSpPr>
          <p:spPr>
            <a:xfrm>
              <a:off x="6816900" y="4007700"/>
              <a:ext cx="515625" cy="541950"/>
            </a:xfrm>
            <a:custGeom>
              <a:rect b="b" l="l" r="r" t="t"/>
              <a:pathLst>
                <a:path extrusionOk="0" h="21678" w="20625">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5"/>
            <p:cNvSpPr/>
            <p:nvPr/>
          </p:nvSpPr>
          <p:spPr>
            <a:xfrm>
              <a:off x="7193175" y="3904575"/>
              <a:ext cx="99850" cy="461875"/>
            </a:xfrm>
            <a:custGeom>
              <a:rect b="b" l="l" r="r" t="t"/>
              <a:pathLst>
                <a:path extrusionOk="0" h="18475" w="3994">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5"/>
            <p:cNvSpPr/>
            <p:nvPr/>
          </p:nvSpPr>
          <p:spPr>
            <a:xfrm>
              <a:off x="7090050" y="3878250"/>
              <a:ext cx="102050" cy="330225"/>
            </a:xfrm>
            <a:custGeom>
              <a:rect b="b" l="l" r="r" t="t"/>
              <a:pathLst>
                <a:path extrusionOk="0" h="13209" w="4082">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5"/>
            <p:cNvSpPr/>
            <p:nvPr/>
          </p:nvSpPr>
          <p:spPr>
            <a:xfrm>
              <a:off x="6999000" y="3853025"/>
              <a:ext cx="183225" cy="256725"/>
            </a:xfrm>
            <a:custGeom>
              <a:rect b="b" l="l" r="r" t="t"/>
              <a:pathLst>
                <a:path extrusionOk="0" h="10269" w="7329">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5"/>
            <p:cNvSpPr/>
            <p:nvPr/>
          </p:nvSpPr>
          <p:spPr>
            <a:xfrm>
              <a:off x="6933175" y="3802550"/>
              <a:ext cx="228200" cy="247950"/>
            </a:xfrm>
            <a:custGeom>
              <a:rect b="b" l="l" r="r" t="t"/>
              <a:pathLst>
                <a:path extrusionOk="0" h="9918" w="9128">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5"/>
            <p:cNvSpPr/>
            <p:nvPr/>
          </p:nvSpPr>
          <p:spPr>
            <a:xfrm>
              <a:off x="4482450" y="2681425"/>
              <a:ext cx="948950" cy="1026825"/>
            </a:xfrm>
            <a:custGeom>
              <a:rect b="b" l="l" r="r" t="t"/>
              <a:pathLst>
                <a:path extrusionOk="0" h="41073" w="37958">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5"/>
            <p:cNvSpPr/>
            <p:nvPr/>
          </p:nvSpPr>
          <p:spPr>
            <a:xfrm>
              <a:off x="4547175" y="2703350"/>
              <a:ext cx="908350" cy="911650"/>
            </a:xfrm>
            <a:custGeom>
              <a:rect b="b" l="l" r="r" t="t"/>
              <a:pathLst>
                <a:path extrusionOk="0" h="36466" w="36334">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5"/>
            <p:cNvSpPr/>
            <p:nvPr/>
          </p:nvSpPr>
          <p:spPr>
            <a:xfrm>
              <a:off x="4648100" y="2725300"/>
              <a:ext cx="830475" cy="834850"/>
            </a:xfrm>
            <a:custGeom>
              <a:rect b="b" l="l" r="r" t="t"/>
              <a:pathLst>
                <a:path extrusionOk="0" h="33394" w="33219">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5"/>
            <p:cNvSpPr/>
            <p:nvPr/>
          </p:nvSpPr>
          <p:spPr>
            <a:xfrm>
              <a:off x="4789625" y="2746150"/>
              <a:ext cx="713075" cy="742700"/>
            </a:xfrm>
            <a:custGeom>
              <a:rect b="b" l="l" r="r" t="t"/>
              <a:pathLst>
                <a:path extrusionOk="0" h="29708" w="28523">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5"/>
            <p:cNvSpPr/>
            <p:nvPr/>
          </p:nvSpPr>
          <p:spPr>
            <a:xfrm>
              <a:off x="5014500" y="3023675"/>
              <a:ext cx="151425" cy="318175"/>
            </a:xfrm>
            <a:custGeom>
              <a:rect b="b" l="l" r="r" t="t"/>
              <a:pathLst>
                <a:path extrusionOk="0" h="12727" w="6057">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5"/>
            <p:cNvSpPr/>
            <p:nvPr/>
          </p:nvSpPr>
          <p:spPr>
            <a:xfrm>
              <a:off x="4389200" y="3352775"/>
              <a:ext cx="295125" cy="759175"/>
            </a:xfrm>
            <a:custGeom>
              <a:rect b="b" l="l" r="r" t="t"/>
              <a:pathLst>
                <a:path extrusionOk="0" h="30367" w="11805">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5"/>
            <p:cNvSpPr/>
            <p:nvPr/>
          </p:nvSpPr>
          <p:spPr>
            <a:xfrm>
              <a:off x="4328875" y="3108150"/>
              <a:ext cx="357650" cy="1116775"/>
            </a:xfrm>
            <a:custGeom>
              <a:rect b="b" l="l" r="r" t="t"/>
              <a:pathLst>
                <a:path extrusionOk="0" h="44671" w="14306">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5"/>
            <p:cNvSpPr/>
            <p:nvPr/>
          </p:nvSpPr>
          <p:spPr>
            <a:xfrm>
              <a:off x="4276225" y="3001750"/>
              <a:ext cx="400425" cy="1289000"/>
            </a:xfrm>
            <a:custGeom>
              <a:rect b="b" l="l" r="r" t="t"/>
              <a:pathLst>
                <a:path extrusionOk="0" h="51560" w="16017">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5"/>
            <p:cNvSpPr/>
            <p:nvPr/>
          </p:nvSpPr>
          <p:spPr>
            <a:xfrm>
              <a:off x="4227950" y="2940300"/>
              <a:ext cx="432250" cy="1407500"/>
            </a:xfrm>
            <a:custGeom>
              <a:rect b="b" l="l" r="r" t="t"/>
              <a:pathLst>
                <a:path extrusionOk="0" h="56300" w="1729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5"/>
            <p:cNvSpPr/>
            <p:nvPr/>
          </p:nvSpPr>
          <p:spPr>
            <a:xfrm>
              <a:off x="4167625" y="2749425"/>
              <a:ext cx="593500" cy="1676250"/>
            </a:xfrm>
            <a:custGeom>
              <a:rect b="b" l="l" r="r" t="t"/>
              <a:pathLst>
                <a:path extrusionOk="0" h="67050" w="2374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5"/>
            <p:cNvSpPr/>
            <p:nvPr/>
          </p:nvSpPr>
          <p:spPr>
            <a:xfrm>
              <a:off x="4152250" y="2727500"/>
              <a:ext cx="578150" cy="1726700"/>
            </a:xfrm>
            <a:custGeom>
              <a:rect b="b" l="l" r="r" t="t"/>
              <a:pathLst>
                <a:path extrusionOk="0" h="69068" w="23126">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5"/>
            <p:cNvSpPr/>
            <p:nvPr/>
          </p:nvSpPr>
          <p:spPr>
            <a:xfrm>
              <a:off x="4125925" y="2666050"/>
              <a:ext cx="649450" cy="1851775"/>
            </a:xfrm>
            <a:custGeom>
              <a:rect b="b" l="l" r="r" t="t"/>
              <a:pathLst>
                <a:path extrusionOk="0" h="74071" w="25978">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5"/>
            <p:cNvSpPr/>
            <p:nvPr/>
          </p:nvSpPr>
          <p:spPr>
            <a:xfrm>
              <a:off x="4096300" y="2788925"/>
              <a:ext cx="434450" cy="1781575"/>
            </a:xfrm>
            <a:custGeom>
              <a:rect b="b" l="l" r="r" t="t"/>
              <a:pathLst>
                <a:path extrusionOk="0" h="71263" w="17378">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5"/>
            <p:cNvSpPr/>
            <p:nvPr/>
          </p:nvSpPr>
          <p:spPr>
            <a:xfrm>
              <a:off x="5157125" y="2795500"/>
              <a:ext cx="400425" cy="235900"/>
            </a:xfrm>
            <a:custGeom>
              <a:rect b="b" l="l" r="r" t="t"/>
              <a:pathLst>
                <a:path extrusionOk="0" h="9436" w="16017">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5"/>
            <p:cNvSpPr/>
            <p:nvPr/>
          </p:nvSpPr>
          <p:spPr>
            <a:xfrm>
              <a:off x="4878475" y="2770275"/>
              <a:ext cx="651650" cy="660425"/>
            </a:xfrm>
            <a:custGeom>
              <a:rect b="b" l="l" r="r" t="t"/>
              <a:pathLst>
                <a:path extrusionOk="0" h="26417" w="26066">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5"/>
            <p:cNvSpPr/>
            <p:nvPr/>
          </p:nvSpPr>
          <p:spPr>
            <a:xfrm>
              <a:off x="4429800" y="2660575"/>
              <a:ext cx="977475" cy="1079475"/>
            </a:xfrm>
            <a:custGeom>
              <a:rect b="b" l="l" r="r" t="t"/>
              <a:pathLst>
                <a:path extrusionOk="0" h="43179" w="39099">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5"/>
            <p:cNvSpPr/>
            <p:nvPr/>
          </p:nvSpPr>
          <p:spPr>
            <a:xfrm>
              <a:off x="4382625" y="2638625"/>
              <a:ext cx="1001600" cy="722950"/>
            </a:xfrm>
            <a:custGeom>
              <a:rect b="b" l="l" r="r" t="t"/>
              <a:pathLst>
                <a:path extrusionOk="0" h="28918" w="40064">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5"/>
            <p:cNvSpPr/>
            <p:nvPr/>
          </p:nvSpPr>
          <p:spPr>
            <a:xfrm>
              <a:off x="4390300" y="2616700"/>
              <a:ext cx="969800" cy="500250"/>
            </a:xfrm>
            <a:custGeom>
              <a:rect b="b" l="l" r="r" t="t"/>
              <a:pathLst>
                <a:path extrusionOk="0" h="20010" w="38792">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5"/>
            <p:cNvSpPr/>
            <p:nvPr/>
          </p:nvSpPr>
          <p:spPr>
            <a:xfrm>
              <a:off x="4570225" y="2562950"/>
              <a:ext cx="823875" cy="447600"/>
            </a:xfrm>
            <a:custGeom>
              <a:rect b="b" l="l" r="r" t="t"/>
              <a:pathLst>
                <a:path extrusionOk="0" h="17904" w="32955">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5"/>
            <p:cNvSpPr/>
            <p:nvPr/>
          </p:nvSpPr>
          <p:spPr>
            <a:xfrm>
              <a:off x="4593250" y="2573900"/>
              <a:ext cx="718575" cy="375225"/>
            </a:xfrm>
            <a:custGeom>
              <a:rect b="b" l="l" r="r" t="t"/>
              <a:pathLst>
                <a:path extrusionOk="0" h="15009" w="28743">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5"/>
            <p:cNvSpPr/>
            <p:nvPr/>
          </p:nvSpPr>
          <p:spPr>
            <a:xfrm>
              <a:off x="4627275" y="2549775"/>
              <a:ext cx="657125" cy="330225"/>
            </a:xfrm>
            <a:custGeom>
              <a:rect b="b" l="l" r="r" t="t"/>
              <a:pathLst>
                <a:path extrusionOk="0" h="13209" w="26285">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5"/>
            <p:cNvSpPr/>
            <p:nvPr/>
          </p:nvSpPr>
          <p:spPr>
            <a:xfrm>
              <a:off x="4752325" y="2525650"/>
              <a:ext cx="504650" cy="232575"/>
            </a:xfrm>
            <a:custGeom>
              <a:rect b="b" l="l" r="r" t="t"/>
              <a:pathLst>
                <a:path extrusionOk="0" h="9303" w="20186">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5"/>
            <p:cNvSpPr/>
            <p:nvPr/>
          </p:nvSpPr>
          <p:spPr>
            <a:xfrm>
              <a:off x="4721600" y="2500400"/>
              <a:ext cx="509050" cy="235900"/>
            </a:xfrm>
            <a:custGeom>
              <a:rect b="b" l="l" r="r" t="t"/>
              <a:pathLst>
                <a:path extrusionOk="0" h="9436" w="20362">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5"/>
            <p:cNvSpPr/>
            <p:nvPr/>
          </p:nvSpPr>
          <p:spPr>
            <a:xfrm>
              <a:off x="4766575" y="2636450"/>
              <a:ext cx="66950" cy="38400"/>
            </a:xfrm>
            <a:custGeom>
              <a:rect b="b" l="l" r="r" t="t"/>
              <a:pathLst>
                <a:path extrusionOk="0" h="1536" w="2678">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5"/>
            <p:cNvSpPr/>
            <p:nvPr/>
          </p:nvSpPr>
          <p:spPr>
            <a:xfrm>
              <a:off x="4492325" y="2749425"/>
              <a:ext cx="69150" cy="48300"/>
            </a:xfrm>
            <a:custGeom>
              <a:rect b="b" l="l" r="r" t="t"/>
              <a:pathLst>
                <a:path extrusionOk="0" h="1932" w="2766">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5"/>
            <p:cNvSpPr/>
            <p:nvPr/>
          </p:nvSpPr>
          <p:spPr>
            <a:xfrm>
              <a:off x="4584475" y="2661675"/>
              <a:ext cx="72425" cy="46100"/>
            </a:xfrm>
            <a:custGeom>
              <a:rect b="b" l="l" r="r" t="t"/>
              <a:pathLst>
                <a:path extrusionOk="0" h="1844" w="2897">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5"/>
            <p:cNvSpPr/>
            <p:nvPr/>
          </p:nvSpPr>
          <p:spPr>
            <a:xfrm>
              <a:off x="5248175" y="2451050"/>
              <a:ext cx="158000" cy="83400"/>
            </a:xfrm>
            <a:custGeom>
              <a:rect b="b" l="l" r="r" t="t"/>
              <a:pathLst>
                <a:path extrusionOk="0" h="3336" w="632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5"/>
            <p:cNvSpPr/>
            <p:nvPr/>
          </p:nvSpPr>
          <p:spPr>
            <a:xfrm>
              <a:off x="5221850" y="2453250"/>
              <a:ext cx="110825" cy="55950"/>
            </a:xfrm>
            <a:custGeom>
              <a:rect b="b" l="l" r="r" t="t"/>
              <a:pathLst>
                <a:path extrusionOk="0" h="2238" w="4433">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5"/>
            <p:cNvSpPr/>
            <p:nvPr/>
          </p:nvSpPr>
          <p:spPr>
            <a:xfrm>
              <a:off x="2583525" y="3619350"/>
              <a:ext cx="11000" cy="43925"/>
            </a:xfrm>
            <a:custGeom>
              <a:rect b="b" l="l" r="r" t="t"/>
              <a:pathLst>
                <a:path extrusionOk="0" h="1757" w="44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5"/>
            <p:cNvSpPr/>
            <p:nvPr/>
          </p:nvSpPr>
          <p:spPr>
            <a:xfrm>
              <a:off x="2531975" y="3816825"/>
              <a:ext cx="28550" cy="37325"/>
            </a:xfrm>
            <a:custGeom>
              <a:rect b="b" l="l" r="r" t="t"/>
              <a:pathLst>
                <a:path extrusionOk="0" h="1493" w="1142">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5"/>
            <p:cNvSpPr/>
            <p:nvPr/>
          </p:nvSpPr>
          <p:spPr>
            <a:xfrm>
              <a:off x="2790850" y="3734550"/>
              <a:ext cx="36250" cy="30725"/>
            </a:xfrm>
            <a:custGeom>
              <a:rect b="b" l="l" r="r" t="t"/>
              <a:pathLst>
                <a:path extrusionOk="0" h="1229" w="145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5"/>
            <p:cNvSpPr/>
            <p:nvPr/>
          </p:nvSpPr>
          <p:spPr>
            <a:xfrm>
              <a:off x="2285150" y="4725150"/>
              <a:ext cx="47175" cy="14275"/>
            </a:xfrm>
            <a:custGeom>
              <a:rect b="b" l="l" r="r" t="t"/>
              <a:pathLst>
                <a:path extrusionOk="0" h="571" w="1887">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5"/>
            <p:cNvSpPr/>
            <p:nvPr/>
          </p:nvSpPr>
          <p:spPr>
            <a:xfrm>
              <a:off x="2232475" y="4129475"/>
              <a:ext cx="879825" cy="325825"/>
            </a:xfrm>
            <a:custGeom>
              <a:rect b="b" l="l" r="r" t="t"/>
              <a:pathLst>
                <a:path extrusionOk="0" h="13033" w="35193">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5"/>
            <p:cNvSpPr/>
            <p:nvPr/>
          </p:nvSpPr>
          <p:spPr>
            <a:xfrm>
              <a:off x="2228100" y="4100950"/>
              <a:ext cx="934675" cy="336800"/>
            </a:xfrm>
            <a:custGeom>
              <a:rect b="b" l="l" r="r" t="t"/>
              <a:pathLst>
                <a:path extrusionOk="0" h="13472" w="37387">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5"/>
            <p:cNvSpPr/>
            <p:nvPr/>
          </p:nvSpPr>
          <p:spPr>
            <a:xfrm>
              <a:off x="2245650" y="4054875"/>
              <a:ext cx="1314250" cy="359850"/>
            </a:xfrm>
            <a:custGeom>
              <a:rect b="b" l="l" r="r" t="t"/>
              <a:pathLst>
                <a:path extrusionOk="0" h="14394" w="5257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5"/>
            <p:cNvSpPr/>
            <p:nvPr/>
          </p:nvSpPr>
          <p:spPr>
            <a:xfrm>
              <a:off x="2252225" y="4008800"/>
              <a:ext cx="1328500" cy="378500"/>
            </a:xfrm>
            <a:custGeom>
              <a:rect b="b" l="l" r="r" t="t"/>
              <a:pathLst>
                <a:path extrusionOk="0" h="15140" w="5314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5"/>
            <p:cNvSpPr/>
            <p:nvPr/>
          </p:nvSpPr>
          <p:spPr>
            <a:xfrm>
              <a:off x="2104125" y="4481600"/>
              <a:ext cx="42825" cy="15400"/>
            </a:xfrm>
            <a:custGeom>
              <a:rect b="b" l="l" r="r" t="t"/>
              <a:pathLst>
                <a:path extrusionOk="0" h="616" w="1713">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5"/>
            <p:cNvSpPr/>
            <p:nvPr/>
          </p:nvSpPr>
          <p:spPr>
            <a:xfrm>
              <a:off x="2084375" y="4455275"/>
              <a:ext cx="138250" cy="42825"/>
            </a:xfrm>
            <a:custGeom>
              <a:rect b="b" l="l" r="r" t="t"/>
              <a:pathLst>
                <a:path extrusionOk="0" h="1713" w="553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5"/>
            <p:cNvSpPr/>
            <p:nvPr/>
          </p:nvSpPr>
          <p:spPr>
            <a:xfrm>
              <a:off x="2080000" y="4434425"/>
              <a:ext cx="208450" cy="60375"/>
            </a:xfrm>
            <a:custGeom>
              <a:rect b="b" l="l" r="r" t="t"/>
              <a:pathLst>
                <a:path extrusionOk="0" h="2415" w="8338">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5"/>
            <p:cNvSpPr/>
            <p:nvPr/>
          </p:nvSpPr>
          <p:spPr>
            <a:xfrm>
              <a:off x="2060250" y="4419075"/>
              <a:ext cx="269900" cy="66950"/>
            </a:xfrm>
            <a:custGeom>
              <a:rect b="b" l="l" r="r" t="t"/>
              <a:pathLst>
                <a:path extrusionOk="0" h="2678" w="10796">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5"/>
            <p:cNvSpPr/>
            <p:nvPr/>
          </p:nvSpPr>
          <p:spPr>
            <a:xfrm>
              <a:off x="1951650" y="4680175"/>
              <a:ext cx="528775" cy="40600"/>
            </a:xfrm>
            <a:custGeom>
              <a:rect b="b" l="l" r="r" t="t"/>
              <a:pathLst>
                <a:path extrusionOk="0" h="1624" w="21151">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5"/>
            <p:cNvSpPr/>
            <p:nvPr/>
          </p:nvSpPr>
          <p:spPr>
            <a:xfrm>
              <a:off x="2370700" y="4660425"/>
              <a:ext cx="121800" cy="17575"/>
            </a:xfrm>
            <a:custGeom>
              <a:rect b="b" l="l" r="r" t="t"/>
              <a:pathLst>
                <a:path extrusionOk="0" h="703" w="4872">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5"/>
            <p:cNvSpPr/>
            <p:nvPr/>
          </p:nvSpPr>
          <p:spPr>
            <a:xfrm>
              <a:off x="2386075" y="4638475"/>
              <a:ext cx="120675" cy="19775"/>
            </a:xfrm>
            <a:custGeom>
              <a:rect b="b" l="l" r="r" t="t"/>
              <a:pathLst>
                <a:path extrusionOk="0" h="791" w="4827">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5"/>
            <p:cNvSpPr/>
            <p:nvPr/>
          </p:nvSpPr>
          <p:spPr>
            <a:xfrm>
              <a:off x="2401425" y="4618725"/>
              <a:ext cx="117400" cy="17575"/>
            </a:xfrm>
            <a:custGeom>
              <a:rect b="b" l="l" r="r" t="t"/>
              <a:pathLst>
                <a:path extrusionOk="0" h="703" w="4696">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5"/>
            <p:cNvSpPr/>
            <p:nvPr/>
          </p:nvSpPr>
          <p:spPr>
            <a:xfrm>
              <a:off x="2443100" y="4581425"/>
              <a:ext cx="16500" cy="11000"/>
            </a:xfrm>
            <a:custGeom>
              <a:rect b="b" l="l" r="r" t="t"/>
              <a:pathLst>
                <a:path extrusionOk="0" h="440" w="66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5"/>
            <p:cNvSpPr/>
            <p:nvPr/>
          </p:nvSpPr>
          <p:spPr>
            <a:xfrm>
              <a:off x="2448600" y="4561700"/>
              <a:ext cx="25250" cy="13175"/>
            </a:xfrm>
            <a:custGeom>
              <a:rect b="b" l="l" r="r" t="t"/>
              <a:pathLst>
                <a:path extrusionOk="0" h="527" w="101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5"/>
            <p:cNvSpPr/>
            <p:nvPr/>
          </p:nvSpPr>
          <p:spPr>
            <a:xfrm>
              <a:off x="2465050" y="4534275"/>
              <a:ext cx="165675" cy="19750"/>
            </a:xfrm>
            <a:custGeom>
              <a:rect b="b" l="l" r="r" t="t"/>
              <a:pathLst>
                <a:path extrusionOk="0" h="790" w="6627">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5"/>
            <p:cNvSpPr/>
            <p:nvPr/>
          </p:nvSpPr>
          <p:spPr>
            <a:xfrm>
              <a:off x="2470525" y="4513425"/>
              <a:ext cx="164575" cy="23050"/>
            </a:xfrm>
            <a:custGeom>
              <a:rect b="b" l="l" r="r" t="t"/>
              <a:pathLst>
                <a:path extrusionOk="0" h="922" w="6583">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5"/>
            <p:cNvSpPr/>
            <p:nvPr/>
          </p:nvSpPr>
          <p:spPr>
            <a:xfrm>
              <a:off x="2521000" y="4471725"/>
              <a:ext cx="125075" cy="18675"/>
            </a:xfrm>
            <a:custGeom>
              <a:rect b="b" l="l" r="r" t="t"/>
              <a:pathLst>
                <a:path extrusionOk="0" h="747" w="5003">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5"/>
            <p:cNvSpPr/>
            <p:nvPr/>
          </p:nvSpPr>
          <p:spPr>
            <a:xfrm>
              <a:off x="2530875" y="4452000"/>
              <a:ext cx="120700" cy="19750"/>
            </a:xfrm>
            <a:custGeom>
              <a:rect b="b" l="l" r="r" t="t"/>
              <a:pathLst>
                <a:path extrusionOk="0" h="790" w="4828">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5"/>
            <p:cNvSpPr/>
            <p:nvPr/>
          </p:nvSpPr>
          <p:spPr>
            <a:xfrm>
              <a:off x="2524300" y="4427850"/>
              <a:ext cx="161275" cy="30750"/>
            </a:xfrm>
            <a:custGeom>
              <a:rect b="b" l="l" r="r" t="t"/>
              <a:pathLst>
                <a:path extrusionOk="0" h="1230" w="6451">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5"/>
            <p:cNvSpPr/>
            <p:nvPr/>
          </p:nvSpPr>
          <p:spPr>
            <a:xfrm>
              <a:off x="2522100" y="4401525"/>
              <a:ext cx="190900" cy="28550"/>
            </a:xfrm>
            <a:custGeom>
              <a:rect b="b" l="l" r="r" t="t"/>
              <a:pathLst>
                <a:path extrusionOk="0" h="1142" w="7636">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5"/>
            <p:cNvSpPr/>
            <p:nvPr/>
          </p:nvSpPr>
          <p:spPr>
            <a:xfrm>
              <a:off x="2533075" y="4308275"/>
              <a:ext cx="523300" cy="91075"/>
            </a:xfrm>
            <a:custGeom>
              <a:rect b="b" l="l" r="r" t="t"/>
              <a:pathLst>
                <a:path extrusionOk="0" h="3643" w="20932">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5"/>
            <p:cNvSpPr/>
            <p:nvPr/>
          </p:nvSpPr>
          <p:spPr>
            <a:xfrm>
              <a:off x="2508925" y="4276475"/>
              <a:ext cx="537575" cy="125075"/>
            </a:xfrm>
            <a:custGeom>
              <a:rect b="b" l="l" r="r" t="t"/>
              <a:pathLst>
                <a:path extrusionOk="0" h="5003" w="21503">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5"/>
            <p:cNvSpPr/>
            <p:nvPr/>
          </p:nvSpPr>
          <p:spPr>
            <a:xfrm>
              <a:off x="2481500" y="4238075"/>
              <a:ext cx="585825" cy="166775"/>
            </a:xfrm>
            <a:custGeom>
              <a:rect b="b" l="l" r="r" t="t"/>
              <a:pathLst>
                <a:path extrusionOk="0" h="6671" w="23433">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5"/>
            <p:cNvSpPr/>
            <p:nvPr/>
          </p:nvSpPr>
          <p:spPr>
            <a:xfrm>
              <a:off x="2461750" y="4201875"/>
              <a:ext cx="634100" cy="202975"/>
            </a:xfrm>
            <a:custGeom>
              <a:rect b="b" l="l" r="r" t="t"/>
              <a:pathLst>
                <a:path extrusionOk="0" h="8119" w="25364">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5"/>
            <p:cNvSpPr/>
            <p:nvPr/>
          </p:nvSpPr>
          <p:spPr>
            <a:xfrm>
              <a:off x="1832075" y="4324725"/>
              <a:ext cx="1298875" cy="348875"/>
            </a:xfrm>
            <a:custGeom>
              <a:rect b="b" l="l" r="r" t="t"/>
              <a:pathLst>
                <a:path extrusionOk="0" h="13955" w="51955">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5"/>
            <p:cNvSpPr/>
            <p:nvPr/>
          </p:nvSpPr>
          <p:spPr>
            <a:xfrm>
              <a:off x="1442625" y="2706650"/>
              <a:ext cx="854600" cy="1976825"/>
            </a:xfrm>
            <a:custGeom>
              <a:rect b="b" l="l" r="r" t="t"/>
              <a:pathLst>
                <a:path extrusionOk="0" h="79073" w="34184">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5"/>
            <p:cNvSpPr/>
            <p:nvPr/>
          </p:nvSpPr>
          <p:spPr>
            <a:xfrm>
              <a:off x="1908875" y="4495875"/>
              <a:ext cx="646150" cy="156900"/>
            </a:xfrm>
            <a:custGeom>
              <a:rect b="b" l="l" r="r" t="t"/>
              <a:pathLst>
                <a:path extrusionOk="0" h="6276" w="25846">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5"/>
            <p:cNvSpPr/>
            <p:nvPr/>
          </p:nvSpPr>
          <p:spPr>
            <a:xfrm>
              <a:off x="1292350" y="2521250"/>
              <a:ext cx="799750" cy="2106275"/>
            </a:xfrm>
            <a:custGeom>
              <a:rect b="b" l="l" r="r" t="t"/>
              <a:pathLst>
                <a:path extrusionOk="0" h="84251" w="3199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5"/>
            <p:cNvSpPr/>
            <p:nvPr/>
          </p:nvSpPr>
          <p:spPr>
            <a:xfrm>
              <a:off x="1915450" y="4597900"/>
              <a:ext cx="615450" cy="109725"/>
            </a:xfrm>
            <a:custGeom>
              <a:rect b="b" l="l" r="r" t="t"/>
              <a:pathLst>
                <a:path extrusionOk="0" h="4389" w="24618">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5"/>
            <p:cNvSpPr/>
            <p:nvPr/>
          </p:nvSpPr>
          <p:spPr>
            <a:xfrm>
              <a:off x="1158500" y="3048925"/>
              <a:ext cx="152525" cy="1579700"/>
            </a:xfrm>
            <a:custGeom>
              <a:rect b="b" l="l" r="r" t="t"/>
              <a:pathLst>
                <a:path extrusionOk="0" h="63188" w="6101">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5"/>
            <p:cNvSpPr/>
            <p:nvPr/>
          </p:nvSpPr>
          <p:spPr>
            <a:xfrm>
              <a:off x="2096450" y="4705400"/>
              <a:ext cx="263300" cy="30750"/>
            </a:xfrm>
            <a:custGeom>
              <a:rect b="b" l="l" r="r" t="t"/>
              <a:pathLst>
                <a:path extrusionOk="0" h="1230" w="10532">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5"/>
            <p:cNvSpPr/>
            <p:nvPr/>
          </p:nvSpPr>
          <p:spPr>
            <a:xfrm>
              <a:off x="1024675" y="3357175"/>
              <a:ext cx="119600" cy="1265975"/>
            </a:xfrm>
            <a:custGeom>
              <a:rect b="b" l="l" r="r" t="t"/>
              <a:pathLst>
                <a:path extrusionOk="0" h="50639" w="4784">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5"/>
            <p:cNvSpPr/>
            <p:nvPr/>
          </p:nvSpPr>
          <p:spPr>
            <a:xfrm>
              <a:off x="605600" y="2498225"/>
              <a:ext cx="454200" cy="2111750"/>
            </a:xfrm>
            <a:custGeom>
              <a:rect b="b" l="l" r="r" t="t"/>
              <a:pathLst>
                <a:path extrusionOk="0" h="84470" w="18168">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5"/>
            <p:cNvSpPr/>
            <p:nvPr/>
          </p:nvSpPr>
          <p:spPr>
            <a:xfrm>
              <a:off x="489325" y="2325975"/>
              <a:ext cx="527700" cy="2220375"/>
            </a:xfrm>
            <a:custGeom>
              <a:rect b="b" l="l" r="r" t="t"/>
              <a:pathLst>
                <a:path extrusionOk="0" h="88815" w="21108">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5"/>
            <p:cNvSpPr/>
            <p:nvPr/>
          </p:nvSpPr>
          <p:spPr>
            <a:xfrm>
              <a:off x="261150" y="2997350"/>
              <a:ext cx="377400" cy="1344975"/>
            </a:xfrm>
            <a:custGeom>
              <a:rect b="b" l="l" r="r" t="t"/>
              <a:pathLst>
                <a:path extrusionOk="0" h="53799" w="15096">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5"/>
            <p:cNvSpPr/>
            <p:nvPr/>
          </p:nvSpPr>
          <p:spPr>
            <a:xfrm>
              <a:off x="238125" y="3076350"/>
              <a:ext cx="340075" cy="1220975"/>
            </a:xfrm>
            <a:custGeom>
              <a:rect b="b" l="l" r="r" t="t"/>
              <a:pathLst>
                <a:path extrusionOk="0" h="48839" w="13603">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5"/>
            <p:cNvSpPr/>
            <p:nvPr/>
          </p:nvSpPr>
          <p:spPr>
            <a:xfrm>
              <a:off x="343425" y="3363750"/>
              <a:ext cx="188700" cy="900675"/>
            </a:xfrm>
            <a:custGeom>
              <a:rect b="b" l="l" r="r" t="t"/>
              <a:pathLst>
                <a:path extrusionOk="0" h="36027" w="7548">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5"/>
            <p:cNvSpPr/>
            <p:nvPr/>
          </p:nvSpPr>
          <p:spPr>
            <a:xfrm>
              <a:off x="2699800" y="3180550"/>
              <a:ext cx="204075" cy="111925"/>
            </a:xfrm>
            <a:custGeom>
              <a:rect b="b" l="l" r="r" t="t"/>
              <a:pathLst>
                <a:path extrusionOk="0" h="4477" w="8163">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5"/>
            <p:cNvSpPr/>
            <p:nvPr/>
          </p:nvSpPr>
          <p:spPr>
            <a:xfrm>
              <a:off x="3153975" y="3567800"/>
              <a:ext cx="561700" cy="625325"/>
            </a:xfrm>
            <a:custGeom>
              <a:rect b="b" l="l" r="r" t="t"/>
              <a:pathLst>
                <a:path extrusionOk="0" h="25013" w="22468">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5"/>
            <p:cNvSpPr/>
            <p:nvPr/>
          </p:nvSpPr>
          <p:spPr>
            <a:xfrm>
              <a:off x="2632900" y="3118025"/>
              <a:ext cx="307175" cy="222725"/>
            </a:xfrm>
            <a:custGeom>
              <a:rect b="b" l="l" r="r" t="t"/>
              <a:pathLst>
                <a:path extrusionOk="0" h="8909" w="12287">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5"/>
            <p:cNvSpPr/>
            <p:nvPr/>
          </p:nvSpPr>
          <p:spPr>
            <a:xfrm>
              <a:off x="3084850" y="3493200"/>
              <a:ext cx="603400" cy="716375"/>
            </a:xfrm>
            <a:custGeom>
              <a:rect b="b" l="l" r="r" t="t"/>
              <a:pathLst>
                <a:path extrusionOk="0" h="28655" w="24136">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5"/>
            <p:cNvSpPr/>
            <p:nvPr/>
          </p:nvSpPr>
          <p:spPr>
            <a:xfrm>
              <a:off x="2512225" y="3058800"/>
              <a:ext cx="1147500" cy="1171625"/>
            </a:xfrm>
            <a:custGeom>
              <a:rect b="b" l="l" r="r" t="t"/>
              <a:pathLst>
                <a:path extrusionOk="0" h="46865" w="4590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5"/>
            <p:cNvSpPr/>
            <p:nvPr/>
          </p:nvSpPr>
          <p:spPr>
            <a:xfrm>
              <a:off x="1670800" y="3011625"/>
              <a:ext cx="1963700" cy="1351525"/>
            </a:xfrm>
            <a:custGeom>
              <a:rect b="b" l="l" r="r" t="t"/>
              <a:pathLst>
                <a:path extrusionOk="0" h="54061" w="78548">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5"/>
            <p:cNvSpPr/>
            <p:nvPr/>
          </p:nvSpPr>
          <p:spPr>
            <a:xfrm>
              <a:off x="1656550" y="2963350"/>
              <a:ext cx="2084350" cy="1429425"/>
            </a:xfrm>
            <a:custGeom>
              <a:rect b="b" l="l" r="r" t="t"/>
              <a:pathLst>
                <a:path extrusionOk="0" h="57177" w="83374">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5"/>
            <p:cNvSpPr/>
            <p:nvPr/>
          </p:nvSpPr>
          <p:spPr>
            <a:xfrm>
              <a:off x="1579750" y="2837200"/>
              <a:ext cx="2045975" cy="1732200"/>
            </a:xfrm>
            <a:custGeom>
              <a:rect b="b" l="l" r="r" t="t"/>
              <a:pathLst>
                <a:path extrusionOk="0" h="69288" w="81839">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5"/>
            <p:cNvSpPr/>
            <p:nvPr/>
          </p:nvSpPr>
          <p:spPr>
            <a:xfrm>
              <a:off x="1896800" y="3719200"/>
              <a:ext cx="560600" cy="444300"/>
            </a:xfrm>
            <a:custGeom>
              <a:rect b="b" l="l" r="r" t="t"/>
              <a:pathLst>
                <a:path extrusionOk="0" h="17772" w="22424">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5"/>
            <p:cNvSpPr/>
            <p:nvPr/>
          </p:nvSpPr>
          <p:spPr>
            <a:xfrm>
              <a:off x="1870475" y="3665425"/>
              <a:ext cx="650550" cy="557325"/>
            </a:xfrm>
            <a:custGeom>
              <a:rect b="b" l="l" r="r" t="t"/>
              <a:pathLst>
                <a:path extrusionOk="0" h="22293" w="26022">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5"/>
            <p:cNvSpPr/>
            <p:nvPr/>
          </p:nvSpPr>
          <p:spPr>
            <a:xfrm>
              <a:off x="1686175" y="3501975"/>
              <a:ext cx="889700" cy="781100"/>
            </a:xfrm>
            <a:custGeom>
              <a:rect b="b" l="l" r="r" t="t"/>
              <a:pathLst>
                <a:path extrusionOk="0" h="31244" w="35588">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5"/>
            <p:cNvSpPr/>
            <p:nvPr/>
          </p:nvSpPr>
          <p:spPr>
            <a:xfrm>
              <a:off x="2461750" y="3614975"/>
              <a:ext cx="388375" cy="286350"/>
            </a:xfrm>
            <a:custGeom>
              <a:rect b="b" l="l" r="r" t="t"/>
              <a:pathLst>
                <a:path extrusionOk="0" h="11454" w="15535">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5"/>
            <p:cNvSpPr/>
            <p:nvPr/>
          </p:nvSpPr>
          <p:spPr>
            <a:xfrm>
              <a:off x="2519900" y="1399025"/>
              <a:ext cx="942350" cy="1523750"/>
            </a:xfrm>
            <a:custGeom>
              <a:rect b="b" l="l" r="r" t="t"/>
              <a:pathLst>
                <a:path extrusionOk="0" h="60950" w="37694">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5"/>
            <p:cNvSpPr/>
            <p:nvPr/>
          </p:nvSpPr>
          <p:spPr>
            <a:xfrm>
              <a:off x="2547325" y="1444000"/>
              <a:ext cx="957725" cy="1504025"/>
            </a:xfrm>
            <a:custGeom>
              <a:rect b="b" l="l" r="r" t="t"/>
              <a:pathLst>
                <a:path extrusionOk="0" h="60161" w="38309">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5"/>
            <p:cNvSpPr/>
            <p:nvPr/>
          </p:nvSpPr>
          <p:spPr>
            <a:xfrm>
              <a:off x="2816100" y="3080725"/>
              <a:ext cx="767925" cy="218325"/>
            </a:xfrm>
            <a:custGeom>
              <a:rect b="b" l="l" r="r" t="t"/>
              <a:pathLst>
                <a:path extrusionOk="0" h="8733" w="30717">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5"/>
            <p:cNvSpPr/>
            <p:nvPr/>
          </p:nvSpPr>
          <p:spPr>
            <a:xfrm>
              <a:off x="2745875" y="2864625"/>
              <a:ext cx="868875" cy="266600"/>
            </a:xfrm>
            <a:custGeom>
              <a:rect b="b" l="l" r="r" t="t"/>
              <a:pathLst>
                <a:path extrusionOk="0" h="10664" w="34755">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5"/>
            <p:cNvSpPr/>
            <p:nvPr/>
          </p:nvSpPr>
          <p:spPr>
            <a:xfrm>
              <a:off x="2680075" y="2663875"/>
              <a:ext cx="923700" cy="403725"/>
            </a:xfrm>
            <a:custGeom>
              <a:rect b="b" l="l" r="r" t="t"/>
              <a:pathLst>
                <a:path extrusionOk="0" h="16149" w="36948">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5"/>
            <p:cNvSpPr/>
            <p:nvPr/>
          </p:nvSpPr>
          <p:spPr>
            <a:xfrm>
              <a:off x="2627400" y="2363275"/>
              <a:ext cx="931400" cy="657150"/>
            </a:xfrm>
            <a:custGeom>
              <a:rect b="b" l="l" r="r" t="t"/>
              <a:pathLst>
                <a:path extrusionOk="0" h="26286" w="37256">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5"/>
            <p:cNvSpPr/>
            <p:nvPr/>
          </p:nvSpPr>
          <p:spPr>
            <a:xfrm>
              <a:off x="3319625" y="1408900"/>
              <a:ext cx="345575" cy="2234625"/>
            </a:xfrm>
            <a:custGeom>
              <a:rect b="b" l="l" r="r" t="t"/>
              <a:pathLst>
                <a:path extrusionOk="0" h="89385" w="13823">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5"/>
            <p:cNvSpPr/>
            <p:nvPr/>
          </p:nvSpPr>
          <p:spPr>
            <a:xfrm>
              <a:off x="2895075" y="3238700"/>
              <a:ext cx="385075" cy="337900"/>
            </a:xfrm>
            <a:custGeom>
              <a:rect b="b" l="l" r="r" t="t"/>
              <a:pathLst>
                <a:path extrusionOk="0" h="13516" w="15403">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5"/>
            <p:cNvSpPr/>
            <p:nvPr/>
          </p:nvSpPr>
          <p:spPr>
            <a:xfrm>
              <a:off x="2931275" y="3283675"/>
              <a:ext cx="242475" cy="218325"/>
            </a:xfrm>
            <a:custGeom>
              <a:rect b="b" l="l" r="r" t="t"/>
              <a:pathLst>
                <a:path extrusionOk="0" h="8733" w="9699">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5"/>
            <p:cNvSpPr/>
            <p:nvPr/>
          </p:nvSpPr>
          <p:spPr>
            <a:xfrm>
              <a:off x="2574750" y="1389150"/>
              <a:ext cx="1018050" cy="1583000"/>
            </a:xfrm>
            <a:custGeom>
              <a:rect b="b" l="l" r="r" t="t"/>
              <a:pathLst>
                <a:path extrusionOk="0" h="63320" w="40722">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5"/>
            <p:cNvSpPr/>
            <p:nvPr/>
          </p:nvSpPr>
          <p:spPr>
            <a:xfrm>
              <a:off x="2434325" y="1378175"/>
              <a:ext cx="930300" cy="1467825"/>
            </a:xfrm>
            <a:custGeom>
              <a:rect b="b" l="l" r="r" t="t"/>
              <a:pathLst>
                <a:path extrusionOk="0" h="58713" w="37212">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5"/>
            <p:cNvSpPr/>
            <p:nvPr/>
          </p:nvSpPr>
          <p:spPr>
            <a:xfrm>
              <a:off x="2288425" y="1370500"/>
              <a:ext cx="948950" cy="1344950"/>
            </a:xfrm>
            <a:custGeom>
              <a:rect b="b" l="l" r="r" t="t"/>
              <a:pathLst>
                <a:path extrusionOk="0" h="53798" w="37958">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5"/>
            <p:cNvSpPr/>
            <p:nvPr/>
          </p:nvSpPr>
          <p:spPr>
            <a:xfrm>
              <a:off x="2083300" y="1434125"/>
              <a:ext cx="1010375" cy="1095925"/>
            </a:xfrm>
            <a:custGeom>
              <a:rect b="b" l="l" r="r" t="t"/>
              <a:pathLst>
                <a:path extrusionOk="0" h="43837" w="40415">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5"/>
            <p:cNvSpPr/>
            <p:nvPr/>
          </p:nvSpPr>
          <p:spPr>
            <a:xfrm>
              <a:off x="1945075" y="1451675"/>
              <a:ext cx="982950" cy="954425"/>
            </a:xfrm>
            <a:custGeom>
              <a:rect b="b" l="l" r="r" t="t"/>
              <a:pathLst>
                <a:path extrusionOk="0" h="38177" w="39318">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5"/>
            <p:cNvSpPr/>
            <p:nvPr/>
          </p:nvSpPr>
          <p:spPr>
            <a:xfrm>
              <a:off x="1822200" y="1600875"/>
              <a:ext cx="866675" cy="694425"/>
            </a:xfrm>
            <a:custGeom>
              <a:rect b="b" l="l" r="r" t="t"/>
              <a:pathLst>
                <a:path extrusionOk="0" h="27777" w="34667">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5"/>
            <p:cNvSpPr/>
            <p:nvPr/>
          </p:nvSpPr>
          <p:spPr>
            <a:xfrm>
              <a:off x="1699325" y="2110975"/>
              <a:ext cx="133875" cy="74625"/>
            </a:xfrm>
            <a:custGeom>
              <a:rect b="b" l="l" r="r" t="t"/>
              <a:pathLst>
                <a:path extrusionOk="0" h="2985" w="5355">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5"/>
            <p:cNvSpPr/>
            <p:nvPr/>
          </p:nvSpPr>
          <p:spPr>
            <a:xfrm>
              <a:off x="2929075" y="3201400"/>
              <a:ext cx="121800" cy="42800"/>
            </a:xfrm>
            <a:custGeom>
              <a:rect b="b" l="l" r="r" t="t"/>
              <a:pathLst>
                <a:path extrusionOk="0" h="1712" w="4872">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5"/>
            <p:cNvSpPr/>
            <p:nvPr/>
          </p:nvSpPr>
          <p:spPr>
            <a:xfrm>
              <a:off x="463000" y="1796125"/>
              <a:ext cx="3006950" cy="2565925"/>
            </a:xfrm>
            <a:custGeom>
              <a:rect b="b" l="l" r="r" t="t"/>
              <a:pathLst>
                <a:path extrusionOk="0" h="102637" w="120278">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5"/>
            <p:cNvSpPr/>
            <p:nvPr/>
          </p:nvSpPr>
          <p:spPr>
            <a:xfrm>
              <a:off x="1260525" y="3161900"/>
              <a:ext cx="125100" cy="1464550"/>
            </a:xfrm>
            <a:custGeom>
              <a:rect b="b" l="l" r="r" t="t"/>
              <a:pathLst>
                <a:path extrusionOk="0" h="58582" w="5004">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5"/>
            <p:cNvSpPr/>
            <p:nvPr/>
          </p:nvSpPr>
          <p:spPr>
            <a:xfrm>
              <a:off x="1226525" y="3169575"/>
              <a:ext cx="129475" cy="1510625"/>
            </a:xfrm>
            <a:custGeom>
              <a:rect b="b" l="l" r="r" t="t"/>
              <a:pathLst>
                <a:path extrusionOk="0" h="60425" w="5179">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5"/>
            <p:cNvSpPr/>
            <p:nvPr/>
          </p:nvSpPr>
          <p:spPr>
            <a:xfrm>
              <a:off x="1190325" y="3178350"/>
              <a:ext cx="129475" cy="1474425"/>
            </a:xfrm>
            <a:custGeom>
              <a:rect b="b" l="l" r="r" t="t"/>
              <a:pathLst>
                <a:path extrusionOk="0" h="58977" w="5179">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5"/>
            <p:cNvSpPr/>
            <p:nvPr/>
          </p:nvSpPr>
          <p:spPr>
            <a:xfrm>
              <a:off x="1174950" y="3213475"/>
              <a:ext cx="113025" cy="1464525"/>
            </a:xfrm>
            <a:custGeom>
              <a:rect b="b" l="l" r="r" t="t"/>
              <a:pathLst>
                <a:path extrusionOk="0" h="58581" w="4521">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5"/>
            <p:cNvSpPr/>
            <p:nvPr/>
          </p:nvSpPr>
          <p:spPr>
            <a:xfrm>
              <a:off x="1139850" y="4002225"/>
              <a:ext cx="64750" cy="674675"/>
            </a:xfrm>
            <a:custGeom>
              <a:rect b="b" l="l" r="r" t="t"/>
              <a:pathLst>
                <a:path extrusionOk="0" h="26987" w="259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5"/>
            <p:cNvSpPr/>
            <p:nvPr/>
          </p:nvSpPr>
          <p:spPr>
            <a:xfrm>
              <a:off x="1106950" y="3840950"/>
              <a:ext cx="64750" cy="782200"/>
            </a:xfrm>
            <a:custGeom>
              <a:rect b="b" l="l" r="r" t="t"/>
              <a:pathLst>
                <a:path extrusionOk="0" h="31288" w="259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5"/>
            <p:cNvSpPr/>
            <p:nvPr/>
          </p:nvSpPr>
          <p:spPr>
            <a:xfrm>
              <a:off x="1074025" y="3794875"/>
              <a:ext cx="75725" cy="787675"/>
            </a:xfrm>
            <a:custGeom>
              <a:rect b="b" l="l" r="r" t="t"/>
              <a:pathLst>
                <a:path extrusionOk="0" h="31507" w="3029">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5"/>
            <p:cNvSpPr/>
            <p:nvPr/>
          </p:nvSpPr>
          <p:spPr>
            <a:xfrm>
              <a:off x="1043325" y="4272075"/>
              <a:ext cx="50475" cy="285250"/>
            </a:xfrm>
            <a:custGeom>
              <a:rect b="b" l="l" r="r" t="t"/>
              <a:pathLst>
                <a:path extrusionOk="0" h="11410" w="2019">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5"/>
            <p:cNvSpPr/>
            <p:nvPr/>
          </p:nvSpPr>
          <p:spPr>
            <a:xfrm>
              <a:off x="1022475" y="4402625"/>
              <a:ext cx="26350" cy="111925"/>
            </a:xfrm>
            <a:custGeom>
              <a:rect b="b" l="l" r="r" t="t"/>
              <a:pathLst>
                <a:path extrusionOk="0" h="4477" w="1054">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5"/>
            <p:cNvSpPr/>
            <p:nvPr/>
          </p:nvSpPr>
          <p:spPr>
            <a:xfrm>
              <a:off x="1765150" y="4491475"/>
              <a:ext cx="95475" cy="49400"/>
            </a:xfrm>
            <a:custGeom>
              <a:rect b="b" l="l" r="r" t="t"/>
              <a:pathLst>
                <a:path extrusionOk="0" h="1976" w="3819">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5"/>
            <p:cNvSpPr/>
            <p:nvPr/>
          </p:nvSpPr>
          <p:spPr>
            <a:xfrm>
              <a:off x="1765150" y="4467350"/>
              <a:ext cx="97675" cy="45000"/>
            </a:xfrm>
            <a:custGeom>
              <a:rect b="b" l="l" r="r" t="t"/>
              <a:pathLst>
                <a:path extrusionOk="0" h="1800" w="3907">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5"/>
            <p:cNvSpPr/>
            <p:nvPr/>
          </p:nvSpPr>
          <p:spPr>
            <a:xfrm>
              <a:off x="1765150" y="4441025"/>
              <a:ext cx="127275" cy="43900"/>
            </a:xfrm>
            <a:custGeom>
              <a:rect b="b" l="l" r="r" t="t"/>
              <a:pathLst>
                <a:path extrusionOk="0" h="1756" w="5091">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5"/>
            <p:cNvSpPr/>
            <p:nvPr/>
          </p:nvSpPr>
          <p:spPr>
            <a:xfrm>
              <a:off x="1728950" y="4366425"/>
              <a:ext cx="241375" cy="79000"/>
            </a:xfrm>
            <a:custGeom>
              <a:rect b="b" l="l" r="r" t="t"/>
              <a:pathLst>
                <a:path extrusionOk="0" h="3160" w="9655">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5"/>
            <p:cNvSpPr/>
            <p:nvPr/>
          </p:nvSpPr>
          <p:spPr>
            <a:xfrm>
              <a:off x="1807950" y="4679075"/>
              <a:ext cx="25" cy="25"/>
            </a:xfrm>
            <a:custGeom>
              <a:rect b="b" l="l" r="r" t="t"/>
              <a:pathLst>
                <a:path extrusionOk="0" h="1" w="1">
                  <a:moveTo>
                    <a:pt x="0" y="0"/>
                  </a:moveTo>
                  <a:lnTo>
                    <a:pt x="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5"/>
            <p:cNvSpPr/>
            <p:nvPr/>
          </p:nvSpPr>
          <p:spPr>
            <a:xfrm>
              <a:off x="1807950" y="4679075"/>
              <a:ext cx="25" cy="25"/>
            </a:xfrm>
            <a:custGeom>
              <a:rect b="b" l="l" r="r" t="t"/>
              <a:pathLst>
                <a:path extrusionOk="0" fill="none" h="1" w="1">
                  <a:moveTo>
                    <a:pt x="0" y="0"/>
                  </a:moveTo>
                  <a:lnTo>
                    <a:pt x="0" y="0"/>
                  </a:lnTo>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5"/>
            <p:cNvSpPr/>
            <p:nvPr/>
          </p:nvSpPr>
          <p:spPr>
            <a:xfrm>
              <a:off x="1490900" y="2760400"/>
              <a:ext cx="866675" cy="1925275"/>
            </a:xfrm>
            <a:custGeom>
              <a:rect b="b" l="l" r="r" t="t"/>
              <a:pathLst>
                <a:path extrusionOk="0" h="77011" w="34667">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5"/>
            <p:cNvSpPr/>
            <p:nvPr/>
          </p:nvSpPr>
          <p:spPr>
            <a:xfrm>
              <a:off x="1465675" y="2732975"/>
              <a:ext cx="861175" cy="1931850"/>
            </a:xfrm>
            <a:custGeom>
              <a:rect b="b" l="l" r="r" t="t"/>
              <a:pathLst>
                <a:path extrusionOk="0" h="77274" w="34447">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5"/>
            <p:cNvSpPr/>
            <p:nvPr/>
          </p:nvSpPr>
          <p:spPr>
            <a:xfrm>
              <a:off x="1417400" y="2679225"/>
              <a:ext cx="851300" cy="1981225"/>
            </a:xfrm>
            <a:custGeom>
              <a:rect b="b" l="l" r="r" t="t"/>
              <a:pathLst>
                <a:path extrusionOk="0" h="79249" w="34052">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5"/>
            <p:cNvSpPr/>
            <p:nvPr/>
          </p:nvSpPr>
          <p:spPr>
            <a:xfrm>
              <a:off x="1386675" y="2654000"/>
              <a:ext cx="852425" cy="2016325"/>
            </a:xfrm>
            <a:custGeom>
              <a:rect b="b" l="l" r="r" t="t"/>
              <a:pathLst>
                <a:path extrusionOk="0" h="80653" w="34097">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5"/>
            <p:cNvSpPr/>
            <p:nvPr/>
          </p:nvSpPr>
          <p:spPr>
            <a:xfrm>
              <a:off x="1355975" y="2603525"/>
              <a:ext cx="827175" cy="2027300"/>
            </a:xfrm>
            <a:custGeom>
              <a:rect b="b" l="l" r="r" t="t"/>
              <a:pathLst>
                <a:path extrusionOk="0" h="81092" w="33087">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5"/>
            <p:cNvSpPr/>
            <p:nvPr/>
          </p:nvSpPr>
          <p:spPr>
            <a:xfrm>
              <a:off x="1323050" y="2546475"/>
              <a:ext cx="796475" cy="2115075"/>
            </a:xfrm>
            <a:custGeom>
              <a:rect b="b" l="l" r="r" t="t"/>
              <a:pathLst>
                <a:path extrusionOk="0" h="84603" w="31859">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5"/>
            <p:cNvSpPr/>
            <p:nvPr/>
          </p:nvSpPr>
          <p:spPr>
            <a:xfrm>
              <a:off x="1713600" y="2496025"/>
              <a:ext cx="349975" cy="388375"/>
            </a:xfrm>
            <a:custGeom>
              <a:rect b="b" l="l" r="r" t="t"/>
              <a:pathLst>
                <a:path extrusionOk="0" h="15535" w="13999">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5"/>
            <p:cNvSpPr/>
            <p:nvPr/>
          </p:nvSpPr>
          <p:spPr>
            <a:xfrm>
              <a:off x="1630225" y="2470800"/>
              <a:ext cx="405925" cy="425650"/>
            </a:xfrm>
            <a:custGeom>
              <a:rect b="b" l="l" r="r" t="t"/>
              <a:pathLst>
                <a:path extrusionOk="0" h="17026" w="16237">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5"/>
            <p:cNvSpPr/>
            <p:nvPr/>
          </p:nvSpPr>
          <p:spPr>
            <a:xfrm>
              <a:off x="1524900" y="2445550"/>
              <a:ext cx="483825" cy="495875"/>
            </a:xfrm>
            <a:custGeom>
              <a:rect b="b" l="l" r="r" t="t"/>
              <a:pathLst>
                <a:path extrusionOk="0" h="19835" w="19353">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5"/>
            <p:cNvSpPr/>
            <p:nvPr/>
          </p:nvSpPr>
          <p:spPr>
            <a:xfrm>
              <a:off x="399375" y="2885450"/>
              <a:ext cx="584725" cy="1657625"/>
            </a:xfrm>
            <a:custGeom>
              <a:rect b="b" l="l" r="r" t="t"/>
              <a:pathLst>
                <a:path extrusionOk="0" h="66305" w="23389">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5"/>
            <p:cNvSpPr/>
            <p:nvPr/>
          </p:nvSpPr>
          <p:spPr>
            <a:xfrm>
              <a:off x="363175" y="2357800"/>
              <a:ext cx="590225" cy="2187450"/>
            </a:xfrm>
            <a:custGeom>
              <a:rect b="b" l="l" r="r" t="t"/>
              <a:pathLst>
                <a:path extrusionOk="0" h="87498" w="23609">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5"/>
            <p:cNvSpPr/>
            <p:nvPr/>
          </p:nvSpPr>
          <p:spPr>
            <a:xfrm>
              <a:off x="445450" y="2236025"/>
              <a:ext cx="687850" cy="2201725"/>
            </a:xfrm>
            <a:custGeom>
              <a:rect b="b" l="l" r="r" t="t"/>
              <a:pathLst>
                <a:path extrusionOk="0" h="88069" w="27514">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5"/>
            <p:cNvSpPr/>
            <p:nvPr/>
          </p:nvSpPr>
          <p:spPr>
            <a:xfrm>
              <a:off x="296250" y="2349025"/>
              <a:ext cx="510150" cy="2108475"/>
            </a:xfrm>
            <a:custGeom>
              <a:rect b="b" l="l" r="r" t="t"/>
              <a:pathLst>
                <a:path extrusionOk="0" h="84339" w="20406">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5"/>
            <p:cNvSpPr/>
            <p:nvPr/>
          </p:nvSpPr>
          <p:spPr>
            <a:xfrm>
              <a:off x="1687275" y="2939225"/>
              <a:ext cx="868850" cy="1159550"/>
            </a:xfrm>
            <a:custGeom>
              <a:rect b="b" l="l" r="r" t="t"/>
              <a:pathLst>
                <a:path extrusionOk="0" h="46382" w="34754">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5"/>
            <p:cNvSpPr/>
            <p:nvPr/>
          </p:nvSpPr>
          <p:spPr>
            <a:xfrm>
              <a:off x="1675200" y="2913975"/>
              <a:ext cx="853500" cy="1173825"/>
            </a:xfrm>
            <a:custGeom>
              <a:rect b="b" l="l" r="r" t="t"/>
              <a:pathLst>
                <a:path extrusionOk="0" h="46953" w="3414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5"/>
            <p:cNvSpPr/>
            <p:nvPr/>
          </p:nvSpPr>
          <p:spPr>
            <a:xfrm>
              <a:off x="1666425" y="2888750"/>
              <a:ext cx="833750" cy="1184800"/>
            </a:xfrm>
            <a:custGeom>
              <a:rect b="b" l="l" r="r" t="t"/>
              <a:pathLst>
                <a:path extrusionOk="0" h="47392" w="3335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5"/>
            <p:cNvSpPr/>
            <p:nvPr/>
          </p:nvSpPr>
          <p:spPr>
            <a:xfrm>
              <a:off x="1654350" y="2862425"/>
              <a:ext cx="817300" cy="1200150"/>
            </a:xfrm>
            <a:custGeom>
              <a:rect b="b" l="l" r="r" t="t"/>
              <a:pathLst>
                <a:path extrusionOk="0" h="48006" w="32692">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5"/>
            <p:cNvSpPr/>
            <p:nvPr/>
          </p:nvSpPr>
          <p:spPr>
            <a:xfrm>
              <a:off x="1560025" y="2811950"/>
              <a:ext cx="854575" cy="1804625"/>
            </a:xfrm>
            <a:custGeom>
              <a:rect b="b" l="l" r="r" t="t"/>
              <a:pathLst>
                <a:path extrusionOk="0" h="72185" w="34183">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5"/>
            <p:cNvSpPr/>
            <p:nvPr/>
          </p:nvSpPr>
          <p:spPr>
            <a:xfrm>
              <a:off x="1524900" y="2786725"/>
              <a:ext cx="862275" cy="1885775"/>
            </a:xfrm>
            <a:custGeom>
              <a:rect b="b" l="l" r="r" t="t"/>
              <a:pathLst>
                <a:path extrusionOk="0" h="75431" w="34491">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5"/>
            <p:cNvSpPr/>
            <p:nvPr/>
          </p:nvSpPr>
          <p:spPr>
            <a:xfrm>
              <a:off x="2067925" y="3861800"/>
              <a:ext cx="110825" cy="71325"/>
            </a:xfrm>
            <a:custGeom>
              <a:rect b="b" l="l" r="r" t="t"/>
              <a:pathLst>
                <a:path extrusionOk="0" h="2853" w="4433">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5"/>
            <p:cNvSpPr/>
            <p:nvPr/>
          </p:nvSpPr>
          <p:spPr>
            <a:xfrm>
              <a:off x="2024050" y="3843150"/>
              <a:ext cx="172250" cy="154700"/>
            </a:xfrm>
            <a:custGeom>
              <a:rect b="b" l="l" r="r" t="t"/>
              <a:pathLst>
                <a:path extrusionOk="0" h="6188" w="689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5"/>
            <p:cNvSpPr/>
            <p:nvPr/>
          </p:nvSpPr>
          <p:spPr>
            <a:xfrm>
              <a:off x="1979075" y="3826700"/>
              <a:ext cx="240275" cy="215025"/>
            </a:xfrm>
            <a:custGeom>
              <a:rect b="b" l="l" r="r" t="t"/>
              <a:pathLst>
                <a:path extrusionOk="0" h="8601" w="9611">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5"/>
            <p:cNvSpPr/>
            <p:nvPr/>
          </p:nvSpPr>
          <p:spPr>
            <a:xfrm>
              <a:off x="1923125" y="3808050"/>
              <a:ext cx="342300" cy="295125"/>
            </a:xfrm>
            <a:custGeom>
              <a:rect b="b" l="l" r="r" t="t"/>
              <a:pathLst>
                <a:path extrusionOk="0" h="11805" w="13692">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5"/>
            <p:cNvSpPr/>
            <p:nvPr/>
          </p:nvSpPr>
          <p:spPr>
            <a:xfrm>
              <a:off x="1712500" y="4127275"/>
              <a:ext cx="79000" cy="51575"/>
            </a:xfrm>
            <a:custGeom>
              <a:rect b="b" l="l" r="r" t="t"/>
              <a:pathLst>
                <a:path extrusionOk="0" h="2063" w="316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5"/>
            <p:cNvSpPr/>
            <p:nvPr/>
          </p:nvSpPr>
          <p:spPr>
            <a:xfrm>
              <a:off x="2405800" y="1437400"/>
              <a:ext cx="928100" cy="1383375"/>
            </a:xfrm>
            <a:custGeom>
              <a:rect b="b" l="l" r="r" t="t"/>
              <a:pathLst>
                <a:path extrusionOk="0" h="55335" w="37124">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5"/>
            <p:cNvSpPr/>
            <p:nvPr/>
          </p:nvSpPr>
          <p:spPr>
            <a:xfrm>
              <a:off x="2378375" y="1436325"/>
              <a:ext cx="928100" cy="1359200"/>
            </a:xfrm>
            <a:custGeom>
              <a:rect b="b" l="l" r="r" t="t"/>
              <a:pathLst>
                <a:path extrusionOk="0" h="54368" w="37124">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5"/>
            <p:cNvSpPr/>
            <p:nvPr/>
          </p:nvSpPr>
          <p:spPr>
            <a:xfrm>
              <a:off x="2348775" y="1447275"/>
              <a:ext cx="932475" cy="1321925"/>
            </a:xfrm>
            <a:custGeom>
              <a:rect b="b" l="l" r="r" t="t"/>
              <a:pathLst>
                <a:path extrusionOk="0" h="52877" w="37299">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5"/>
            <p:cNvSpPr/>
            <p:nvPr/>
          </p:nvSpPr>
          <p:spPr>
            <a:xfrm>
              <a:off x="2318050" y="1439600"/>
              <a:ext cx="942350" cy="1302175"/>
            </a:xfrm>
            <a:custGeom>
              <a:rect b="b" l="l" r="r" t="t"/>
              <a:pathLst>
                <a:path extrusionOk="0" h="52087" w="37694">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5"/>
            <p:cNvSpPr/>
            <p:nvPr/>
          </p:nvSpPr>
          <p:spPr>
            <a:xfrm>
              <a:off x="2259900" y="1412175"/>
              <a:ext cx="956625" cy="1275850"/>
            </a:xfrm>
            <a:custGeom>
              <a:rect b="b" l="l" r="r" t="t"/>
              <a:pathLst>
                <a:path extrusionOk="0" h="51034" w="38265">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5"/>
            <p:cNvSpPr/>
            <p:nvPr/>
          </p:nvSpPr>
          <p:spPr>
            <a:xfrm>
              <a:off x="2230300" y="1375975"/>
              <a:ext cx="970875" cy="1286825"/>
            </a:xfrm>
            <a:custGeom>
              <a:rect b="b" l="l" r="r" t="t"/>
              <a:pathLst>
                <a:path extrusionOk="0" h="51473" w="38835">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5"/>
            <p:cNvSpPr/>
            <p:nvPr/>
          </p:nvSpPr>
          <p:spPr>
            <a:xfrm>
              <a:off x="2174350" y="1371600"/>
              <a:ext cx="1005975" cy="1239625"/>
            </a:xfrm>
            <a:custGeom>
              <a:rect b="b" l="l" r="r" t="t"/>
              <a:pathLst>
                <a:path extrusionOk="0" h="49585" w="40239">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5"/>
            <p:cNvSpPr/>
            <p:nvPr/>
          </p:nvSpPr>
          <p:spPr>
            <a:xfrm>
              <a:off x="2110725" y="1407800"/>
              <a:ext cx="1024625" cy="1147475"/>
            </a:xfrm>
            <a:custGeom>
              <a:rect b="b" l="l" r="r" t="t"/>
              <a:pathLst>
                <a:path extrusionOk="0" h="45899" w="40985">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5"/>
            <p:cNvSpPr/>
            <p:nvPr/>
          </p:nvSpPr>
          <p:spPr>
            <a:xfrm>
              <a:off x="2054775" y="1420950"/>
              <a:ext cx="1012550" cy="1083875"/>
            </a:xfrm>
            <a:custGeom>
              <a:rect b="b" l="l" r="r" t="t"/>
              <a:pathLst>
                <a:path extrusionOk="0" h="43355" w="40502">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5"/>
            <p:cNvSpPr/>
            <p:nvPr/>
          </p:nvSpPr>
          <p:spPr>
            <a:xfrm>
              <a:off x="2027350" y="1430825"/>
              <a:ext cx="1003775" cy="1048775"/>
            </a:xfrm>
            <a:custGeom>
              <a:rect b="b" l="l" r="r" t="t"/>
              <a:pathLst>
                <a:path extrusionOk="0" h="41951" w="40151">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5"/>
            <p:cNvSpPr/>
            <p:nvPr/>
          </p:nvSpPr>
          <p:spPr>
            <a:xfrm>
              <a:off x="1999925" y="1430825"/>
              <a:ext cx="998300" cy="1023525"/>
            </a:xfrm>
            <a:custGeom>
              <a:rect b="b" l="l" r="r" t="t"/>
              <a:pathLst>
                <a:path extrusionOk="0" h="40941" w="39932">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5"/>
            <p:cNvSpPr/>
            <p:nvPr/>
          </p:nvSpPr>
          <p:spPr>
            <a:xfrm>
              <a:off x="1972500" y="1430825"/>
              <a:ext cx="995000" cy="999400"/>
            </a:xfrm>
            <a:custGeom>
              <a:rect b="b" l="l" r="r" t="t"/>
              <a:pathLst>
                <a:path extrusionOk="0" h="39976" w="3980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5"/>
            <p:cNvSpPr/>
            <p:nvPr/>
          </p:nvSpPr>
          <p:spPr>
            <a:xfrm>
              <a:off x="1917650" y="1488975"/>
              <a:ext cx="967575" cy="891875"/>
            </a:xfrm>
            <a:custGeom>
              <a:rect b="b" l="l" r="r" t="t"/>
              <a:pathLst>
                <a:path extrusionOk="0" h="35675" w="38703">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5"/>
            <p:cNvSpPr/>
            <p:nvPr/>
          </p:nvSpPr>
          <p:spPr>
            <a:xfrm>
              <a:off x="1893500" y="1524075"/>
              <a:ext cx="943450" cy="835950"/>
            </a:xfrm>
            <a:custGeom>
              <a:rect b="b" l="l" r="r" t="t"/>
              <a:pathLst>
                <a:path extrusionOk="0" h="33438" w="37738">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5"/>
            <p:cNvSpPr/>
            <p:nvPr/>
          </p:nvSpPr>
          <p:spPr>
            <a:xfrm>
              <a:off x="1870475" y="1528450"/>
              <a:ext cx="929200" cy="809625"/>
            </a:xfrm>
            <a:custGeom>
              <a:rect b="b" l="l" r="r" t="t"/>
              <a:pathLst>
                <a:path extrusionOk="0" h="32385" w="37168">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5"/>
            <p:cNvSpPr/>
            <p:nvPr/>
          </p:nvSpPr>
          <p:spPr>
            <a:xfrm>
              <a:off x="1846325" y="1555900"/>
              <a:ext cx="900675" cy="760250"/>
            </a:xfrm>
            <a:custGeom>
              <a:rect b="b" l="l" r="r" t="t"/>
              <a:pathLst>
                <a:path extrusionOk="0" h="30410" w="36027">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5"/>
            <p:cNvSpPr/>
            <p:nvPr/>
          </p:nvSpPr>
          <p:spPr>
            <a:xfrm>
              <a:off x="1799150" y="1626100"/>
              <a:ext cx="840350" cy="647250"/>
            </a:xfrm>
            <a:custGeom>
              <a:rect b="b" l="l" r="r" t="t"/>
              <a:pathLst>
                <a:path extrusionOk="0" h="25890" w="33614">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5"/>
            <p:cNvSpPr/>
            <p:nvPr/>
          </p:nvSpPr>
          <p:spPr>
            <a:xfrm>
              <a:off x="1775025" y="2163625"/>
              <a:ext cx="160200" cy="88875"/>
            </a:xfrm>
            <a:custGeom>
              <a:rect b="b" l="l" r="r" t="t"/>
              <a:pathLst>
                <a:path extrusionOk="0" h="3555" w="6408">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5"/>
            <p:cNvSpPr/>
            <p:nvPr/>
          </p:nvSpPr>
          <p:spPr>
            <a:xfrm>
              <a:off x="2327925" y="1808200"/>
              <a:ext cx="137150" cy="118500"/>
            </a:xfrm>
            <a:custGeom>
              <a:rect b="b" l="l" r="r" t="t"/>
              <a:pathLst>
                <a:path extrusionOk="0" h="4740" w="5486">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5"/>
            <p:cNvSpPr/>
            <p:nvPr/>
          </p:nvSpPr>
          <p:spPr>
            <a:xfrm>
              <a:off x="2313650" y="1698500"/>
              <a:ext cx="210675" cy="199675"/>
            </a:xfrm>
            <a:custGeom>
              <a:rect b="b" l="l" r="r" t="t"/>
              <a:pathLst>
                <a:path extrusionOk="0" h="7987" w="8427">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5"/>
            <p:cNvSpPr/>
            <p:nvPr/>
          </p:nvSpPr>
          <p:spPr>
            <a:xfrm>
              <a:off x="1726750" y="2143875"/>
              <a:ext cx="109725" cy="64750"/>
            </a:xfrm>
            <a:custGeom>
              <a:rect b="b" l="l" r="r" t="t"/>
              <a:pathLst>
                <a:path extrusionOk="0" h="2590" w="4389">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5"/>
            <p:cNvSpPr/>
            <p:nvPr/>
          </p:nvSpPr>
          <p:spPr>
            <a:xfrm>
              <a:off x="2462850" y="1368300"/>
              <a:ext cx="930300" cy="1502925"/>
            </a:xfrm>
            <a:custGeom>
              <a:rect b="b" l="l" r="r" t="t"/>
              <a:pathLst>
                <a:path extrusionOk="0" h="60117" w="37212">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5"/>
            <p:cNvSpPr/>
            <p:nvPr/>
          </p:nvSpPr>
          <p:spPr>
            <a:xfrm>
              <a:off x="2491375" y="1390250"/>
              <a:ext cx="930300" cy="1507300"/>
            </a:xfrm>
            <a:custGeom>
              <a:rect b="b" l="l" r="r" t="t"/>
              <a:pathLst>
                <a:path extrusionOk="0" h="60292" w="37212">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5"/>
            <p:cNvSpPr/>
            <p:nvPr/>
          </p:nvSpPr>
          <p:spPr>
            <a:xfrm>
              <a:off x="3740875" y="4014275"/>
              <a:ext cx="64750" cy="40625"/>
            </a:xfrm>
            <a:custGeom>
              <a:rect b="b" l="l" r="r" t="t"/>
              <a:pathLst>
                <a:path extrusionOk="0" h="1625" w="259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5"/>
            <p:cNvSpPr/>
            <p:nvPr/>
          </p:nvSpPr>
          <p:spPr>
            <a:xfrm>
              <a:off x="3707975" y="3983575"/>
              <a:ext cx="41700" cy="39500"/>
            </a:xfrm>
            <a:custGeom>
              <a:rect b="b" l="l" r="r" t="t"/>
              <a:pathLst>
                <a:path extrusionOk="0" h="1580" w="1668">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5"/>
            <p:cNvSpPr/>
            <p:nvPr/>
          </p:nvSpPr>
          <p:spPr>
            <a:xfrm>
              <a:off x="3532450" y="3825600"/>
              <a:ext cx="231500" cy="292925"/>
            </a:xfrm>
            <a:custGeom>
              <a:rect b="b" l="l" r="r" t="t"/>
              <a:pathLst>
                <a:path extrusionOk="0" h="11717" w="926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5"/>
            <p:cNvSpPr/>
            <p:nvPr/>
          </p:nvSpPr>
          <p:spPr>
            <a:xfrm>
              <a:off x="3401900" y="3726875"/>
              <a:ext cx="378500" cy="413600"/>
            </a:xfrm>
            <a:custGeom>
              <a:rect b="b" l="l" r="r" t="t"/>
              <a:pathLst>
                <a:path extrusionOk="0" h="16544" w="1514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5"/>
            <p:cNvSpPr/>
            <p:nvPr/>
          </p:nvSpPr>
          <p:spPr>
            <a:xfrm>
              <a:off x="3290000" y="3667625"/>
              <a:ext cx="453100" cy="490400"/>
            </a:xfrm>
            <a:custGeom>
              <a:rect b="b" l="l" r="r" t="t"/>
              <a:pathLst>
                <a:path extrusionOk="0" h="19616" w="18124">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5"/>
            <p:cNvSpPr/>
            <p:nvPr/>
          </p:nvSpPr>
          <p:spPr>
            <a:xfrm>
              <a:off x="3240650" y="3634725"/>
              <a:ext cx="515600" cy="540850"/>
            </a:xfrm>
            <a:custGeom>
              <a:rect b="b" l="l" r="r" t="t"/>
              <a:pathLst>
                <a:path extrusionOk="0" h="21634" w="20624">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5"/>
            <p:cNvSpPr/>
            <p:nvPr/>
          </p:nvSpPr>
          <p:spPr>
            <a:xfrm>
              <a:off x="3616925" y="3530500"/>
              <a:ext cx="99850" cy="461875"/>
            </a:xfrm>
            <a:custGeom>
              <a:rect b="b" l="l" r="r" t="t"/>
              <a:pathLst>
                <a:path extrusionOk="0" h="18475" w="3994">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5"/>
            <p:cNvSpPr/>
            <p:nvPr/>
          </p:nvSpPr>
          <p:spPr>
            <a:xfrm>
              <a:off x="3513800" y="3504175"/>
              <a:ext cx="102050" cy="330225"/>
            </a:xfrm>
            <a:custGeom>
              <a:rect b="b" l="l" r="r" t="t"/>
              <a:pathLst>
                <a:path extrusionOk="0" h="13209" w="4082">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5"/>
            <p:cNvSpPr/>
            <p:nvPr/>
          </p:nvSpPr>
          <p:spPr>
            <a:xfrm>
              <a:off x="3422750" y="3478950"/>
              <a:ext cx="183225" cy="256725"/>
            </a:xfrm>
            <a:custGeom>
              <a:rect b="b" l="l" r="r" t="t"/>
              <a:pathLst>
                <a:path extrusionOk="0" h="10269" w="7329">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5"/>
            <p:cNvSpPr/>
            <p:nvPr/>
          </p:nvSpPr>
          <p:spPr>
            <a:xfrm>
              <a:off x="3356925" y="3428475"/>
              <a:ext cx="228200" cy="247950"/>
            </a:xfrm>
            <a:custGeom>
              <a:rect b="b" l="l" r="r" t="t"/>
              <a:pathLst>
                <a:path extrusionOk="0" h="9918" w="9128">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5"/>
            <p:cNvSpPr/>
            <p:nvPr/>
          </p:nvSpPr>
          <p:spPr>
            <a:xfrm>
              <a:off x="906200" y="2307350"/>
              <a:ext cx="948925" cy="1026800"/>
            </a:xfrm>
            <a:custGeom>
              <a:rect b="b" l="l" r="r" t="t"/>
              <a:pathLst>
                <a:path extrusionOk="0" h="41072" w="37957">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5"/>
            <p:cNvSpPr/>
            <p:nvPr/>
          </p:nvSpPr>
          <p:spPr>
            <a:xfrm>
              <a:off x="970925" y="2329275"/>
              <a:ext cx="908350" cy="911650"/>
            </a:xfrm>
            <a:custGeom>
              <a:rect b="b" l="l" r="r" t="t"/>
              <a:pathLst>
                <a:path extrusionOk="0" h="36466" w="36334">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5"/>
            <p:cNvSpPr/>
            <p:nvPr/>
          </p:nvSpPr>
          <p:spPr>
            <a:xfrm>
              <a:off x="1070750" y="2351225"/>
              <a:ext cx="831550" cy="835950"/>
            </a:xfrm>
            <a:custGeom>
              <a:rect b="b" l="l" r="r" t="t"/>
              <a:pathLst>
                <a:path extrusionOk="0" h="33438" w="33262">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5"/>
            <p:cNvSpPr/>
            <p:nvPr/>
          </p:nvSpPr>
          <p:spPr>
            <a:xfrm>
              <a:off x="1213350" y="2372050"/>
              <a:ext cx="713100" cy="742700"/>
            </a:xfrm>
            <a:custGeom>
              <a:rect b="b" l="l" r="r" t="t"/>
              <a:pathLst>
                <a:path extrusionOk="0" h="29708" w="28524">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5"/>
            <p:cNvSpPr/>
            <p:nvPr/>
          </p:nvSpPr>
          <p:spPr>
            <a:xfrm>
              <a:off x="1438250" y="2649600"/>
              <a:ext cx="150300" cy="318150"/>
            </a:xfrm>
            <a:custGeom>
              <a:rect b="b" l="l" r="r" t="t"/>
              <a:pathLst>
                <a:path extrusionOk="0" h="12726" w="6012">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5"/>
            <p:cNvSpPr/>
            <p:nvPr/>
          </p:nvSpPr>
          <p:spPr>
            <a:xfrm>
              <a:off x="812950" y="2979800"/>
              <a:ext cx="295125" cy="758050"/>
            </a:xfrm>
            <a:custGeom>
              <a:rect b="b" l="l" r="r" t="t"/>
              <a:pathLst>
                <a:path extrusionOk="0" h="30322" w="11805">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5"/>
            <p:cNvSpPr/>
            <p:nvPr/>
          </p:nvSpPr>
          <p:spPr>
            <a:xfrm>
              <a:off x="752600" y="2734075"/>
              <a:ext cx="357675" cy="1117875"/>
            </a:xfrm>
            <a:custGeom>
              <a:rect b="b" l="l" r="r" t="t"/>
              <a:pathLst>
                <a:path extrusionOk="0" h="44715" w="14307">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5"/>
            <p:cNvSpPr/>
            <p:nvPr/>
          </p:nvSpPr>
          <p:spPr>
            <a:xfrm>
              <a:off x="699950" y="2628750"/>
              <a:ext cx="400450" cy="1287925"/>
            </a:xfrm>
            <a:custGeom>
              <a:rect b="b" l="l" r="r" t="t"/>
              <a:pathLst>
                <a:path extrusionOk="0" h="51517" w="16018">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5"/>
            <p:cNvSpPr/>
            <p:nvPr/>
          </p:nvSpPr>
          <p:spPr>
            <a:xfrm>
              <a:off x="651675" y="2566225"/>
              <a:ext cx="432250" cy="1407500"/>
            </a:xfrm>
            <a:custGeom>
              <a:rect b="b" l="l" r="r" t="t"/>
              <a:pathLst>
                <a:path extrusionOk="0" h="56300" w="1729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5"/>
            <p:cNvSpPr/>
            <p:nvPr/>
          </p:nvSpPr>
          <p:spPr>
            <a:xfrm>
              <a:off x="591350" y="2376450"/>
              <a:ext cx="593500" cy="1676250"/>
            </a:xfrm>
            <a:custGeom>
              <a:rect b="b" l="l" r="r" t="t"/>
              <a:pathLst>
                <a:path extrusionOk="0" h="67050" w="2374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5"/>
            <p:cNvSpPr/>
            <p:nvPr/>
          </p:nvSpPr>
          <p:spPr>
            <a:xfrm>
              <a:off x="576000" y="2354500"/>
              <a:ext cx="578150" cy="1726725"/>
            </a:xfrm>
            <a:custGeom>
              <a:rect b="b" l="l" r="r" t="t"/>
              <a:pathLst>
                <a:path extrusionOk="0" h="69069" w="23126">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5"/>
            <p:cNvSpPr/>
            <p:nvPr/>
          </p:nvSpPr>
          <p:spPr>
            <a:xfrm>
              <a:off x="549675" y="2291975"/>
              <a:ext cx="648350" cy="1851775"/>
            </a:xfrm>
            <a:custGeom>
              <a:rect b="b" l="l" r="r" t="t"/>
              <a:pathLst>
                <a:path extrusionOk="0" h="74071" w="25934">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5"/>
            <p:cNvSpPr/>
            <p:nvPr/>
          </p:nvSpPr>
          <p:spPr>
            <a:xfrm>
              <a:off x="520050" y="2414850"/>
              <a:ext cx="434425" cy="1781550"/>
            </a:xfrm>
            <a:custGeom>
              <a:rect b="b" l="l" r="r" t="t"/>
              <a:pathLst>
                <a:path extrusionOk="0" h="71262" w="17377">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5"/>
            <p:cNvSpPr/>
            <p:nvPr/>
          </p:nvSpPr>
          <p:spPr>
            <a:xfrm>
              <a:off x="1580850" y="2421425"/>
              <a:ext cx="400450" cy="236975"/>
            </a:xfrm>
            <a:custGeom>
              <a:rect b="b" l="l" r="r" t="t"/>
              <a:pathLst>
                <a:path extrusionOk="0" h="9479" w="16018">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5"/>
            <p:cNvSpPr/>
            <p:nvPr/>
          </p:nvSpPr>
          <p:spPr>
            <a:xfrm>
              <a:off x="1302225" y="2397300"/>
              <a:ext cx="651650" cy="660425"/>
            </a:xfrm>
            <a:custGeom>
              <a:rect b="b" l="l" r="r" t="t"/>
              <a:pathLst>
                <a:path extrusionOk="0" h="26417" w="26066">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5"/>
            <p:cNvSpPr/>
            <p:nvPr/>
          </p:nvSpPr>
          <p:spPr>
            <a:xfrm>
              <a:off x="853525" y="2286500"/>
              <a:ext cx="977475" cy="1079475"/>
            </a:xfrm>
            <a:custGeom>
              <a:rect b="b" l="l" r="r" t="t"/>
              <a:pathLst>
                <a:path extrusionOk="0" h="43179" w="39099">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5"/>
            <p:cNvSpPr/>
            <p:nvPr/>
          </p:nvSpPr>
          <p:spPr>
            <a:xfrm>
              <a:off x="805275" y="2264550"/>
              <a:ext cx="1002700" cy="724050"/>
            </a:xfrm>
            <a:custGeom>
              <a:rect b="b" l="l" r="r" t="t"/>
              <a:pathLst>
                <a:path extrusionOk="0" h="28962" w="40108">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5"/>
            <p:cNvSpPr/>
            <p:nvPr/>
          </p:nvSpPr>
          <p:spPr>
            <a:xfrm>
              <a:off x="814050" y="2243700"/>
              <a:ext cx="969775" cy="499175"/>
            </a:xfrm>
            <a:custGeom>
              <a:rect b="b" l="l" r="r" t="t"/>
              <a:pathLst>
                <a:path extrusionOk="0" h="19967" w="38791">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5"/>
            <p:cNvSpPr/>
            <p:nvPr/>
          </p:nvSpPr>
          <p:spPr>
            <a:xfrm>
              <a:off x="993950" y="2188850"/>
              <a:ext cx="823875" cy="448700"/>
            </a:xfrm>
            <a:custGeom>
              <a:rect b="b" l="l" r="r" t="t"/>
              <a:pathLst>
                <a:path extrusionOk="0" h="17948" w="32955">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5"/>
            <p:cNvSpPr/>
            <p:nvPr/>
          </p:nvSpPr>
          <p:spPr>
            <a:xfrm>
              <a:off x="1017000" y="2199825"/>
              <a:ext cx="718550" cy="375200"/>
            </a:xfrm>
            <a:custGeom>
              <a:rect b="b" l="l" r="r" t="t"/>
              <a:pathLst>
                <a:path extrusionOk="0" h="15008" w="28742">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5"/>
            <p:cNvSpPr/>
            <p:nvPr/>
          </p:nvSpPr>
          <p:spPr>
            <a:xfrm>
              <a:off x="1051000" y="2176800"/>
              <a:ext cx="657125" cy="330225"/>
            </a:xfrm>
            <a:custGeom>
              <a:rect b="b" l="l" r="r" t="t"/>
              <a:pathLst>
                <a:path extrusionOk="0" h="13209" w="26285">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5"/>
            <p:cNvSpPr/>
            <p:nvPr/>
          </p:nvSpPr>
          <p:spPr>
            <a:xfrm>
              <a:off x="1176050" y="2151575"/>
              <a:ext cx="504650" cy="233675"/>
            </a:xfrm>
            <a:custGeom>
              <a:rect b="b" l="l" r="r" t="t"/>
              <a:pathLst>
                <a:path extrusionOk="0" h="9347" w="20186">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5"/>
            <p:cNvSpPr/>
            <p:nvPr/>
          </p:nvSpPr>
          <p:spPr>
            <a:xfrm>
              <a:off x="1145350" y="2127425"/>
              <a:ext cx="509025" cy="235875"/>
            </a:xfrm>
            <a:custGeom>
              <a:rect b="b" l="l" r="r" t="t"/>
              <a:pathLst>
                <a:path extrusionOk="0" h="9435" w="20361">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5"/>
            <p:cNvSpPr/>
            <p:nvPr/>
          </p:nvSpPr>
          <p:spPr>
            <a:xfrm>
              <a:off x="1190325" y="2262350"/>
              <a:ext cx="66950" cy="38425"/>
            </a:xfrm>
            <a:custGeom>
              <a:rect b="b" l="l" r="r" t="t"/>
              <a:pathLst>
                <a:path extrusionOk="0" h="1537" w="2678">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5"/>
            <p:cNvSpPr/>
            <p:nvPr/>
          </p:nvSpPr>
          <p:spPr>
            <a:xfrm>
              <a:off x="916075" y="2376450"/>
              <a:ext cx="69125" cy="47200"/>
            </a:xfrm>
            <a:custGeom>
              <a:rect b="b" l="l" r="r" t="t"/>
              <a:pathLst>
                <a:path extrusionOk="0" h="1888" w="2765">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5"/>
            <p:cNvSpPr/>
            <p:nvPr/>
          </p:nvSpPr>
          <p:spPr>
            <a:xfrm>
              <a:off x="1008225" y="2288700"/>
              <a:ext cx="72425" cy="46100"/>
            </a:xfrm>
            <a:custGeom>
              <a:rect b="b" l="l" r="r" t="t"/>
              <a:pathLst>
                <a:path extrusionOk="0" h="1844" w="2897">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5"/>
            <p:cNvSpPr/>
            <p:nvPr/>
          </p:nvSpPr>
          <p:spPr>
            <a:xfrm>
              <a:off x="1671900" y="2078075"/>
              <a:ext cx="158000" cy="82300"/>
            </a:xfrm>
            <a:custGeom>
              <a:rect b="b" l="l" r="r" t="t"/>
              <a:pathLst>
                <a:path extrusionOk="0" h="3292" w="632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5"/>
            <p:cNvSpPr/>
            <p:nvPr/>
          </p:nvSpPr>
          <p:spPr>
            <a:xfrm>
              <a:off x="1645575" y="2080250"/>
              <a:ext cx="110825" cy="55975"/>
            </a:xfrm>
            <a:custGeom>
              <a:rect b="b" l="l" r="r" t="t"/>
              <a:pathLst>
                <a:path extrusionOk="0" h="2239" w="4433">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8" name="Google Shape;1078;p35"/>
          <p:cNvSpPr/>
          <p:nvPr/>
        </p:nvSpPr>
        <p:spPr>
          <a:xfrm>
            <a:off x="2243500" y="-3263275"/>
            <a:ext cx="99486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5"/>
          <p:cNvSpPr/>
          <p:nvPr/>
        </p:nvSpPr>
        <p:spPr>
          <a:xfrm>
            <a:off x="9144000" y="-1294225"/>
            <a:ext cx="9948600" cy="71739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5"/>
          <p:cNvSpPr/>
          <p:nvPr/>
        </p:nvSpPr>
        <p:spPr>
          <a:xfrm>
            <a:off x="-5113275" y="5143500"/>
            <a:ext cx="99486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5"/>
          <p:cNvSpPr/>
          <p:nvPr/>
        </p:nvSpPr>
        <p:spPr>
          <a:xfrm>
            <a:off x="-5113275" y="-815825"/>
            <a:ext cx="5113200" cy="6277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5"/>
          <p:cNvSpPr txBox="1"/>
          <p:nvPr>
            <p:ph type="title"/>
          </p:nvPr>
        </p:nvSpPr>
        <p:spPr>
          <a:xfrm>
            <a:off x="420700" y="315899"/>
            <a:ext cx="8376300" cy="573600"/>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dk1"/>
              </a:buClr>
              <a:buSzPts val="3200"/>
              <a:buNone/>
              <a:defRPr b="1" i="0" sz="3200" u="none" cap="none" strike="noStrike">
                <a:solidFill>
                  <a:schemeClr val="dk1"/>
                </a:solidFill>
                <a:highlight>
                  <a:schemeClr val="accent1"/>
                </a:highlight>
              </a:defRPr>
            </a:lvl1pPr>
            <a:lvl2pPr lvl="1" marR="0" rtl="0" algn="l">
              <a:lnSpc>
                <a:spcPct val="115000"/>
              </a:lnSpc>
              <a:spcBef>
                <a:spcPts val="800"/>
              </a:spcBef>
              <a:spcAft>
                <a:spcPts val="0"/>
              </a:spcAft>
              <a:buClr>
                <a:schemeClr val="dk1"/>
              </a:buClr>
              <a:buSzPts val="3000"/>
              <a:buNone/>
              <a:defRPr b="1" i="0" sz="3000" u="none" cap="none" strike="noStrike">
                <a:solidFill>
                  <a:schemeClr val="dk1"/>
                </a:solidFill>
              </a:defRPr>
            </a:lvl2pPr>
            <a:lvl3pPr lvl="2" marR="0" rtl="0" algn="l">
              <a:lnSpc>
                <a:spcPct val="115000"/>
              </a:lnSpc>
              <a:spcBef>
                <a:spcPts val="800"/>
              </a:spcBef>
              <a:spcAft>
                <a:spcPts val="0"/>
              </a:spcAft>
              <a:buClr>
                <a:schemeClr val="dk1"/>
              </a:buClr>
              <a:buSzPts val="3000"/>
              <a:buNone/>
              <a:defRPr b="1" i="0" sz="3000" u="none" cap="none" strike="noStrike">
                <a:solidFill>
                  <a:schemeClr val="dk1"/>
                </a:solidFill>
              </a:defRPr>
            </a:lvl3pPr>
            <a:lvl4pPr lvl="3" marR="0" rtl="0" algn="l">
              <a:lnSpc>
                <a:spcPct val="115000"/>
              </a:lnSpc>
              <a:spcBef>
                <a:spcPts val="800"/>
              </a:spcBef>
              <a:spcAft>
                <a:spcPts val="0"/>
              </a:spcAft>
              <a:buClr>
                <a:schemeClr val="dk1"/>
              </a:buClr>
              <a:buSzPts val="3000"/>
              <a:buNone/>
              <a:defRPr b="1" i="0" sz="3000" u="none" cap="none" strike="noStrike">
                <a:solidFill>
                  <a:schemeClr val="dk1"/>
                </a:solidFill>
              </a:defRPr>
            </a:lvl4pPr>
            <a:lvl5pPr lvl="4" marR="0" rtl="0" algn="l">
              <a:lnSpc>
                <a:spcPct val="115000"/>
              </a:lnSpc>
              <a:spcBef>
                <a:spcPts val="800"/>
              </a:spcBef>
              <a:spcAft>
                <a:spcPts val="0"/>
              </a:spcAft>
              <a:buClr>
                <a:schemeClr val="dk1"/>
              </a:buClr>
              <a:buSzPts val="3000"/>
              <a:buNone/>
              <a:defRPr b="1" i="0" sz="3000" u="none" cap="none" strike="noStrike">
                <a:solidFill>
                  <a:schemeClr val="dk1"/>
                </a:solidFill>
              </a:defRPr>
            </a:lvl5pPr>
            <a:lvl6pPr lvl="5" marR="0" rtl="0" algn="l">
              <a:lnSpc>
                <a:spcPct val="115000"/>
              </a:lnSpc>
              <a:spcBef>
                <a:spcPts val="800"/>
              </a:spcBef>
              <a:spcAft>
                <a:spcPts val="0"/>
              </a:spcAft>
              <a:buClr>
                <a:schemeClr val="dk1"/>
              </a:buClr>
              <a:buSzPts val="3000"/>
              <a:buNone/>
              <a:defRPr b="1" i="0" sz="3000" u="none" cap="none" strike="noStrike">
                <a:solidFill>
                  <a:schemeClr val="dk1"/>
                </a:solidFill>
              </a:defRPr>
            </a:lvl6pPr>
            <a:lvl7pPr lvl="6" marR="0" rtl="0" algn="l">
              <a:lnSpc>
                <a:spcPct val="115000"/>
              </a:lnSpc>
              <a:spcBef>
                <a:spcPts val="800"/>
              </a:spcBef>
              <a:spcAft>
                <a:spcPts val="0"/>
              </a:spcAft>
              <a:buClr>
                <a:schemeClr val="dk1"/>
              </a:buClr>
              <a:buSzPts val="3000"/>
              <a:buNone/>
              <a:defRPr b="1" i="0" sz="3000" u="none" cap="none" strike="noStrike">
                <a:solidFill>
                  <a:schemeClr val="dk1"/>
                </a:solidFill>
              </a:defRPr>
            </a:lvl7pPr>
            <a:lvl8pPr lvl="7" marR="0" rtl="0" algn="l">
              <a:lnSpc>
                <a:spcPct val="115000"/>
              </a:lnSpc>
              <a:spcBef>
                <a:spcPts val="800"/>
              </a:spcBef>
              <a:spcAft>
                <a:spcPts val="0"/>
              </a:spcAft>
              <a:buClr>
                <a:schemeClr val="dk1"/>
              </a:buClr>
              <a:buSzPts val="3000"/>
              <a:buNone/>
              <a:defRPr b="1" i="0" sz="3000" u="none" cap="none" strike="noStrike">
                <a:solidFill>
                  <a:schemeClr val="dk1"/>
                </a:solidFill>
              </a:defRPr>
            </a:lvl8pPr>
            <a:lvl9pPr lvl="8" marR="0" rtl="0" algn="l">
              <a:lnSpc>
                <a:spcPct val="115000"/>
              </a:lnSpc>
              <a:spcBef>
                <a:spcPts val="800"/>
              </a:spcBef>
              <a:spcAft>
                <a:spcPts val="800"/>
              </a:spcAft>
              <a:buClr>
                <a:schemeClr val="dk1"/>
              </a:buClr>
              <a:buSzPts val="3000"/>
              <a:buNone/>
              <a:defRPr b="1" i="0" sz="3000" u="none" cap="none" strike="noStrike">
                <a:solidFill>
                  <a:schemeClr val="dk1"/>
                </a:solidFill>
              </a:defRPr>
            </a:lvl9pPr>
          </a:lstStyle>
          <a:p/>
        </p:txBody>
      </p:sp>
      <p:sp>
        <p:nvSpPr>
          <p:cNvPr id="1083" name="Google Shape;1083;p35"/>
          <p:cNvSpPr txBox="1"/>
          <p:nvPr>
            <p:ph idx="1" type="body"/>
          </p:nvPr>
        </p:nvSpPr>
        <p:spPr>
          <a:xfrm>
            <a:off x="424925" y="994550"/>
            <a:ext cx="4098600" cy="3832800"/>
          </a:xfrm>
          <a:prstGeom prst="rect">
            <a:avLst/>
          </a:prstGeom>
          <a:solidFill>
            <a:schemeClr val="dk1"/>
          </a:solidFill>
          <a:ln>
            <a:noFill/>
          </a:ln>
        </p:spPr>
        <p:txBody>
          <a:bodyPr anchorCtr="0" anchor="t" bIns="0" lIns="0" spcFirstLastPara="1" rIns="91425" wrap="square" tIns="0">
            <a:normAutofit/>
          </a:bodyPr>
          <a:lstStyle>
            <a:lvl1pPr indent="-228600" lvl="0" marL="457200" marR="0" rtl="0" algn="l">
              <a:lnSpc>
                <a:spcPct val="115000"/>
              </a:lnSpc>
              <a:spcBef>
                <a:spcPts val="0"/>
              </a:spcBef>
              <a:spcAft>
                <a:spcPts val="0"/>
              </a:spcAft>
              <a:buClr>
                <a:schemeClr val="lt1"/>
              </a:buClr>
              <a:buSzPts val="2000"/>
              <a:buNone/>
              <a:defRPr i="0" u="none" cap="none" strike="noStrike">
                <a:solidFill>
                  <a:schemeClr val="lt1"/>
                </a:solidFill>
              </a:defRPr>
            </a:lvl1pPr>
            <a:lvl2pPr indent="-228600" lvl="1" marL="914400" marR="0" rtl="0" algn="l">
              <a:lnSpc>
                <a:spcPct val="115000"/>
              </a:lnSpc>
              <a:spcBef>
                <a:spcPts val="800"/>
              </a:spcBef>
              <a:spcAft>
                <a:spcPts val="0"/>
              </a:spcAft>
              <a:buClr>
                <a:schemeClr val="lt1"/>
              </a:buClr>
              <a:buSzPts val="2000"/>
              <a:buNone/>
              <a:defRPr i="0" u="none" cap="none" strike="noStrike">
                <a:solidFill>
                  <a:schemeClr val="lt1"/>
                </a:solidFill>
              </a:defRPr>
            </a:lvl2pPr>
            <a:lvl3pPr indent="-228600" lvl="2" marL="1371600" marR="0" rtl="0" algn="l">
              <a:lnSpc>
                <a:spcPct val="115000"/>
              </a:lnSpc>
              <a:spcBef>
                <a:spcPts val="800"/>
              </a:spcBef>
              <a:spcAft>
                <a:spcPts val="0"/>
              </a:spcAft>
              <a:buClr>
                <a:schemeClr val="lt1"/>
              </a:buClr>
              <a:buSzPts val="2000"/>
              <a:buNone/>
              <a:defRPr i="0" u="none" cap="none" strike="noStrike">
                <a:solidFill>
                  <a:schemeClr val="lt1"/>
                </a:solidFill>
              </a:defRPr>
            </a:lvl3pPr>
            <a:lvl4pPr indent="-228600" lvl="3" marL="1828800" marR="0" rtl="0" algn="l">
              <a:lnSpc>
                <a:spcPct val="115000"/>
              </a:lnSpc>
              <a:spcBef>
                <a:spcPts val="800"/>
              </a:spcBef>
              <a:spcAft>
                <a:spcPts val="0"/>
              </a:spcAft>
              <a:buClr>
                <a:schemeClr val="lt1"/>
              </a:buClr>
              <a:buSzPts val="2000"/>
              <a:buNone/>
              <a:defRPr i="0" u="none" cap="none" strike="noStrike">
                <a:solidFill>
                  <a:schemeClr val="lt1"/>
                </a:solidFill>
              </a:defRPr>
            </a:lvl4pPr>
            <a:lvl5pPr indent="-228600" lvl="4" marL="2286000" marR="0" rtl="0" algn="l">
              <a:lnSpc>
                <a:spcPct val="115000"/>
              </a:lnSpc>
              <a:spcBef>
                <a:spcPts val="800"/>
              </a:spcBef>
              <a:spcAft>
                <a:spcPts val="0"/>
              </a:spcAft>
              <a:buClr>
                <a:schemeClr val="lt1"/>
              </a:buClr>
              <a:buSzPts val="2000"/>
              <a:buNone/>
              <a:defRPr i="0" u="none" cap="none" strike="noStrike">
                <a:solidFill>
                  <a:schemeClr val="lt1"/>
                </a:solidFill>
              </a:defRPr>
            </a:lvl5pPr>
            <a:lvl6pPr indent="-228600" lvl="5" marL="2743200" marR="0" rtl="0" algn="l">
              <a:lnSpc>
                <a:spcPct val="115000"/>
              </a:lnSpc>
              <a:spcBef>
                <a:spcPts val="800"/>
              </a:spcBef>
              <a:spcAft>
                <a:spcPts val="0"/>
              </a:spcAft>
              <a:buClr>
                <a:schemeClr val="lt1"/>
              </a:buClr>
              <a:buSzPts val="2000"/>
              <a:buNone/>
              <a:defRPr i="0" u="none" cap="none" strike="noStrike">
                <a:solidFill>
                  <a:schemeClr val="lt1"/>
                </a:solidFill>
              </a:defRPr>
            </a:lvl6pPr>
            <a:lvl7pPr indent="-228600" lvl="6" marL="3200400" marR="0" rtl="0" algn="l">
              <a:lnSpc>
                <a:spcPct val="115000"/>
              </a:lnSpc>
              <a:spcBef>
                <a:spcPts val="800"/>
              </a:spcBef>
              <a:spcAft>
                <a:spcPts val="0"/>
              </a:spcAft>
              <a:buClr>
                <a:schemeClr val="lt1"/>
              </a:buClr>
              <a:buSzPts val="2000"/>
              <a:buNone/>
              <a:defRPr i="0" u="none" cap="none" strike="noStrike">
                <a:solidFill>
                  <a:schemeClr val="lt1"/>
                </a:solidFill>
              </a:defRPr>
            </a:lvl7pPr>
            <a:lvl8pPr indent="-228600" lvl="7" marL="3657600" marR="0" rtl="0" algn="l">
              <a:lnSpc>
                <a:spcPct val="115000"/>
              </a:lnSpc>
              <a:spcBef>
                <a:spcPts val="800"/>
              </a:spcBef>
              <a:spcAft>
                <a:spcPts val="0"/>
              </a:spcAft>
              <a:buClr>
                <a:schemeClr val="lt1"/>
              </a:buClr>
              <a:buSzPts val="2000"/>
              <a:buNone/>
              <a:defRPr i="0" u="none" cap="none" strike="noStrike">
                <a:solidFill>
                  <a:schemeClr val="lt1"/>
                </a:solidFill>
              </a:defRPr>
            </a:lvl8pPr>
            <a:lvl9pPr indent="-228600" lvl="8" marL="4114800" marR="0" rtl="0" algn="l">
              <a:lnSpc>
                <a:spcPct val="115000"/>
              </a:lnSpc>
              <a:spcBef>
                <a:spcPts val="800"/>
              </a:spcBef>
              <a:spcAft>
                <a:spcPts val="800"/>
              </a:spcAft>
              <a:buClr>
                <a:schemeClr val="lt1"/>
              </a:buClr>
              <a:buSzPts val="2000"/>
              <a:buNone/>
              <a:defRPr i="0" u="none" cap="none" strike="noStrike">
                <a:solidFill>
                  <a:schemeClr val="lt1"/>
                </a:solidFill>
              </a:defRPr>
            </a:lvl9pPr>
          </a:lstStyle>
          <a:p/>
        </p:txBody>
      </p:sp>
      <p:sp>
        <p:nvSpPr>
          <p:cNvPr id="1084" name="Google Shape;1084;p35"/>
          <p:cNvSpPr txBox="1"/>
          <p:nvPr>
            <p:ph idx="2" type="body"/>
          </p:nvPr>
        </p:nvSpPr>
        <p:spPr>
          <a:xfrm>
            <a:off x="4620525" y="994550"/>
            <a:ext cx="4098600" cy="3832800"/>
          </a:xfrm>
          <a:prstGeom prst="rect">
            <a:avLst/>
          </a:prstGeom>
          <a:solidFill>
            <a:schemeClr val="dk1"/>
          </a:solidFill>
          <a:ln>
            <a:noFill/>
          </a:ln>
        </p:spPr>
        <p:txBody>
          <a:bodyPr anchorCtr="0" anchor="t" bIns="0" lIns="182875" spcFirstLastPara="1" rIns="0" wrap="square" tIns="0">
            <a:normAutofit/>
          </a:bodyPr>
          <a:lstStyle>
            <a:lvl1pPr indent="-355600" lvl="0" marL="457200" marR="0" rtl="0" algn="l">
              <a:lnSpc>
                <a:spcPct val="115000"/>
              </a:lnSpc>
              <a:spcBef>
                <a:spcPts val="0"/>
              </a:spcBef>
              <a:spcAft>
                <a:spcPts val="0"/>
              </a:spcAft>
              <a:buClr>
                <a:schemeClr val="lt1"/>
              </a:buClr>
              <a:buSzPts val="2000"/>
              <a:buChar char="●"/>
              <a:defRPr i="0" u="none" cap="none" strike="noStrike">
                <a:solidFill>
                  <a:schemeClr val="lt1"/>
                </a:solidFill>
              </a:defRPr>
            </a:lvl1pPr>
            <a:lvl2pPr indent="-355600" lvl="1" marL="914400" marR="0" rtl="0" algn="l">
              <a:lnSpc>
                <a:spcPct val="115000"/>
              </a:lnSpc>
              <a:spcBef>
                <a:spcPts val="800"/>
              </a:spcBef>
              <a:spcAft>
                <a:spcPts val="0"/>
              </a:spcAft>
              <a:buClr>
                <a:schemeClr val="lt1"/>
              </a:buClr>
              <a:buSzPts val="2000"/>
              <a:buChar char="○"/>
              <a:defRPr i="0" u="none" cap="none" strike="noStrike">
                <a:solidFill>
                  <a:schemeClr val="lt1"/>
                </a:solidFill>
              </a:defRPr>
            </a:lvl2pPr>
            <a:lvl3pPr indent="-355600" lvl="2" marL="1371600" marR="0" rtl="0" algn="l">
              <a:lnSpc>
                <a:spcPct val="115000"/>
              </a:lnSpc>
              <a:spcBef>
                <a:spcPts val="800"/>
              </a:spcBef>
              <a:spcAft>
                <a:spcPts val="0"/>
              </a:spcAft>
              <a:buClr>
                <a:schemeClr val="lt1"/>
              </a:buClr>
              <a:buSzPts val="2000"/>
              <a:buChar char="■"/>
              <a:defRPr i="0" u="none" cap="none" strike="noStrike">
                <a:solidFill>
                  <a:schemeClr val="lt1"/>
                </a:solidFill>
              </a:defRPr>
            </a:lvl3pPr>
            <a:lvl4pPr indent="-355600" lvl="3" marL="1828800" marR="0" rtl="0" algn="l">
              <a:lnSpc>
                <a:spcPct val="115000"/>
              </a:lnSpc>
              <a:spcBef>
                <a:spcPts val="800"/>
              </a:spcBef>
              <a:spcAft>
                <a:spcPts val="0"/>
              </a:spcAft>
              <a:buClr>
                <a:schemeClr val="lt1"/>
              </a:buClr>
              <a:buSzPts val="2000"/>
              <a:buChar char="●"/>
              <a:defRPr i="0" u="none" cap="none" strike="noStrike">
                <a:solidFill>
                  <a:schemeClr val="lt1"/>
                </a:solidFill>
              </a:defRPr>
            </a:lvl4pPr>
            <a:lvl5pPr indent="-355600" lvl="4" marL="2286000" marR="0" rtl="0" algn="l">
              <a:lnSpc>
                <a:spcPct val="115000"/>
              </a:lnSpc>
              <a:spcBef>
                <a:spcPts val="800"/>
              </a:spcBef>
              <a:spcAft>
                <a:spcPts val="0"/>
              </a:spcAft>
              <a:buClr>
                <a:schemeClr val="lt1"/>
              </a:buClr>
              <a:buSzPts val="2000"/>
              <a:buChar char="○"/>
              <a:defRPr i="0" u="none" cap="none" strike="noStrike">
                <a:solidFill>
                  <a:schemeClr val="lt1"/>
                </a:solidFill>
              </a:defRPr>
            </a:lvl5pPr>
            <a:lvl6pPr indent="-355600" lvl="5" marL="2743200" marR="0" rtl="0" algn="l">
              <a:lnSpc>
                <a:spcPct val="115000"/>
              </a:lnSpc>
              <a:spcBef>
                <a:spcPts val="800"/>
              </a:spcBef>
              <a:spcAft>
                <a:spcPts val="0"/>
              </a:spcAft>
              <a:buClr>
                <a:schemeClr val="lt1"/>
              </a:buClr>
              <a:buSzPts val="2000"/>
              <a:buChar char="■"/>
              <a:defRPr i="0" u="none" cap="none" strike="noStrike">
                <a:solidFill>
                  <a:schemeClr val="lt1"/>
                </a:solidFill>
              </a:defRPr>
            </a:lvl6pPr>
            <a:lvl7pPr indent="-355600" lvl="6" marL="3200400" marR="0" rtl="0" algn="l">
              <a:lnSpc>
                <a:spcPct val="115000"/>
              </a:lnSpc>
              <a:spcBef>
                <a:spcPts val="800"/>
              </a:spcBef>
              <a:spcAft>
                <a:spcPts val="0"/>
              </a:spcAft>
              <a:buClr>
                <a:schemeClr val="lt1"/>
              </a:buClr>
              <a:buSzPts val="2000"/>
              <a:buChar char="●"/>
              <a:defRPr i="0" u="none" cap="none" strike="noStrike">
                <a:solidFill>
                  <a:schemeClr val="lt1"/>
                </a:solidFill>
              </a:defRPr>
            </a:lvl7pPr>
            <a:lvl8pPr indent="-355600" lvl="7" marL="3657600" marR="0" rtl="0" algn="l">
              <a:lnSpc>
                <a:spcPct val="115000"/>
              </a:lnSpc>
              <a:spcBef>
                <a:spcPts val="800"/>
              </a:spcBef>
              <a:spcAft>
                <a:spcPts val="0"/>
              </a:spcAft>
              <a:buClr>
                <a:schemeClr val="lt1"/>
              </a:buClr>
              <a:buSzPts val="2000"/>
              <a:buChar char="○"/>
              <a:defRPr i="0" u="none" cap="none" strike="noStrike">
                <a:solidFill>
                  <a:schemeClr val="lt1"/>
                </a:solidFill>
              </a:defRPr>
            </a:lvl8pPr>
            <a:lvl9pPr indent="-355600" lvl="8" marL="4114800" marR="0" rtl="0" algn="l">
              <a:lnSpc>
                <a:spcPct val="115000"/>
              </a:lnSpc>
              <a:spcBef>
                <a:spcPts val="800"/>
              </a:spcBef>
              <a:spcAft>
                <a:spcPts val="800"/>
              </a:spcAft>
              <a:buClr>
                <a:schemeClr val="lt1"/>
              </a:buClr>
              <a:buSzPts val="2000"/>
              <a:buChar char="■"/>
              <a:defRPr i="0" u="none" cap="none" strike="noStrike">
                <a:solidFill>
                  <a:schemeClr val="lt1"/>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with subtitle, 2 column — gold image">
  <p:cSld name="CUSTOM_22_1_1_1_1_1_1_1">
    <p:spTree>
      <p:nvGrpSpPr>
        <p:cNvPr id="1085" name="Shape 1085"/>
        <p:cNvGrpSpPr/>
        <p:nvPr/>
      </p:nvGrpSpPr>
      <p:grpSpPr>
        <a:xfrm>
          <a:off x="0" y="0"/>
          <a:ext cx="0" cy="0"/>
          <a:chOff x="0" y="0"/>
          <a:chExt cx="0" cy="0"/>
        </a:xfrm>
      </p:grpSpPr>
      <p:pic>
        <p:nvPicPr>
          <p:cNvPr id="1086" name="Google Shape;1086;p36"/>
          <p:cNvPicPr preferRelativeResize="0"/>
          <p:nvPr/>
        </p:nvPicPr>
        <p:blipFill rotWithShape="1">
          <a:blip r:embed="rId2">
            <a:alphaModFix/>
          </a:blip>
          <a:srcRect b="0" l="0" r="1088" t="0"/>
          <a:stretch/>
        </p:blipFill>
        <p:spPr>
          <a:xfrm>
            <a:off x="0" y="0"/>
            <a:ext cx="9144003" cy="5199601"/>
          </a:xfrm>
          <a:prstGeom prst="rect">
            <a:avLst/>
          </a:prstGeom>
          <a:noFill/>
          <a:ln>
            <a:noFill/>
          </a:ln>
        </p:spPr>
      </p:pic>
      <p:sp>
        <p:nvSpPr>
          <p:cNvPr id="1087" name="Google Shape;1087;p36"/>
          <p:cNvSpPr txBox="1"/>
          <p:nvPr>
            <p:ph idx="1" type="body"/>
          </p:nvPr>
        </p:nvSpPr>
        <p:spPr>
          <a:xfrm>
            <a:off x="433675" y="1301025"/>
            <a:ext cx="4092600" cy="2454600"/>
          </a:xfrm>
          <a:prstGeom prst="rect">
            <a:avLst/>
          </a:prstGeom>
        </p:spPr>
        <p:txBody>
          <a:bodyPr anchorCtr="0" anchor="t" bIns="0" lIns="0" spcFirstLastPara="1" rIns="91425"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1088" name="Google Shape;1088;p36"/>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1089" name="Google Shape;1089;p36"/>
          <p:cNvSpPr txBox="1"/>
          <p:nvPr>
            <p:ph idx="2" type="subTitle"/>
          </p:nvPr>
        </p:nvSpPr>
        <p:spPr>
          <a:xfrm>
            <a:off x="424450" y="756623"/>
            <a:ext cx="8384700" cy="2286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1600"/>
              <a:buNone/>
              <a:defRPr b="1" sz="1600">
                <a:solidFill>
                  <a:schemeClr val="lt1"/>
                </a:solidFill>
                <a:highlight>
                  <a:schemeClr val="dk1"/>
                </a:highlight>
              </a:defRPr>
            </a:lvl1pPr>
            <a:lvl2pPr lvl="1" rtl="0">
              <a:spcBef>
                <a:spcPts val="800"/>
              </a:spcBef>
              <a:spcAft>
                <a:spcPts val="0"/>
              </a:spcAft>
              <a:buSzPts val="2000"/>
              <a:buNone/>
              <a:defRPr/>
            </a:lvl2pPr>
            <a:lvl3pPr lvl="2" rtl="0">
              <a:spcBef>
                <a:spcPts val="800"/>
              </a:spcBef>
              <a:spcAft>
                <a:spcPts val="0"/>
              </a:spcAft>
              <a:buSzPts val="2000"/>
              <a:buNone/>
              <a:defRPr/>
            </a:lvl3pPr>
            <a:lvl4pPr lvl="3" rtl="0">
              <a:spcBef>
                <a:spcPts val="800"/>
              </a:spcBef>
              <a:spcAft>
                <a:spcPts val="0"/>
              </a:spcAft>
              <a:buSzPts val="2000"/>
              <a:buNone/>
              <a:defRPr/>
            </a:lvl4pPr>
            <a:lvl5pPr lvl="4" rtl="0">
              <a:spcBef>
                <a:spcPts val="800"/>
              </a:spcBef>
              <a:spcAft>
                <a:spcPts val="0"/>
              </a:spcAft>
              <a:buSzPts val="2000"/>
              <a:buNone/>
              <a:defRPr/>
            </a:lvl5pPr>
            <a:lvl6pPr lvl="5" rtl="0">
              <a:spcBef>
                <a:spcPts val="800"/>
              </a:spcBef>
              <a:spcAft>
                <a:spcPts val="0"/>
              </a:spcAft>
              <a:buSzPts val="2000"/>
              <a:buNone/>
              <a:defRPr/>
            </a:lvl6pPr>
            <a:lvl7pPr lvl="6" rtl="0">
              <a:spcBef>
                <a:spcPts val="800"/>
              </a:spcBef>
              <a:spcAft>
                <a:spcPts val="0"/>
              </a:spcAft>
              <a:buSzPts val="2000"/>
              <a:buNone/>
              <a:defRPr/>
            </a:lvl7pPr>
            <a:lvl8pPr lvl="7" rtl="0">
              <a:spcBef>
                <a:spcPts val="800"/>
              </a:spcBef>
              <a:spcAft>
                <a:spcPts val="0"/>
              </a:spcAft>
              <a:buSzPts val="2000"/>
              <a:buNone/>
              <a:defRPr/>
            </a:lvl8pPr>
            <a:lvl9pPr lvl="8" rtl="0">
              <a:spcBef>
                <a:spcPts val="800"/>
              </a:spcBef>
              <a:spcAft>
                <a:spcPts val="800"/>
              </a:spcAft>
              <a:buSzPts val="2000"/>
              <a:buNone/>
              <a:defRPr/>
            </a:lvl9pPr>
          </a:lstStyle>
          <a:p/>
        </p:txBody>
      </p:sp>
      <p:sp>
        <p:nvSpPr>
          <p:cNvPr id="1090" name="Google Shape;1090;p36"/>
          <p:cNvSpPr txBox="1"/>
          <p:nvPr>
            <p:ph idx="3" type="body"/>
          </p:nvPr>
        </p:nvSpPr>
        <p:spPr>
          <a:xfrm>
            <a:off x="4617725" y="1301025"/>
            <a:ext cx="4092600" cy="2454600"/>
          </a:xfrm>
          <a:prstGeom prst="rect">
            <a:avLst/>
          </a:prstGeom>
        </p:spPr>
        <p:txBody>
          <a:bodyPr anchorCtr="0" anchor="t" bIns="0" lIns="182875"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3 column, pattern — white">
  <p:cSld name="CUSTOM_23_1_1_1_1_1_1_2_3">
    <p:spTree>
      <p:nvGrpSpPr>
        <p:cNvPr id="1091" name="Shape 1091"/>
        <p:cNvGrpSpPr/>
        <p:nvPr/>
      </p:nvGrpSpPr>
      <p:grpSpPr>
        <a:xfrm>
          <a:off x="0" y="0"/>
          <a:ext cx="0" cy="0"/>
          <a:chOff x="0" y="0"/>
          <a:chExt cx="0" cy="0"/>
        </a:xfrm>
      </p:grpSpPr>
      <p:pic>
        <p:nvPicPr>
          <p:cNvPr id="1092" name="Google Shape;1092;p37"/>
          <p:cNvPicPr preferRelativeResize="0"/>
          <p:nvPr/>
        </p:nvPicPr>
        <p:blipFill rotWithShape="1">
          <a:blip r:embed="rId2">
            <a:alphaModFix/>
          </a:blip>
          <a:srcRect b="0" l="0" r="67703" t="0"/>
          <a:stretch/>
        </p:blipFill>
        <p:spPr>
          <a:xfrm>
            <a:off x="0" y="0"/>
            <a:ext cx="2953224" cy="5143500"/>
          </a:xfrm>
          <a:prstGeom prst="rect">
            <a:avLst/>
          </a:prstGeom>
          <a:noFill/>
          <a:ln>
            <a:noFill/>
          </a:ln>
        </p:spPr>
      </p:pic>
      <p:sp>
        <p:nvSpPr>
          <p:cNvPr id="1093" name="Google Shape;1093;p37"/>
          <p:cNvSpPr txBox="1"/>
          <p:nvPr>
            <p:ph idx="1" type="body"/>
          </p:nvPr>
        </p:nvSpPr>
        <p:spPr>
          <a:xfrm>
            <a:off x="3355850" y="323850"/>
            <a:ext cx="2515200" cy="4503600"/>
          </a:xfrm>
          <a:prstGeom prst="rect">
            <a:avLst/>
          </a:prstGeom>
          <a:noFill/>
          <a:ln>
            <a:noFill/>
          </a:ln>
        </p:spPr>
        <p:txBody>
          <a:bodyPr anchorCtr="0" anchor="t" bIns="0" lIns="0" spcFirstLastPara="1" rIns="0" wrap="square" tIns="0">
            <a:noAutofit/>
          </a:bodyPr>
          <a:lstStyle>
            <a:lvl1pPr indent="-228600" lvl="0" marL="457200" rtl="0" algn="l">
              <a:lnSpc>
                <a:spcPct val="115000"/>
              </a:lnSpc>
              <a:spcBef>
                <a:spcPts val="0"/>
              </a:spcBef>
              <a:spcAft>
                <a:spcPts val="0"/>
              </a:spcAft>
              <a:buSzPts val="2000"/>
              <a:buNone/>
              <a:defRPr/>
            </a:lvl1pPr>
            <a:lvl2pPr indent="-228600" lvl="1" marL="914400" rtl="0" algn="l">
              <a:lnSpc>
                <a:spcPct val="115000"/>
              </a:lnSpc>
              <a:spcBef>
                <a:spcPts val="400"/>
              </a:spcBef>
              <a:spcAft>
                <a:spcPts val="0"/>
              </a:spcAft>
              <a:buSzPts val="2000"/>
              <a:buNone/>
              <a:defRPr/>
            </a:lvl2pPr>
            <a:lvl3pPr indent="-228600" lvl="2" marL="1371600" rtl="0" algn="l">
              <a:lnSpc>
                <a:spcPct val="115000"/>
              </a:lnSpc>
              <a:spcBef>
                <a:spcPts val="400"/>
              </a:spcBef>
              <a:spcAft>
                <a:spcPts val="0"/>
              </a:spcAft>
              <a:buSzPts val="2000"/>
              <a:buNone/>
              <a:defRPr/>
            </a:lvl3pPr>
            <a:lvl4pPr indent="-228600" lvl="3" marL="1828800" rtl="0" algn="l">
              <a:lnSpc>
                <a:spcPct val="115000"/>
              </a:lnSpc>
              <a:spcBef>
                <a:spcPts val="400"/>
              </a:spcBef>
              <a:spcAft>
                <a:spcPts val="0"/>
              </a:spcAft>
              <a:buSzPts val="2000"/>
              <a:buNone/>
              <a:defRPr/>
            </a:lvl4pPr>
            <a:lvl5pPr indent="-228600" lvl="4" marL="2286000" rtl="0" algn="l">
              <a:lnSpc>
                <a:spcPct val="115000"/>
              </a:lnSpc>
              <a:spcBef>
                <a:spcPts val="400"/>
              </a:spcBef>
              <a:spcAft>
                <a:spcPts val="0"/>
              </a:spcAft>
              <a:buSzPts val="2000"/>
              <a:buNone/>
              <a:defRPr/>
            </a:lvl5pPr>
            <a:lvl6pPr indent="-228600" lvl="5" marL="2743200" rtl="0" algn="l">
              <a:lnSpc>
                <a:spcPct val="115000"/>
              </a:lnSpc>
              <a:spcBef>
                <a:spcPts val="400"/>
              </a:spcBef>
              <a:spcAft>
                <a:spcPts val="0"/>
              </a:spcAft>
              <a:buSzPts val="2000"/>
              <a:buNone/>
              <a:defRPr/>
            </a:lvl6pPr>
            <a:lvl7pPr indent="-228600" lvl="6" marL="3200400" rtl="0" algn="l">
              <a:lnSpc>
                <a:spcPct val="115000"/>
              </a:lnSpc>
              <a:spcBef>
                <a:spcPts val="400"/>
              </a:spcBef>
              <a:spcAft>
                <a:spcPts val="0"/>
              </a:spcAft>
              <a:buSzPts val="2000"/>
              <a:buNone/>
              <a:defRPr/>
            </a:lvl7pPr>
            <a:lvl8pPr indent="-228600" lvl="7" marL="3657600" rtl="0" algn="l">
              <a:lnSpc>
                <a:spcPct val="115000"/>
              </a:lnSpc>
              <a:spcBef>
                <a:spcPts val="400"/>
              </a:spcBef>
              <a:spcAft>
                <a:spcPts val="0"/>
              </a:spcAft>
              <a:buSzPts val="2000"/>
              <a:buNone/>
              <a:defRPr/>
            </a:lvl8pPr>
            <a:lvl9pPr indent="-228600" lvl="8" marL="4114800" rtl="0" algn="l">
              <a:lnSpc>
                <a:spcPct val="115000"/>
              </a:lnSpc>
              <a:spcBef>
                <a:spcPts val="400"/>
              </a:spcBef>
              <a:spcAft>
                <a:spcPts val="400"/>
              </a:spcAft>
              <a:buSzPts val="2000"/>
              <a:buNone/>
              <a:defRPr/>
            </a:lvl9pPr>
          </a:lstStyle>
          <a:p/>
        </p:txBody>
      </p:sp>
      <p:sp>
        <p:nvSpPr>
          <p:cNvPr id="1094" name="Google Shape;1094;p37"/>
          <p:cNvSpPr txBox="1"/>
          <p:nvPr>
            <p:ph idx="2" type="body"/>
          </p:nvPr>
        </p:nvSpPr>
        <p:spPr>
          <a:xfrm>
            <a:off x="6180650" y="323850"/>
            <a:ext cx="2515200" cy="4503600"/>
          </a:xfrm>
          <a:prstGeom prst="rect">
            <a:avLst/>
          </a:prstGeom>
          <a:noFill/>
          <a:ln>
            <a:noFill/>
          </a:ln>
        </p:spPr>
        <p:txBody>
          <a:bodyPr anchorCtr="0" anchor="t" bIns="0" lIns="0" spcFirstLastPara="1" rIns="0" wrap="square" tIns="0">
            <a:noAutofit/>
          </a:bodyPr>
          <a:lstStyle>
            <a:lvl1pPr indent="-228600" lvl="0" marL="457200" rtl="0" algn="l">
              <a:lnSpc>
                <a:spcPct val="115000"/>
              </a:lnSpc>
              <a:spcBef>
                <a:spcPts val="0"/>
              </a:spcBef>
              <a:spcAft>
                <a:spcPts val="0"/>
              </a:spcAft>
              <a:buSzPts val="2000"/>
              <a:buNone/>
              <a:defRPr/>
            </a:lvl1pPr>
            <a:lvl2pPr indent="-228600" lvl="1" marL="914400" rtl="0" algn="l">
              <a:lnSpc>
                <a:spcPct val="115000"/>
              </a:lnSpc>
              <a:spcBef>
                <a:spcPts val="400"/>
              </a:spcBef>
              <a:spcAft>
                <a:spcPts val="0"/>
              </a:spcAft>
              <a:buSzPts val="2000"/>
              <a:buNone/>
              <a:defRPr/>
            </a:lvl2pPr>
            <a:lvl3pPr indent="-228600" lvl="2" marL="1371600" rtl="0" algn="l">
              <a:lnSpc>
                <a:spcPct val="115000"/>
              </a:lnSpc>
              <a:spcBef>
                <a:spcPts val="400"/>
              </a:spcBef>
              <a:spcAft>
                <a:spcPts val="0"/>
              </a:spcAft>
              <a:buSzPts val="2000"/>
              <a:buNone/>
              <a:defRPr/>
            </a:lvl3pPr>
            <a:lvl4pPr indent="-228600" lvl="3" marL="1828800" rtl="0" algn="l">
              <a:lnSpc>
                <a:spcPct val="115000"/>
              </a:lnSpc>
              <a:spcBef>
                <a:spcPts val="400"/>
              </a:spcBef>
              <a:spcAft>
                <a:spcPts val="0"/>
              </a:spcAft>
              <a:buSzPts val="2000"/>
              <a:buNone/>
              <a:defRPr/>
            </a:lvl4pPr>
            <a:lvl5pPr indent="-228600" lvl="4" marL="2286000" rtl="0" algn="l">
              <a:lnSpc>
                <a:spcPct val="115000"/>
              </a:lnSpc>
              <a:spcBef>
                <a:spcPts val="400"/>
              </a:spcBef>
              <a:spcAft>
                <a:spcPts val="0"/>
              </a:spcAft>
              <a:buSzPts val="2000"/>
              <a:buNone/>
              <a:defRPr/>
            </a:lvl5pPr>
            <a:lvl6pPr indent="-228600" lvl="5" marL="2743200" rtl="0" algn="l">
              <a:lnSpc>
                <a:spcPct val="115000"/>
              </a:lnSpc>
              <a:spcBef>
                <a:spcPts val="400"/>
              </a:spcBef>
              <a:spcAft>
                <a:spcPts val="0"/>
              </a:spcAft>
              <a:buSzPts val="2000"/>
              <a:buNone/>
              <a:defRPr/>
            </a:lvl6pPr>
            <a:lvl7pPr indent="-228600" lvl="6" marL="3200400" rtl="0" algn="l">
              <a:lnSpc>
                <a:spcPct val="115000"/>
              </a:lnSpc>
              <a:spcBef>
                <a:spcPts val="400"/>
              </a:spcBef>
              <a:spcAft>
                <a:spcPts val="0"/>
              </a:spcAft>
              <a:buSzPts val="2000"/>
              <a:buNone/>
              <a:defRPr/>
            </a:lvl7pPr>
            <a:lvl8pPr indent="-228600" lvl="7" marL="3657600" rtl="0" algn="l">
              <a:lnSpc>
                <a:spcPct val="115000"/>
              </a:lnSpc>
              <a:spcBef>
                <a:spcPts val="400"/>
              </a:spcBef>
              <a:spcAft>
                <a:spcPts val="0"/>
              </a:spcAft>
              <a:buSzPts val="2000"/>
              <a:buNone/>
              <a:defRPr/>
            </a:lvl8pPr>
            <a:lvl9pPr indent="-228600" lvl="8" marL="4114800" rtl="0" algn="l">
              <a:lnSpc>
                <a:spcPct val="115000"/>
              </a:lnSpc>
              <a:spcBef>
                <a:spcPts val="400"/>
              </a:spcBef>
              <a:spcAft>
                <a:spcPts val="400"/>
              </a:spcAft>
              <a:buSzPts val="2000"/>
              <a:buNone/>
              <a:defRPr/>
            </a:lvl9pPr>
          </a:lstStyle>
          <a:p/>
        </p:txBody>
      </p:sp>
      <p:sp>
        <p:nvSpPr>
          <p:cNvPr id="1095" name="Google Shape;1095;p37"/>
          <p:cNvSpPr txBox="1"/>
          <p:nvPr>
            <p:ph type="title"/>
          </p:nvPr>
        </p:nvSpPr>
        <p:spPr>
          <a:xfrm>
            <a:off x="323550" y="315900"/>
            <a:ext cx="2515200" cy="5685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2400"/>
              <a:buFont typeface="Arial"/>
              <a:buNone/>
              <a:defRPr b="1" i="0" sz="2400" u="none" cap="none" strike="noStrike">
                <a:solidFill>
                  <a:schemeClr val="dk1"/>
                </a:solidFill>
                <a:highlight>
                  <a:schemeClr val="accent1"/>
                </a:highlight>
                <a:latin typeface="Arial"/>
                <a:ea typeface="Arial"/>
                <a:cs typeface="Arial"/>
                <a:sym typeface="Arial"/>
              </a:defRPr>
            </a:lvl1pPr>
            <a:lvl2pPr lvl="1" rtl="0" algn="l">
              <a:lnSpc>
                <a:spcPct val="90000"/>
              </a:lnSpc>
              <a:spcBef>
                <a:spcPts val="800"/>
              </a:spcBef>
              <a:spcAft>
                <a:spcPts val="0"/>
              </a:spcAft>
              <a:buClr>
                <a:schemeClr val="dk1"/>
              </a:buClr>
              <a:buSzPts val="2400"/>
              <a:buFont typeface="Arial"/>
              <a:buNone/>
              <a:defRPr b="1" sz="2400">
                <a:solidFill>
                  <a:schemeClr val="dk1"/>
                </a:solidFill>
              </a:defRPr>
            </a:lvl2pPr>
            <a:lvl3pPr lvl="2" rtl="0" algn="l">
              <a:lnSpc>
                <a:spcPct val="90000"/>
              </a:lnSpc>
              <a:spcBef>
                <a:spcPts val="0"/>
              </a:spcBef>
              <a:spcAft>
                <a:spcPts val="0"/>
              </a:spcAft>
              <a:buClr>
                <a:schemeClr val="dk1"/>
              </a:buClr>
              <a:buSzPts val="2400"/>
              <a:buFont typeface="Arial"/>
              <a:buNone/>
              <a:defRPr b="1" sz="2400">
                <a:solidFill>
                  <a:schemeClr val="dk1"/>
                </a:solidFill>
              </a:defRPr>
            </a:lvl3pPr>
            <a:lvl4pPr lvl="3" rtl="0" algn="l">
              <a:lnSpc>
                <a:spcPct val="90000"/>
              </a:lnSpc>
              <a:spcBef>
                <a:spcPts val="0"/>
              </a:spcBef>
              <a:spcAft>
                <a:spcPts val="0"/>
              </a:spcAft>
              <a:buClr>
                <a:schemeClr val="dk1"/>
              </a:buClr>
              <a:buSzPts val="2400"/>
              <a:buFont typeface="Arial"/>
              <a:buNone/>
              <a:defRPr b="1" sz="2400">
                <a:solidFill>
                  <a:schemeClr val="dk1"/>
                </a:solidFill>
              </a:defRPr>
            </a:lvl4pPr>
            <a:lvl5pPr lvl="4" rtl="0" algn="l">
              <a:lnSpc>
                <a:spcPct val="90000"/>
              </a:lnSpc>
              <a:spcBef>
                <a:spcPts val="0"/>
              </a:spcBef>
              <a:spcAft>
                <a:spcPts val="0"/>
              </a:spcAft>
              <a:buClr>
                <a:schemeClr val="dk1"/>
              </a:buClr>
              <a:buSzPts val="2400"/>
              <a:buFont typeface="Arial"/>
              <a:buNone/>
              <a:defRPr b="1" sz="2400">
                <a:solidFill>
                  <a:schemeClr val="dk1"/>
                </a:solidFill>
              </a:defRPr>
            </a:lvl5pPr>
            <a:lvl6pPr lvl="5" rtl="0" algn="l">
              <a:lnSpc>
                <a:spcPct val="90000"/>
              </a:lnSpc>
              <a:spcBef>
                <a:spcPts val="0"/>
              </a:spcBef>
              <a:spcAft>
                <a:spcPts val="0"/>
              </a:spcAft>
              <a:buClr>
                <a:schemeClr val="dk1"/>
              </a:buClr>
              <a:buSzPts val="2400"/>
              <a:buFont typeface="Arial"/>
              <a:buNone/>
              <a:defRPr b="1" sz="2400">
                <a:solidFill>
                  <a:schemeClr val="dk1"/>
                </a:solidFill>
              </a:defRPr>
            </a:lvl6pPr>
            <a:lvl7pPr lvl="6" rtl="0" algn="l">
              <a:lnSpc>
                <a:spcPct val="90000"/>
              </a:lnSpc>
              <a:spcBef>
                <a:spcPts val="0"/>
              </a:spcBef>
              <a:spcAft>
                <a:spcPts val="0"/>
              </a:spcAft>
              <a:buClr>
                <a:schemeClr val="dk1"/>
              </a:buClr>
              <a:buSzPts val="2400"/>
              <a:buFont typeface="Arial"/>
              <a:buNone/>
              <a:defRPr b="1" sz="2400">
                <a:solidFill>
                  <a:schemeClr val="dk1"/>
                </a:solidFill>
              </a:defRPr>
            </a:lvl7pPr>
            <a:lvl8pPr lvl="7" rtl="0" algn="l">
              <a:lnSpc>
                <a:spcPct val="90000"/>
              </a:lnSpc>
              <a:spcBef>
                <a:spcPts val="0"/>
              </a:spcBef>
              <a:spcAft>
                <a:spcPts val="0"/>
              </a:spcAft>
              <a:buClr>
                <a:schemeClr val="dk1"/>
              </a:buClr>
              <a:buSzPts val="2400"/>
              <a:buFont typeface="Arial"/>
              <a:buNone/>
              <a:defRPr b="1" sz="2400">
                <a:solidFill>
                  <a:schemeClr val="dk1"/>
                </a:solidFill>
              </a:defRPr>
            </a:lvl8pPr>
            <a:lvl9pPr lvl="8" rtl="0" algn="l">
              <a:lnSpc>
                <a:spcPct val="90000"/>
              </a:lnSpc>
              <a:spcBef>
                <a:spcPts val="0"/>
              </a:spcBef>
              <a:spcAft>
                <a:spcPts val="0"/>
              </a:spcAft>
              <a:buClr>
                <a:schemeClr val="dk1"/>
              </a:buClr>
              <a:buSzPts val="2400"/>
              <a:buFont typeface="Arial"/>
              <a:buNone/>
              <a:defRPr b="1" sz="2400">
                <a:solidFill>
                  <a:schemeClr val="dk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2 column with divider — white">
  <p:cSld name="CUSTOM_23_1_1_2_1_1_1_1_2">
    <p:spTree>
      <p:nvGrpSpPr>
        <p:cNvPr id="1096" name="Shape 1096"/>
        <p:cNvGrpSpPr/>
        <p:nvPr/>
      </p:nvGrpSpPr>
      <p:grpSpPr>
        <a:xfrm>
          <a:off x="0" y="0"/>
          <a:ext cx="0" cy="0"/>
          <a:chOff x="0" y="0"/>
          <a:chExt cx="0" cy="0"/>
        </a:xfrm>
      </p:grpSpPr>
      <p:sp>
        <p:nvSpPr>
          <p:cNvPr id="1097" name="Google Shape;1097;p38"/>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1098" name="Google Shape;1098;p38"/>
          <p:cNvSpPr txBox="1"/>
          <p:nvPr>
            <p:ph idx="1" type="body"/>
          </p:nvPr>
        </p:nvSpPr>
        <p:spPr>
          <a:xfrm>
            <a:off x="420625" y="1000075"/>
            <a:ext cx="4105500" cy="2346600"/>
          </a:xfrm>
          <a:prstGeom prst="rect">
            <a:avLst/>
          </a:prstGeom>
        </p:spPr>
        <p:txBody>
          <a:bodyPr anchorCtr="0" anchor="t" bIns="0" lIns="0" spcFirstLastPara="1" rIns="91425"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sp>
        <p:nvSpPr>
          <p:cNvPr id="1099" name="Google Shape;1099;p38"/>
          <p:cNvSpPr txBox="1"/>
          <p:nvPr>
            <p:ph idx="2" type="body"/>
          </p:nvPr>
        </p:nvSpPr>
        <p:spPr>
          <a:xfrm>
            <a:off x="4617725" y="1000075"/>
            <a:ext cx="4188000" cy="2346600"/>
          </a:xfrm>
          <a:prstGeom prst="rect">
            <a:avLst/>
          </a:prstGeom>
        </p:spPr>
        <p:txBody>
          <a:bodyPr anchorCtr="0" anchor="t" bIns="0" lIns="182875"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cxnSp>
        <p:nvCxnSpPr>
          <p:cNvPr id="1100" name="Google Shape;1100;p38"/>
          <p:cNvCxnSpPr/>
          <p:nvPr/>
        </p:nvCxnSpPr>
        <p:spPr>
          <a:xfrm>
            <a:off x="4576623" y="1153791"/>
            <a:ext cx="0" cy="2020500"/>
          </a:xfrm>
          <a:prstGeom prst="straightConnector1">
            <a:avLst/>
          </a:prstGeom>
          <a:noFill/>
          <a:ln cap="flat" cmpd="sng" w="38100">
            <a:solidFill>
              <a:schemeClr val="accent1"/>
            </a:solidFill>
            <a:prstDash val="solid"/>
            <a:round/>
            <a:headEnd len="med" w="med" type="none"/>
            <a:tailEnd len="med" w="med" type="none"/>
          </a:ln>
        </p:spPr>
      </p:cxnSp>
      <p:sp>
        <p:nvSpPr>
          <p:cNvPr id="1101" name="Google Shape;1101;p38"/>
          <p:cNvSpPr txBox="1"/>
          <p:nvPr>
            <p:ph idx="3" type="body"/>
          </p:nvPr>
        </p:nvSpPr>
        <p:spPr>
          <a:xfrm>
            <a:off x="420625" y="3561650"/>
            <a:ext cx="8384700" cy="1266300"/>
          </a:xfrm>
          <a:prstGeom prst="rect">
            <a:avLst/>
          </a:prstGeom>
          <a:solidFill>
            <a:schemeClr val="lt2"/>
          </a:solidFill>
        </p:spPr>
        <p:txBody>
          <a:bodyPr anchorCtr="0" anchor="t" bIns="91425" lIns="91425" spcFirstLastPara="1" rIns="91425" wrap="square" tIns="91425">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with subtitle, 3 column — white">
  <p:cSld name="CUSTOM_23_1_1_1_1_1_1_1">
    <p:spTree>
      <p:nvGrpSpPr>
        <p:cNvPr id="1102" name="Shape 1102"/>
        <p:cNvGrpSpPr/>
        <p:nvPr/>
      </p:nvGrpSpPr>
      <p:grpSpPr>
        <a:xfrm>
          <a:off x="0" y="0"/>
          <a:ext cx="0" cy="0"/>
          <a:chOff x="0" y="0"/>
          <a:chExt cx="0" cy="0"/>
        </a:xfrm>
      </p:grpSpPr>
      <p:sp>
        <p:nvSpPr>
          <p:cNvPr id="1103" name="Google Shape;1103;p39"/>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1104" name="Google Shape;1104;p39"/>
          <p:cNvSpPr txBox="1"/>
          <p:nvPr>
            <p:ph idx="1" type="subTitle"/>
          </p:nvPr>
        </p:nvSpPr>
        <p:spPr>
          <a:xfrm>
            <a:off x="424450" y="756623"/>
            <a:ext cx="8384700" cy="2286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1600"/>
              <a:buNone/>
              <a:defRPr b="1" sz="1600">
                <a:solidFill>
                  <a:schemeClr val="lt1"/>
                </a:solidFill>
                <a:highlight>
                  <a:schemeClr val="dk1"/>
                </a:highlight>
              </a:defRPr>
            </a:lvl1pPr>
            <a:lvl2pPr lvl="1" rtl="0">
              <a:spcBef>
                <a:spcPts val="800"/>
              </a:spcBef>
              <a:spcAft>
                <a:spcPts val="0"/>
              </a:spcAft>
              <a:buSzPts val="2000"/>
              <a:buNone/>
              <a:defRPr/>
            </a:lvl2pPr>
            <a:lvl3pPr lvl="2" rtl="0">
              <a:spcBef>
                <a:spcPts val="800"/>
              </a:spcBef>
              <a:spcAft>
                <a:spcPts val="0"/>
              </a:spcAft>
              <a:buSzPts val="2000"/>
              <a:buNone/>
              <a:defRPr/>
            </a:lvl3pPr>
            <a:lvl4pPr lvl="3" rtl="0">
              <a:spcBef>
                <a:spcPts val="800"/>
              </a:spcBef>
              <a:spcAft>
                <a:spcPts val="0"/>
              </a:spcAft>
              <a:buSzPts val="2000"/>
              <a:buNone/>
              <a:defRPr/>
            </a:lvl4pPr>
            <a:lvl5pPr lvl="4" rtl="0">
              <a:spcBef>
                <a:spcPts val="800"/>
              </a:spcBef>
              <a:spcAft>
                <a:spcPts val="0"/>
              </a:spcAft>
              <a:buSzPts val="2000"/>
              <a:buNone/>
              <a:defRPr/>
            </a:lvl5pPr>
            <a:lvl6pPr lvl="5" rtl="0">
              <a:spcBef>
                <a:spcPts val="800"/>
              </a:spcBef>
              <a:spcAft>
                <a:spcPts val="0"/>
              </a:spcAft>
              <a:buSzPts val="2000"/>
              <a:buNone/>
              <a:defRPr/>
            </a:lvl6pPr>
            <a:lvl7pPr lvl="6" rtl="0">
              <a:spcBef>
                <a:spcPts val="800"/>
              </a:spcBef>
              <a:spcAft>
                <a:spcPts val="0"/>
              </a:spcAft>
              <a:buSzPts val="2000"/>
              <a:buNone/>
              <a:defRPr/>
            </a:lvl7pPr>
            <a:lvl8pPr lvl="7" rtl="0">
              <a:spcBef>
                <a:spcPts val="800"/>
              </a:spcBef>
              <a:spcAft>
                <a:spcPts val="0"/>
              </a:spcAft>
              <a:buSzPts val="2000"/>
              <a:buNone/>
              <a:defRPr/>
            </a:lvl8pPr>
            <a:lvl9pPr lvl="8" rtl="0">
              <a:spcBef>
                <a:spcPts val="800"/>
              </a:spcBef>
              <a:spcAft>
                <a:spcPts val="800"/>
              </a:spcAft>
              <a:buSzPts val="2000"/>
              <a:buNone/>
              <a:defRPr/>
            </a:lvl9pPr>
          </a:lstStyle>
          <a:p/>
        </p:txBody>
      </p:sp>
      <p:sp>
        <p:nvSpPr>
          <p:cNvPr id="1105" name="Google Shape;1105;p39"/>
          <p:cNvSpPr txBox="1"/>
          <p:nvPr>
            <p:ph idx="2" type="body"/>
          </p:nvPr>
        </p:nvSpPr>
        <p:spPr>
          <a:xfrm>
            <a:off x="420625" y="1237902"/>
            <a:ext cx="2718000" cy="3599400"/>
          </a:xfrm>
          <a:prstGeom prst="rect">
            <a:avLst/>
          </a:prstGeom>
        </p:spPr>
        <p:txBody>
          <a:bodyPr anchorCtr="0" anchor="t" bIns="0" lIns="91425" spcFirstLastPara="1" rIns="91425"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sp>
        <p:nvSpPr>
          <p:cNvPr id="1106" name="Google Shape;1106;p39"/>
          <p:cNvSpPr txBox="1"/>
          <p:nvPr>
            <p:ph idx="3" type="body"/>
          </p:nvPr>
        </p:nvSpPr>
        <p:spPr>
          <a:xfrm>
            <a:off x="3355850" y="1237902"/>
            <a:ext cx="2718000" cy="3599400"/>
          </a:xfrm>
          <a:prstGeom prst="rect">
            <a:avLst/>
          </a:prstGeom>
        </p:spPr>
        <p:txBody>
          <a:bodyPr anchorCtr="0" anchor="t" bIns="0" lIns="182875" spcFirstLastPara="1" rIns="91425"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sp>
        <p:nvSpPr>
          <p:cNvPr id="1107" name="Google Shape;1107;p39"/>
          <p:cNvSpPr txBox="1"/>
          <p:nvPr>
            <p:ph idx="4" type="body"/>
          </p:nvPr>
        </p:nvSpPr>
        <p:spPr>
          <a:xfrm>
            <a:off x="6291075" y="1237902"/>
            <a:ext cx="2514300" cy="3599400"/>
          </a:xfrm>
          <a:prstGeom prst="rect">
            <a:avLst/>
          </a:prstGeom>
        </p:spPr>
        <p:txBody>
          <a:bodyPr anchorCtr="0" anchor="t" bIns="0" lIns="182875"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3 column with dividers — white">
  <p:cSld name="CUSTOM_22_1_1_1_1_1_1_2">
    <p:spTree>
      <p:nvGrpSpPr>
        <p:cNvPr id="1108" name="Shape 1108"/>
        <p:cNvGrpSpPr/>
        <p:nvPr/>
      </p:nvGrpSpPr>
      <p:grpSpPr>
        <a:xfrm>
          <a:off x="0" y="0"/>
          <a:ext cx="0" cy="0"/>
          <a:chOff x="0" y="0"/>
          <a:chExt cx="0" cy="0"/>
        </a:xfrm>
      </p:grpSpPr>
      <p:sp>
        <p:nvSpPr>
          <p:cNvPr id="1109" name="Google Shape;1109;p40"/>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1110" name="Google Shape;1110;p40"/>
          <p:cNvSpPr txBox="1"/>
          <p:nvPr>
            <p:ph idx="1" type="body"/>
          </p:nvPr>
        </p:nvSpPr>
        <p:spPr>
          <a:xfrm>
            <a:off x="420625" y="1009300"/>
            <a:ext cx="2718000" cy="3818700"/>
          </a:xfrm>
          <a:prstGeom prst="rect">
            <a:avLst/>
          </a:prstGeom>
        </p:spPr>
        <p:txBody>
          <a:bodyPr anchorCtr="0" anchor="t" bIns="0" lIns="0" spcFirstLastPara="1" rIns="91425"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sp>
        <p:nvSpPr>
          <p:cNvPr id="1111" name="Google Shape;1111;p40"/>
          <p:cNvSpPr txBox="1"/>
          <p:nvPr>
            <p:ph idx="2" type="body"/>
          </p:nvPr>
        </p:nvSpPr>
        <p:spPr>
          <a:xfrm>
            <a:off x="3355850" y="1009300"/>
            <a:ext cx="2718000" cy="3818700"/>
          </a:xfrm>
          <a:prstGeom prst="rect">
            <a:avLst/>
          </a:prstGeom>
        </p:spPr>
        <p:txBody>
          <a:bodyPr anchorCtr="0" anchor="t" bIns="0" lIns="182875" spcFirstLastPara="1" rIns="91425"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cxnSp>
        <p:nvCxnSpPr>
          <p:cNvPr id="1112" name="Google Shape;1112;p40"/>
          <p:cNvCxnSpPr/>
          <p:nvPr/>
        </p:nvCxnSpPr>
        <p:spPr>
          <a:xfrm>
            <a:off x="6244938" y="1189524"/>
            <a:ext cx="0" cy="3357900"/>
          </a:xfrm>
          <a:prstGeom prst="straightConnector1">
            <a:avLst/>
          </a:prstGeom>
          <a:noFill/>
          <a:ln cap="flat" cmpd="sng" w="38100">
            <a:solidFill>
              <a:schemeClr val="accent1"/>
            </a:solidFill>
            <a:prstDash val="solid"/>
            <a:round/>
            <a:headEnd len="med" w="med" type="none"/>
            <a:tailEnd len="med" w="med" type="none"/>
          </a:ln>
        </p:spPr>
      </p:cxnSp>
      <p:sp>
        <p:nvSpPr>
          <p:cNvPr id="1113" name="Google Shape;1113;p40"/>
          <p:cNvSpPr txBox="1"/>
          <p:nvPr>
            <p:ph idx="3" type="body"/>
          </p:nvPr>
        </p:nvSpPr>
        <p:spPr>
          <a:xfrm>
            <a:off x="6291075" y="1009300"/>
            <a:ext cx="2514300" cy="3818700"/>
          </a:xfrm>
          <a:prstGeom prst="rect">
            <a:avLst/>
          </a:prstGeom>
        </p:spPr>
        <p:txBody>
          <a:bodyPr anchorCtr="0" anchor="t" bIns="0" lIns="182875"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cxnSp>
        <p:nvCxnSpPr>
          <p:cNvPr id="1114" name="Google Shape;1114;p40"/>
          <p:cNvCxnSpPr/>
          <p:nvPr/>
        </p:nvCxnSpPr>
        <p:spPr>
          <a:xfrm>
            <a:off x="3306263" y="1189524"/>
            <a:ext cx="0" cy="3357900"/>
          </a:xfrm>
          <a:prstGeom prst="straightConnector1">
            <a:avLst/>
          </a:prstGeom>
          <a:noFill/>
          <a:ln cap="flat" cmpd="sng" w="38100">
            <a:solidFill>
              <a:schemeClr val="accent1"/>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Presentation title slide with subtitle">
  <p:cSld name="CUSTOM_20">
    <p:spTree>
      <p:nvGrpSpPr>
        <p:cNvPr id="18" name="Shape 18"/>
        <p:cNvGrpSpPr/>
        <p:nvPr/>
      </p:nvGrpSpPr>
      <p:grpSpPr>
        <a:xfrm>
          <a:off x="0" y="0"/>
          <a:ext cx="0" cy="0"/>
          <a:chOff x="0" y="0"/>
          <a:chExt cx="0" cy="0"/>
        </a:xfrm>
      </p:grpSpPr>
      <p:sp>
        <p:nvSpPr>
          <p:cNvPr id="19" name="Google Shape;19;p5"/>
          <p:cNvSpPr txBox="1"/>
          <p:nvPr>
            <p:ph type="ctrTitle"/>
          </p:nvPr>
        </p:nvSpPr>
        <p:spPr>
          <a:xfrm>
            <a:off x="420625" y="1254825"/>
            <a:ext cx="8411700" cy="2869800"/>
          </a:xfrm>
          <a:prstGeom prst="rect">
            <a:avLst/>
          </a:prstGeom>
        </p:spPr>
        <p:txBody>
          <a:bodyPr anchorCtr="0" anchor="b" bIns="0" lIns="0" spcFirstLastPara="1" rIns="0" wrap="square" tIns="0">
            <a:normAutofit/>
          </a:bodyPr>
          <a:lstStyle>
            <a:lvl1pPr lvl="0" rtl="0">
              <a:lnSpc>
                <a:spcPct val="90000"/>
              </a:lnSpc>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800"/>
              </a:spcBef>
              <a:spcAft>
                <a:spcPts val="0"/>
              </a:spcAft>
              <a:buSzPts val="4800"/>
              <a:buNone/>
              <a:defRPr sz="4800"/>
            </a:lvl3pPr>
            <a:lvl4pPr lvl="3" rtl="0" algn="ctr">
              <a:spcBef>
                <a:spcPts val="800"/>
              </a:spcBef>
              <a:spcAft>
                <a:spcPts val="0"/>
              </a:spcAft>
              <a:buSzPts val="4800"/>
              <a:buNone/>
              <a:defRPr sz="4800"/>
            </a:lvl4pPr>
            <a:lvl5pPr lvl="4" rtl="0" algn="ctr">
              <a:spcBef>
                <a:spcPts val="800"/>
              </a:spcBef>
              <a:spcAft>
                <a:spcPts val="0"/>
              </a:spcAft>
              <a:buSzPts val="4800"/>
              <a:buNone/>
              <a:defRPr sz="4800"/>
            </a:lvl5pPr>
            <a:lvl6pPr lvl="5" rtl="0" algn="ctr">
              <a:spcBef>
                <a:spcPts val="800"/>
              </a:spcBef>
              <a:spcAft>
                <a:spcPts val="0"/>
              </a:spcAft>
              <a:buSzPts val="4800"/>
              <a:buNone/>
              <a:defRPr sz="4800"/>
            </a:lvl6pPr>
            <a:lvl7pPr lvl="6" rtl="0" algn="ctr">
              <a:spcBef>
                <a:spcPts val="800"/>
              </a:spcBef>
              <a:spcAft>
                <a:spcPts val="0"/>
              </a:spcAft>
              <a:buSzPts val="4800"/>
              <a:buNone/>
              <a:defRPr sz="4800"/>
            </a:lvl7pPr>
            <a:lvl8pPr lvl="7" rtl="0" algn="ctr">
              <a:spcBef>
                <a:spcPts val="800"/>
              </a:spcBef>
              <a:spcAft>
                <a:spcPts val="0"/>
              </a:spcAft>
              <a:buSzPts val="4800"/>
              <a:buNone/>
              <a:defRPr sz="4800"/>
            </a:lvl8pPr>
            <a:lvl9pPr lvl="8" rtl="0" algn="ctr">
              <a:spcBef>
                <a:spcPts val="800"/>
              </a:spcBef>
              <a:spcAft>
                <a:spcPts val="800"/>
              </a:spcAft>
              <a:buSzPts val="4800"/>
              <a:buNone/>
              <a:defRPr sz="4800"/>
            </a:lvl9pPr>
          </a:lstStyle>
          <a:p/>
        </p:txBody>
      </p:sp>
      <p:sp>
        <p:nvSpPr>
          <p:cNvPr id="20" name="Google Shape;20;p5"/>
          <p:cNvSpPr txBox="1"/>
          <p:nvPr>
            <p:ph idx="1" type="subTitle"/>
          </p:nvPr>
        </p:nvSpPr>
        <p:spPr>
          <a:xfrm>
            <a:off x="420600" y="4227350"/>
            <a:ext cx="8411700" cy="600600"/>
          </a:xfrm>
          <a:prstGeom prst="rect">
            <a:avLst/>
          </a:prstGeom>
        </p:spPr>
        <p:txBody>
          <a:bodyPr anchorCtr="0" anchor="t" bIns="0" lIns="0" spcFirstLastPara="1" rIns="0" wrap="square" tIns="0">
            <a:spAutoFit/>
          </a:bodyPr>
          <a:lstStyle>
            <a:lvl1pPr lvl="0" rtl="0">
              <a:lnSpc>
                <a:spcPct val="100000"/>
              </a:lnSpc>
              <a:spcBef>
                <a:spcPts val="0"/>
              </a:spcBef>
              <a:spcAft>
                <a:spcPts val="0"/>
              </a:spcAft>
              <a:buClr>
                <a:schemeClr val="lt1"/>
              </a:buClr>
              <a:buSzPts val="2400"/>
              <a:buNone/>
              <a:defRPr b="1" sz="2400">
                <a:solidFill>
                  <a:schemeClr val="lt1"/>
                </a:solidFill>
                <a:highlight>
                  <a:schemeClr val="dk1"/>
                </a:high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descr="ASU_Horiz_RGB_Digital_MaroonGold.png" id="21" name="Google Shape;21;p5"/>
          <p:cNvPicPr preferRelativeResize="0"/>
          <p:nvPr/>
        </p:nvPicPr>
        <p:blipFill rotWithShape="1">
          <a:blip r:embed="rId2">
            <a:alphaModFix/>
          </a:blip>
          <a:srcRect b="14158" l="3993" r="2039" t="13045"/>
          <a:stretch/>
        </p:blipFill>
        <p:spPr>
          <a:xfrm>
            <a:off x="320050" y="184550"/>
            <a:ext cx="3767325" cy="8100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3 column, pattern — black and white">
  <p:cSld name="CUSTOM_23_1_1_1_1_2_1_1_2">
    <p:spTree>
      <p:nvGrpSpPr>
        <p:cNvPr id="1115" name="Shape 1115"/>
        <p:cNvGrpSpPr/>
        <p:nvPr/>
      </p:nvGrpSpPr>
      <p:grpSpPr>
        <a:xfrm>
          <a:off x="0" y="0"/>
          <a:ext cx="0" cy="0"/>
          <a:chOff x="0" y="0"/>
          <a:chExt cx="0" cy="0"/>
        </a:xfrm>
      </p:grpSpPr>
      <p:grpSp>
        <p:nvGrpSpPr>
          <p:cNvPr id="1116" name="Google Shape;1116;p41"/>
          <p:cNvGrpSpPr/>
          <p:nvPr/>
        </p:nvGrpSpPr>
        <p:grpSpPr>
          <a:xfrm>
            <a:off x="-3955242" y="2101698"/>
            <a:ext cx="6994446" cy="4415545"/>
            <a:chOff x="238125" y="602600"/>
            <a:chExt cx="7143750" cy="4509800"/>
          </a:xfrm>
        </p:grpSpPr>
        <p:sp>
          <p:nvSpPr>
            <p:cNvPr id="1117" name="Google Shape;1117;p41"/>
            <p:cNvSpPr/>
            <p:nvPr/>
          </p:nvSpPr>
          <p:spPr>
            <a:xfrm>
              <a:off x="2514425" y="1130250"/>
              <a:ext cx="218325" cy="579250"/>
            </a:xfrm>
            <a:custGeom>
              <a:rect b="b" l="l" r="r" t="t"/>
              <a:pathLst>
                <a:path extrusionOk="0" h="23170" w="8733">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1"/>
            <p:cNvSpPr/>
            <p:nvPr/>
          </p:nvSpPr>
          <p:spPr>
            <a:xfrm>
              <a:off x="1900100" y="1539425"/>
              <a:ext cx="342275" cy="551825"/>
            </a:xfrm>
            <a:custGeom>
              <a:rect b="b" l="l" r="r" t="t"/>
              <a:pathLst>
                <a:path extrusionOk="0" h="22073" w="13691">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1"/>
            <p:cNvSpPr/>
            <p:nvPr/>
          </p:nvSpPr>
          <p:spPr>
            <a:xfrm>
              <a:off x="2455175" y="1144500"/>
              <a:ext cx="289650" cy="673600"/>
            </a:xfrm>
            <a:custGeom>
              <a:rect b="b" l="l" r="r" t="t"/>
              <a:pathLst>
                <a:path extrusionOk="0" h="26944" w="11586">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1"/>
            <p:cNvSpPr/>
            <p:nvPr/>
          </p:nvSpPr>
          <p:spPr>
            <a:xfrm>
              <a:off x="2189700" y="2124150"/>
              <a:ext cx="25" cy="25"/>
            </a:xfrm>
            <a:custGeom>
              <a:rect b="b" l="l" r="r" t="t"/>
              <a:pathLst>
                <a:path extrusionOk="0" h="1" w="1">
                  <a:moveTo>
                    <a:pt x="0" y="0"/>
                  </a:moveTo>
                  <a:lnTo>
                    <a:pt x="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1"/>
            <p:cNvSpPr/>
            <p:nvPr/>
          </p:nvSpPr>
          <p:spPr>
            <a:xfrm>
              <a:off x="2189700" y="2124150"/>
              <a:ext cx="25" cy="25"/>
            </a:xfrm>
            <a:custGeom>
              <a:rect b="b" l="l" r="r" t="t"/>
              <a:pathLst>
                <a:path extrusionOk="0" fill="none" h="1" w="1">
                  <a:moveTo>
                    <a:pt x="0" y="0"/>
                  </a:moveTo>
                  <a:lnTo>
                    <a:pt x="0" y="0"/>
                  </a:lnTo>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1"/>
            <p:cNvSpPr/>
            <p:nvPr/>
          </p:nvSpPr>
          <p:spPr>
            <a:xfrm>
              <a:off x="2390450" y="1169750"/>
              <a:ext cx="283050" cy="636275"/>
            </a:xfrm>
            <a:custGeom>
              <a:rect b="b" l="l" r="r" t="t"/>
              <a:pathLst>
                <a:path extrusionOk="0" h="25451" w="11322">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1"/>
            <p:cNvSpPr/>
            <p:nvPr/>
          </p:nvSpPr>
          <p:spPr>
            <a:xfrm>
              <a:off x="2312575" y="1160975"/>
              <a:ext cx="334600" cy="736100"/>
            </a:xfrm>
            <a:custGeom>
              <a:rect b="b" l="l" r="r" t="t"/>
              <a:pathLst>
                <a:path extrusionOk="0" h="29444" w="13384">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1"/>
            <p:cNvSpPr/>
            <p:nvPr/>
          </p:nvSpPr>
          <p:spPr>
            <a:xfrm>
              <a:off x="3607050" y="1646950"/>
              <a:ext cx="2156750" cy="843625"/>
            </a:xfrm>
            <a:custGeom>
              <a:rect b="b" l="l" r="r" t="t"/>
              <a:pathLst>
                <a:path extrusionOk="0" h="33745" w="8627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1"/>
            <p:cNvSpPr/>
            <p:nvPr/>
          </p:nvSpPr>
          <p:spPr>
            <a:xfrm>
              <a:off x="3588400" y="602600"/>
              <a:ext cx="724050" cy="816175"/>
            </a:xfrm>
            <a:custGeom>
              <a:rect b="b" l="l" r="r" t="t"/>
              <a:pathLst>
                <a:path extrusionOk="0" h="32647" w="28962">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1"/>
            <p:cNvSpPr/>
            <p:nvPr/>
          </p:nvSpPr>
          <p:spPr>
            <a:xfrm>
              <a:off x="3593875" y="1881700"/>
              <a:ext cx="2005375" cy="782200"/>
            </a:xfrm>
            <a:custGeom>
              <a:rect b="b" l="l" r="r" t="t"/>
              <a:pathLst>
                <a:path extrusionOk="0" h="31288" w="80215">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1"/>
            <p:cNvSpPr/>
            <p:nvPr/>
          </p:nvSpPr>
          <p:spPr>
            <a:xfrm>
              <a:off x="3578525" y="772625"/>
              <a:ext cx="221625" cy="436625"/>
            </a:xfrm>
            <a:custGeom>
              <a:rect b="b" l="l" r="r" t="t"/>
              <a:pathLst>
                <a:path extrusionOk="0" h="17465" w="8865">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1"/>
            <p:cNvSpPr/>
            <p:nvPr/>
          </p:nvSpPr>
          <p:spPr>
            <a:xfrm>
              <a:off x="3094725" y="818700"/>
              <a:ext cx="223825" cy="558400"/>
            </a:xfrm>
            <a:custGeom>
              <a:rect b="b" l="l" r="r" t="t"/>
              <a:pathLst>
                <a:path extrusionOk="0" h="22336" w="8953">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1"/>
            <p:cNvSpPr/>
            <p:nvPr/>
          </p:nvSpPr>
          <p:spPr>
            <a:xfrm>
              <a:off x="2789775" y="804425"/>
              <a:ext cx="392750" cy="774525"/>
            </a:xfrm>
            <a:custGeom>
              <a:rect b="b" l="l" r="r" t="t"/>
              <a:pathLst>
                <a:path extrusionOk="0" h="30981" w="1571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1"/>
            <p:cNvSpPr/>
            <p:nvPr/>
          </p:nvSpPr>
          <p:spPr>
            <a:xfrm>
              <a:off x="2674575" y="1020550"/>
              <a:ext cx="230400" cy="590225"/>
            </a:xfrm>
            <a:custGeom>
              <a:rect b="b" l="l" r="r" t="t"/>
              <a:pathLst>
                <a:path extrusionOk="0" h="23609" w="9216">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1"/>
            <p:cNvSpPr/>
            <p:nvPr/>
          </p:nvSpPr>
          <p:spPr>
            <a:xfrm>
              <a:off x="2044900" y="1165350"/>
              <a:ext cx="481600" cy="961000"/>
            </a:xfrm>
            <a:custGeom>
              <a:rect b="b" l="l" r="r" t="t"/>
              <a:pathLst>
                <a:path extrusionOk="0" h="38440" w="19264">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1"/>
            <p:cNvSpPr/>
            <p:nvPr/>
          </p:nvSpPr>
          <p:spPr>
            <a:xfrm>
              <a:off x="3057425" y="781400"/>
              <a:ext cx="247950" cy="648350"/>
            </a:xfrm>
            <a:custGeom>
              <a:rect b="b" l="l" r="r" t="t"/>
              <a:pathLst>
                <a:path extrusionOk="0" h="25934" w="9918">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1"/>
            <p:cNvSpPr/>
            <p:nvPr/>
          </p:nvSpPr>
          <p:spPr>
            <a:xfrm>
              <a:off x="3021225" y="785800"/>
              <a:ext cx="255650" cy="654925"/>
            </a:xfrm>
            <a:custGeom>
              <a:rect b="b" l="l" r="r" t="t"/>
              <a:pathLst>
                <a:path extrusionOk="0" h="26197" w="10226">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1"/>
            <p:cNvSpPr/>
            <p:nvPr/>
          </p:nvSpPr>
          <p:spPr>
            <a:xfrm>
              <a:off x="2918125" y="827475"/>
              <a:ext cx="313750" cy="633000"/>
            </a:xfrm>
            <a:custGeom>
              <a:rect b="b" l="l" r="r" t="t"/>
              <a:pathLst>
                <a:path extrusionOk="0" h="25320" w="1255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1"/>
            <p:cNvSpPr/>
            <p:nvPr/>
          </p:nvSpPr>
          <p:spPr>
            <a:xfrm>
              <a:off x="2828150" y="830775"/>
              <a:ext cx="373025" cy="702100"/>
            </a:xfrm>
            <a:custGeom>
              <a:rect b="b" l="l" r="r" t="t"/>
              <a:pathLst>
                <a:path extrusionOk="0" h="28084" w="14921">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1"/>
            <p:cNvSpPr/>
            <p:nvPr/>
          </p:nvSpPr>
          <p:spPr>
            <a:xfrm>
              <a:off x="2789775" y="802250"/>
              <a:ext cx="359825" cy="736100"/>
            </a:xfrm>
            <a:custGeom>
              <a:rect b="b" l="l" r="r" t="t"/>
              <a:pathLst>
                <a:path extrusionOk="0" h="29444" w="14393">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1"/>
            <p:cNvSpPr/>
            <p:nvPr/>
          </p:nvSpPr>
          <p:spPr>
            <a:xfrm>
              <a:off x="2754650" y="825275"/>
              <a:ext cx="332425" cy="722950"/>
            </a:xfrm>
            <a:custGeom>
              <a:rect b="b" l="l" r="r" t="t"/>
              <a:pathLst>
                <a:path extrusionOk="0" h="28918" w="13297">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1"/>
            <p:cNvSpPr/>
            <p:nvPr/>
          </p:nvSpPr>
          <p:spPr>
            <a:xfrm>
              <a:off x="2734925" y="958025"/>
              <a:ext cx="270975" cy="606675"/>
            </a:xfrm>
            <a:custGeom>
              <a:rect b="b" l="l" r="r" t="t"/>
              <a:pathLst>
                <a:path extrusionOk="0" h="24267" w="10839">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1"/>
            <p:cNvSpPr/>
            <p:nvPr/>
          </p:nvSpPr>
          <p:spPr>
            <a:xfrm>
              <a:off x="2697625" y="973375"/>
              <a:ext cx="265500" cy="607775"/>
            </a:xfrm>
            <a:custGeom>
              <a:rect b="b" l="l" r="r" t="t"/>
              <a:pathLst>
                <a:path extrusionOk="0" h="24311" w="1062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1"/>
            <p:cNvSpPr/>
            <p:nvPr/>
          </p:nvSpPr>
          <p:spPr>
            <a:xfrm>
              <a:off x="2630700" y="1103925"/>
              <a:ext cx="223825" cy="530975"/>
            </a:xfrm>
            <a:custGeom>
              <a:rect b="b" l="l" r="r" t="t"/>
              <a:pathLst>
                <a:path extrusionOk="0" h="21239" w="8953">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1"/>
            <p:cNvSpPr/>
            <p:nvPr/>
          </p:nvSpPr>
          <p:spPr>
            <a:xfrm>
              <a:off x="2619725" y="1124775"/>
              <a:ext cx="194200" cy="436625"/>
            </a:xfrm>
            <a:custGeom>
              <a:rect b="b" l="l" r="r" t="t"/>
              <a:pathLst>
                <a:path extrusionOk="0" h="17465" w="7768">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1"/>
            <p:cNvSpPr/>
            <p:nvPr/>
          </p:nvSpPr>
          <p:spPr>
            <a:xfrm>
              <a:off x="2592300" y="1141225"/>
              <a:ext cx="183225" cy="483800"/>
            </a:xfrm>
            <a:custGeom>
              <a:rect b="b" l="l" r="r" t="t"/>
              <a:pathLst>
                <a:path extrusionOk="0" h="19352" w="7329">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1"/>
            <p:cNvSpPr/>
            <p:nvPr/>
          </p:nvSpPr>
          <p:spPr>
            <a:xfrm>
              <a:off x="2263200" y="1174125"/>
              <a:ext cx="342300" cy="810725"/>
            </a:xfrm>
            <a:custGeom>
              <a:rect b="b" l="l" r="r" t="t"/>
              <a:pathLst>
                <a:path extrusionOk="0" h="32429" w="13692">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1"/>
            <p:cNvSpPr/>
            <p:nvPr/>
          </p:nvSpPr>
          <p:spPr>
            <a:xfrm>
              <a:off x="3125450" y="769325"/>
              <a:ext cx="242475" cy="648375"/>
            </a:xfrm>
            <a:custGeom>
              <a:rect b="b" l="l" r="r" t="t"/>
              <a:pathLst>
                <a:path extrusionOk="0" h="25935" w="9699">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1"/>
            <p:cNvSpPr/>
            <p:nvPr/>
          </p:nvSpPr>
          <p:spPr>
            <a:xfrm>
              <a:off x="3734300" y="758375"/>
              <a:ext cx="1192475" cy="1433800"/>
            </a:xfrm>
            <a:custGeom>
              <a:rect b="b" l="l" r="r" t="t"/>
              <a:pathLst>
                <a:path extrusionOk="0" h="57352" w="47699">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1"/>
            <p:cNvSpPr/>
            <p:nvPr/>
          </p:nvSpPr>
          <p:spPr>
            <a:xfrm>
              <a:off x="3959175" y="763850"/>
              <a:ext cx="850225" cy="1129950"/>
            </a:xfrm>
            <a:custGeom>
              <a:rect b="b" l="l" r="r" t="t"/>
              <a:pathLst>
                <a:path extrusionOk="0" h="45198" w="34009">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1"/>
            <p:cNvSpPr/>
            <p:nvPr/>
          </p:nvSpPr>
          <p:spPr>
            <a:xfrm>
              <a:off x="4266350" y="884525"/>
              <a:ext cx="417975" cy="879825"/>
            </a:xfrm>
            <a:custGeom>
              <a:rect b="b" l="l" r="r" t="t"/>
              <a:pathLst>
                <a:path extrusionOk="0" h="35193" w="16719">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1"/>
            <p:cNvSpPr/>
            <p:nvPr/>
          </p:nvSpPr>
          <p:spPr>
            <a:xfrm>
              <a:off x="3635575" y="1464825"/>
              <a:ext cx="1480975" cy="864475"/>
            </a:xfrm>
            <a:custGeom>
              <a:rect b="b" l="l" r="r" t="t"/>
              <a:pathLst>
                <a:path extrusionOk="0" h="34579" w="59239">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1"/>
            <p:cNvSpPr/>
            <p:nvPr/>
          </p:nvSpPr>
          <p:spPr>
            <a:xfrm>
              <a:off x="3659700" y="642075"/>
              <a:ext cx="701025" cy="988425"/>
            </a:xfrm>
            <a:custGeom>
              <a:rect b="b" l="l" r="r" t="t"/>
              <a:pathLst>
                <a:path extrusionOk="0" h="39537" w="28041">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1"/>
            <p:cNvSpPr/>
            <p:nvPr/>
          </p:nvSpPr>
          <p:spPr>
            <a:xfrm>
              <a:off x="3591675" y="2170200"/>
              <a:ext cx="1783775" cy="624225"/>
            </a:xfrm>
            <a:custGeom>
              <a:rect b="b" l="l" r="r" t="t"/>
              <a:pathLst>
                <a:path extrusionOk="0" h="24969" w="71351">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1"/>
            <p:cNvSpPr/>
            <p:nvPr/>
          </p:nvSpPr>
          <p:spPr>
            <a:xfrm>
              <a:off x="3359125" y="762750"/>
              <a:ext cx="284150" cy="616550"/>
            </a:xfrm>
            <a:custGeom>
              <a:rect b="b" l="l" r="r" t="t"/>
              <a:pathLst>
                <a:path extrusionOk="0" h="24662" w="11366">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1"/>
            <p:cNvSpPr/>
            <p:nvPr/>
          </p:nvSpPr>
          <p:spPr>
            <a:xfrm>
              <a:off x="4291575" y="2578300"/>
              <a:ext cx="465150" cy="155800"/>
            </a:xfrm>
            <a:custGeom>
              <a:rect b="b" l="l" r="r" t="t"/>
              <a:pathLst>
                <a:path extrusionOk="0" h="6232" w="18606">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1"/>
            <p:cNvSpPr/>
            <p:nvPr/>
          </p:nvSpPr>
          <p:spPr>
            <a:xfrm>
              <a:off x="3631175" y="2837200"/>
              <a:ext cx="446500" cy="66925"/>
            </a:xfrm>
            <a:custGeom>
              <a:rect b="b" l="l" r="r" t="t"/>
              <a:pathLst>
                <a:path extrusionOk="0" h="2677" w="1786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1"/>
            <p:cNvSpPr/>
            <p:nvPr/>
          </p:nvSpPr>
          <p:spPr>
            <a:xfrm>
              <a:off x="3229675" y="767150"/>
              <a:ext cx="275375" cy="654925"/>
            </a:xfrm>
            <a:custGeom>
              <a:rect b="b" l="l" r="r" t="t"/>
              <a:pathLst>
                <a:path extrusionOk="0" h="26197" w="11015">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1"/>
            <p:cNvSpPr/>
            <p:nvPr/>
          </p:nvSpPr>
          <p:spPr>
            <a:xfrm>
              <a:off x="4717225" y="1245425"/>
              <a:ext cx="38425" cy="278675"/>
            </a:xfrm>
            <a:custGeom>
              <a:rect b="b" l="l" r="r" t="t"/>
              <a:pathLst>
                <a:path extrusionOk="0" h="11147" w="1537">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1"/>
            <p:cNvSpPr/>
            <p:nvPr/>
          </p:nvSpPr>
          <p:spPr>
            <a:xfrm>
              <a:off x="4744650" y="1146700"/>
              <a:ext cx="39500" cy="377400"/>
            </a:xfrm>
            <a:custGeom>
              <a:rect b="b" l="l" r="r" t="t"/>
              <a:pathLst>
                <a:path extrusionOk="0" h="15096" w="158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1"/>
            <p:cNvSpPr/>
            <p:nvPr/>
          </p:nvSpPr>
          <p:spPr>
            <a:xfrm>
              <a:off x="4788525" y="1242150"/>
              <a:ext cx="43900" cy="303900"/>
            </a:xfrm>
            <a:custGeom>
              <a:rect b="b" l="l" r="r" t="t"/>
              <a:pathLst>
                <a:path extrusionOk="0" h="12156" w="1756">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1"/>
            <p:cNvSpPr/>
            <p:nvPr/>
          </p:nvSpPr>
          <p:spPr>
            <a:xfrm>
              <a:off x="4784125" y="1313450"/>
              <a:ext cx="79025" cy="276475"/>
            </a:xfrm>
            <a:custGeom>
              <a:rect b="b" l="l" r="r" t="t"/>
              <a:pathLst>
                <a:path extrusionOk="0" h="11059" w="3161">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1"/>
            <p:cNvSpPr/>
            <p:nvPr/>
          </p:nvSpPr>
          <p:spPr>
            <a:xfrm>
              <a:off x="4800600" y="1323325"/>
              <a:ext cx="74600" cy="277575"/>
            </a:xfrm>
            <a:custGeom>
              <a:rect b="b" l="l" r="r" t="t"/>
              <a:pathLst>
                <a:path extrusionOk="0" h="11103" w="2984">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1"/>
            <p:cNvSpPr/>
            <p:nvPr/>
          </p:nvSpPr>
          <p:spPr>
            <a:xfrm>
              <a:off x="4826925" y="1334300"/>
              <a:ext cx="77900" cy="245750"/>
            </a:xfrm>
            <a:custGeom>
              <a:rect b="b" l="l" r="r" t="t"/>
              <a:pathLst>
                <a:path extrusionOk="0" h="9830" w="3116">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1"/>
            <p:cNvSpPr/>
            <p:nvPr/>
          </p:nvSpPr>
          <p:spPr>
            <a:xfrm>
              <a:off x="4873000" y="1356225"/>
              <a:ext cx="89975" cy="206275"/>
            </a:xfrm>
            <a:custGeom>
              <a:rect b="b" l="l" r="r" t="t"/>
              <a:pathLst>
                <a:path extrusionOk="0" h="8251" w="3599">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1"/>
            <p:cNvSpPr/>
            <p:nvPr/>
          </p:nvSpPr>
          <p:spPr>
            <a:xfrm>
              <a:off x="4878475" y="1401200"/>
              <a:ext cx="130575" cy="183225"/>
            </a:xfrm>
            <a:custGeom>
              <a:rect b="b" l="l" r="r" t="t"/>
              <a:pathLst>
                <a:path extrusionOk="0" h="7329" w="5223">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1"/>
            <p:cNvSpPr/>
            <p:nvPr/>
          </p:nvSpPr>
          <p:spPr>
            <a:xfrm>
              <a:off x="4888350" y="1411075"/>
              <a:ext cx="178850" cy="188725"/>
            </a:xfrm>
            <a:custGeom>
              <a:rect b="b" l="l" r="r" t="t"/>
              <a:pathLst>
                <a:path extrusionOk="0" h="7549" w="7154">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1"/>
            <p:cNvSpPr/>
            <p:nvPr/>
          </p:nvSpPr>
          <p:spPr>
            <a:xfrm>
              <a:off x="4890550" y="1412175"/>
              <a:ext cx="208450" cy="215050"/>
            </a:xfrm>
            <a:custGeom>
              <a:rect b="b" l="l" r="r" t="t"/>
              <a:pathLst>
                <a:path extrusionOk="0" h="8602" w="8338">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1"/>
            <p:cNvSpPr/>
            <p:nvPr/>
          </p:nvSpPr>
          <p:spPr>
            <a:xfrm>
              <a:off x="4878475" y="1464825"/>
              <a:ext cx="342300" cy="254550"/>
            </a:xfrm>
            <a:custGeom>
              <a:rect b="b" l="l" r="r" t="t"/>
              <a:pathLst>
                <a:path extrusionOk="0" h="10182" w="13692">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1"/>
            <p:cNvSpPr/>
            <p:nvPr/>
          </p:nvSpPr>
          <p:spPr>
            <a:xfrm>
              <a:off x="5782425" y="1462650"/>
              <a:ext cx="54875" cy="228200"/>
            </a:xfrm>
            <a:custGeom>
              <a:rect b="b" l="l" r="r" t="t"/>
              <a:pathLst>
                <a:path extrusionOk="0" h="9128" w="2195">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1"/>
            <p:cNvSpPr/>
            <p:nvPr/>
          </p:nvSpPr>
          <p:spPr>
            <a:xfrm>
              <a:off x="4857625" y="1459350"/>
              <a:ext cx="669225" cy="314875"/>
            </a:xfrm>
            <a:custGeom>
              <a:rect b="b" l="l" r="r" t="t"/>
              <a:pathLst>
                <a:path extrusionOk="0" h="12595" w="26769">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1"/>
            <p:cNvSpPr/>
            <p:nvPr/>
          </p:nvSpPr>
          <p:spPr>
            <a:xfrm>
              <a:off x="4825825" y="1509825"/>
              <a:ext cx="970875" cy="323625"/>
            </a:xfrm>
            <a:custGeom>
              <a:rect b="b" l="l" r="r" t="t"/>
              <a:pathLst>
                <a:path extrusionOk="0" h="12945" w="38835">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1"/>
            <p:cNvSpPr/>
            <p:nvPr/>
          </p:nvSpPr>
          <p:spPr>
            <a:xfrm>
              <a:off x="4788525" y="1581125"/>
              <a:ext cx="993925" cy="304975"/>
            </a:xfrm>
            <a:custGeom>
              <a:rect b="b" l="l" r="r" t="t"/>
              <a:pathLst>
                <a:path extrusionOk="0" h="12199" w="39757">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1"/>
            <p:cNvSpPr/>
            <p:nvPr/>
          </p:nvSpPr>
          <p:spPr>
            <a:xfrm>
              <a:off x="4156650" y="690350"/>
              <a:ext cx="140425" cy="190900"/>
            </a:xfrm>
            <a:custGeom>
              <a:rect b="b" l="l" r="r" t="t"/>
              <a:pathLst>
                <a:path extrusionOk="0" h="7636" w="5617">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1"/>
            <p:cNvSpPr/>
            <p:nvPr/>
          </p:nvSpPr>
          <p:spPr>
            <a:xfrm>
              <a:off x="3612525" y="2067100"/>
              <a:ext cx="822775" cy="311575"/>
            </a:xfrm>
            <a:custGeom>
              <a:rect b="b" l="l" r="r" t="t"/>
              <a:pathLst>
                <a:path extrusionOk="0" h="12463" w="32911">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1"/>
            <p:cNvSpPr/>
            <p:nvPr/>
          </p:nvSpPr>
          <p:spPr>
            <a:xfrm>
              <a:off x="3644350" y="658525"/>
              <a:ext cx="620925" cy="835950"/>
            </a:xfrm>
            <a:custGeom>
              <a:rect b="b" l="l" r="r" t="t"/>
              <a:pathLst>
                <a:path extrusionOk="0" h="33438" w="24837">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1"/>
            <p:cNvSpPr/>
            <p:nvPr/>
          </p:nvSpPr>
          <p:spPr>
            <a:xfrm>
              <a:off x="3615825" y="2072575"/>
              <a:ext cx="833750" cy="351075"/>
            </a:xfrm>
            <a:custGeom>
              <a:rect b="b" l="l" r="r" t="t"/>
              <a:pathLst>
                <a:path extrusionOk="0" h="14043" w="3335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1"/>
            <p:cNvSpPr/>
            <p:nvPr/>
          </p:nvSpPr>
          <p:spPr>
            <a:xfrm>
              <a:off x="3615825" y="642075"/>
              <a:ext cx="642875" cy="845825"/>
            </a:xfrm>
            <a:custGeom>
              <a:rect b="b" l="l" r="r" t="t"/>
              <a:pathLst>
                <a:path extrusionOk="0" h="33833" w="25715">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1"/>
            <p:cNvSpPr/>
            <p:nvPr/>
          </p:nvSpPr>
          <p:spPr>
            <a:xfrm>
              <a:off x="3589500" y="2073675"/>
              <a:ext cx="884200" cy="377400"/>
            </a:xfrm>
            <a:custGeom>
              <a:rect b="b" l="l" r="r" t="t"/>
              <a:pathLst>
                <a:path extrusionOk="0" h="15096" w="35368">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1"/>
            <p:cNvSpPr/>
            <p:nvPr/>
          </p:nvSpPr>
          <p:spPr>
            <a:xfrm>
              <a:off x="3598275" y="630025"/>
              <a:ext cx="656025" cy="832650"/>
            </a:xfrm>
            <a:custGeom>
              <a:rect b="b" l="l" r="r" t="t"/>
              <a:pathLst>
                <a:path extrusionOk="0" h="33306" w="26241">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1"/>
            <p:cNvSpPr/>
            <p:nvPr/>
          </p:nvSpPr>
          <p:spPr>
            <a:xfrm>
              <a:off x="3611425" y="1686425"/>
              <a:ext cx="2121650" cy="846925"/>
            </a:xfrm>
            <a:custGeom>
              <a:rect b="b" l="l" r="r" t="t"/>
              <a:pathLst>
                <a:path extrusionOk="0" h="33877" w="84866">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1"/>
            <p:cNvSpPr/>
            <p:nvPr/>
          </p:nvSpPr>
          <p:spPr>
            <a:xfrm>
              <a:off x="3555475" y="722150"/>
              <a:ext cx="443225" cy="703225"/>
            </a:xfrm>
            <a:custGeom>
              <a:rect b="b" l="l" r="r" t="t"/>
              <a:pathLst>
                <a:path extrusionOk="0" h="28129" w="17729">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1"/>
            <p:cNvSpPr/>
            <p:nvPr/>
          </p:nvSpPr>
          <p:spPr>
            <a:xfrm>
              <a:off x="3597175" y="1741275"/>
              <a:ext cx="2098600" cy="818400"/>
            </a:xfrm>
            <a:custGeom>
              <a:rect b="b" l="l" r="r" t="t"/>
              <a:pathLst>
                <a:path extrusionOk="0" h="32736" w="83944">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1"/>
            <p:cNvSpPr/>
            <p:nvPr/>
          </p:nvSpPr>
          <p:spPr>
            <a:xfrm>
              <a:off x="3524775" y="759450"/>
              <a:ext cx="388350" cy="654950"/>
            </a:xfrm>
            <a:custGeom>
              <a:rect b="b" l="l" r="r" t="t"/>
              <a:pathLst>
                <a:path extrusionOk="0" h="26198" w="15534">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1"/>
            <p:cNvSpPr/>
            <p:nvPr/>
          </p:nvSpPr>
          <p:spPr>
            <a:xfrm>
              <a:off x="3586200" y="1781875"/>
              <a:ext cx="2077775" cy="817300"/>
            </a:xfrm>
            <a:custGeom>
              <a:rect b="b" l="l" r="r" t="t"/>
              <a:pathLst>
                <a:path extrusionOk="0" h="32692" w="83111">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1"/>
            <p:cNvSpPr/>
            <p:nvPr/>
          </p:nvSpPr>
          <p:spPr>
            <a:xfrm>
              <a:off x="3491850" y="750675"/>
              <a:ext cx="392750" cy="747100"/>
            </a:xfrm>
            <a:custGeom>
              <a:rect b="b" l="l" r="r" t="t"/>
              <a:pathLst>
                <a:path extrusionOk="0" h="29884" w="1571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1"/>
            <p:cNvSpPr/>
            <p:nvPr/>
          </p:nvSpPr>
          <p:spPr>
            <a:xfrm>
              <a:off x="3630075" y="1825750"/>
              <a:ext cx="1999875" cy="810725"/>
            </a:xfrm>
            <a:custGeom>
              <a:rect b="b" l="l" r="r" t="t"/>
              <a:pathLst>
                <a:path extrusionOk="0" h="32429" w="79995">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1"/>
            <p:cNvSpPr/>
            <p:nvPr/>
          </p:nvSpPr>
          <p:spPr>
            <a:xfrm>
              <a:off x="3466625" y="829675"/>
              <a:ext cx="329125" cy="579250"/>
            </a:xfrm>
            <a:custGeom>
              <a:rect b="b" l="l" r="r" t="t"/>
              <a:pathLst>
                <a:path extrusionOk="0" h="23170" w="13165">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1"/>
            <p:cNvSpPr/>
            <p:nvPr/>
          </p:nvSpPr>
          <p:spPr>
            <a:xfrm>
              <a:off x="3663000" y="692550"/>
              <a:ext cx="735000" cy="1528150"/>
            </a:xfrm>
            <a:custGeom>
              <a:rect b="b" l="l" r="r" t="t"/>
              <a:pathLst>
                <a:path extrusionOk="0" h="61126" w="2940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1"/>
            <p:cNvSpPr/>
            <p:nvPr/>
          </p:nvSpPr>
          <p:spPr>
            <a:xfrm>
              <a:off x="3625700" y="691450"/>
              <a:ext cx="766825" cy="1557775"/>
            </a:xfrm>
            <a:custGeom>
              <a:rect b="b" l="l" r="r" t="t"/>
              <a:pathLst>
                <a:path extrusionOk="0" h="62311" w="30673">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1"/>
            <p:cNvSpPr/>
            <p:nvPr/>
          </p:nvSpPr>
          <p:spPr>
            <a:xfrm>
              <a:off x="3681625" y="1993600"/>
              <a:ext cx="702125" cy="310475"/>
            </a:xfrm>
            <a:custGeom>
              <a:rect b="b" l="l" r="r" t="t"/>
              <a:pathLst>
                <a:path extrusionOk="0" h="12419" w="28085">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1"/>
            <p:cNvSpPr/>
            <p:nvPr/>
          </p:nvSpPr>
          <p:spPr>
            <a:xfrm>
              <a:off x="3646525" y="689250"/>
              <a:ext cx="639600" cy="988425"/>
            </a:xfrm>
            <a:custGeom>
              <a:rect b="b" l="l" r="r" t="t"/>
              <a:pathLst>
                <a:path extrusionOk="0" h="39537" w="25584">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1"/>
            <p:cNvSpPr/>
            <p:nvPr/>
          </p:nvSpPr>
          <p:spPr>
            <a:xfrm>
              <a:off x="3650925" y="2049550"/>
              <a:ext cx="763550" cy="304975"/>
            </a:xfrm>
            <a:custGeom>
              <a:rect b="b" l="l" r="r" t="t"/>
              <a:pathLst>
                <a:path extrusionOk="0" h="12199" w="30542">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1"/>
            <p:cNvSpPr/>
            <p:nvPr/>
          </p:nvSpPr>
          <p:spPr>
            <a:xfrm>
              <a:off x="3678350" y="670600"/>
              <a:ext cx="591300" cy="788775"/>
            </a:xfrm>
            <a:custGeom>
              <a:rect b="b" l="l" r="r" t="t"/>
              <a:pathLst>
                <a:path extrusionOk="0" h="31551" w="23652">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1"/>
            <p:cNvSpPr/>
            <p:nvPr/>
          </p:nvSpPr>
          <p:spPr>
            <a:xfrm>
              <a:off x="4188450" y="866975"/>
              <a:ext cx="520025" cy="931375"/>
            </a:xfrm>
            <a:custGeom>
              <a:rect b="b" l="l" r="r" t="t"/>
              <a:pathLst>
                <a:path extrusionOk="0" h="37255" w="20801">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1"/>
            <p:cNvSpPr/>
            <p:nvPr/>
          </p:nvSpPr>
          <p:spPr>
            <a:xfrm>
              <a:off x="4063400" y="858200"/>
              <a:ext cx="670300" cy="974150"/>
            </a:xfrm>
            <a:custGeom>
              <a:rect b="b" l="l" r="r" t="t"/>
              <a:pathLst>
                <a:path extrusionOk="0" h="38966" w="26812">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1"/>
            <p:cNvSpPr/>
            <p:nvPr/>
          </p:nvSpPr>
          <p:spPr>
            <a:xfrm>
              <a:off x="4019525" y="841725"/>
              <a:ext cx="410300" cy="1012575"/>
            </a:xfrm>
            <a:custGeom>
              <a:rect b="b" l="l" r="r" t="t"/>
              <a:pathLst>
                <a:path extrusionOk="0" h="40503" w="16412">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1"/>
            <p:cNvSpPr/>
            <p:nvPr/>
          </p:nvSpPr>
          <p:spPr>
            <a:xfrm>
              <a:off x="3981125" y="801150"/>
              <a:ext cx="444300" cy="1074000"/>
            </a:xfrm>
            <a:custGeom>
              <a:rect b="b" l="l" r="r" t="t"/>
              <a:pathLst>
                <a:path extrusionOk="0" h="42960" w="17772">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1"/>
            <p:cNvSpPr/>
            <p:nvPr/>
          </p:nvSpPr>
          <p:spPr>
            <a:xfrm>
              <a:off x="3930650" y="715575"/>
              <a:ext cx="492600" cy="1197950"/>
            </a:xfrm>
            <a:custGeom>
              <a:rect b="b" l="l" r="r" t="t"/>
              <a:pathLst>
                <a:path extrusionOk="0" h="47918" w="19704">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1"/>
            <p:cNvSpPr/>
            <p:nvPr/>
          </p:nvSpPr>
          <p:spPr>
            <a:xfrm>
              <a:off x="3904325" y="661825"/>
              <a:ext cx="515625" cy="1271450"/>
            </a:xfrm>
            <a:custGeom>
              <a:rect b="b" l="l" r="r" t="t"/>
              <a:pathLst>
                <a:path extrusionOk="0" h="50858" w="20625">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1"/>
            <p:cNvSpPr/>
            <p:nvPr/>
          </p:nvSpPr>
          <p:spPr>
            <a:xfrm>
              <a:off x="3881300" y="681575"/>
              <a:ext cx="525475" cy="1276950"/>
            </a:xfrm>
            <a:custGeom>
              <a:rect b="b" l="l" r="r" t="t"/>
              <a:pathLst>
                <a:path extrusionOk="0" h="51078" w="21019">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1"/>
            <p:cNvSpPr/>
            <p:nvPr/>
          </p:nvSpPr>
          <p:spPr>
            <a:xfrm>
              <a:off x="3850575" y="669500"/>
              <a:ext cx="549625" cy="1310950"/>
            </a:xfrm>
            <a:custGeom>
              <a:rect b="b" l="l" r="r" t="t"/>
              <a:pathLst>
                <a:path extrusionOk="0" h="52438" w="21985">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1"/>
            <p:cNvSpPr/>
            <p:nvPr/>
          </p:nvSpPr>
          <p:spPr>
            <a:xfrm>
              <a:off x="3590575" y="1937650"/>
              <a:ext cx="1971375" cy="750375"/>
            </a:xfrm>
            <a:custGeom>
              <a:rect b="b" l="l" r="r" t="t"/>
              <a:pathLst>
                <a:path extrusionOk="0" h="30015" w="78855">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1"/>
            <p:cNvSpPr/>
            <p:nvPr/>
          </p:nvSpPr>
          <p:spPr>
            <a:xfrm>
              <a:off x="3469925" y="764950"/>
              <a:ext cx="299500" cy="582525"/>
            </a:xfrm>
            <a:custGeom>
              <a:rect b="b" l="l" r="r" t="t"/>
              <a:pathLst>
                <a:path extrusionOk="0" h="23301" w="1198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1"/>
            <p:cNvSpPr/>
            <p:nvPr/>
          </p:nvSpPr>
          <p:spPr>
            <a:xfrm>
              <a:off x="3619100" y="2026500"/>
              <a:ext cx="1900050" cy="686750"/>
            </a:xfrm>
            <a:custGeom>
              <a:rect b="b" l="l" r="r" t="t"/>
              <a:pathLst>
                <a:path extrusionOk="0" h="27470" w="76002">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1"/>
            <p:cNvSpPr/>
            <p:nvPr/>
          </p:nvSpPr>
          <p:spPr>
            <a:xfrm>
              <a:off x="3437000" y="785800"/>
              <a:ext cx="287450" cy="611050"/>
            </a:xfrm>
            <a:custGeom>
              <a:rect b="b" l="l" r="r" t="t"/>
              <a:pathLst>
                <a:path extrusionOk="0" h="24442" w="11498">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1"/>
            <p:cNvSpPr/>
            <p:nvPr/>
          </p:nvSpPr>
          <p:spPr>
            <a:xfrm>
              <a:off x="3586200" y="2096725"/>
              <a:ext cx="1884700" cy="640675"/>
            </a:xfrm>
            <a:custGeom>
              <a:rect b="b" l="l" r="r" t="t"/>
              <a:pathLst>
                <a:path extrusionOk="0" h="25627" w="75388">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1"/>
            <p:cNvSpPr/>
            <p:nvPr/>
          </p:nvSpPr>
          <p:spPr>
            <a:xfrm>
              <a:off x="3416150" y="761650"/>
              <a:ext cx="289650" cy="645075"/>
            </a:xfrm>
            <a:custGeom>
              <a:rect b="b" l="l" r="r" t="t"/>
              <a:pathLst>
                <a:path extrusionOk="0" h="25803" w="11586">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1"/>
            <p:cNvSpPr/>
            <p:nvPr/>
          </p:nvSpPr>
          <p:spPr>
            <a:xfrm>
              <a:off x="3602650" y="2266750"/>
              <a:ext cx="1732200" cy="549625"/>
            </a:xfrm>
            <a:custGeom>
              <a:rect b="b" l="l" r="r" t="t"/>
              <a:pathLst>
                <a:path extrusionOk="0" h="21985" w="69288">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1"/>
            <p:cNvSpPr/>
            <p:nvPr/>
          </p:nvSpPr>
          <p:spPr>
            <a:xfrm>
              <a:off x="3338275" y="741900"/>
              <a:ext cx="284150" cy="635200"/>
            </a:xfrm>
            <a:custGeom>
              <a:rect b="b" l="l" r="r" t="t"/>
              <a:pathLst>
                <a:path extrusionOk="0" h="25408" w="11366">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1"/>
            <p:cNvSpPr/>
            <p:nvPr/>
          </p:nvSpPr>
          <p:spPr>
            <a:xfrm>
              <a:off x="3628975" y="2341350"/>
              <a:ext cx="1621425" cy="496975"/>
            </a:xfrm>
            <a:custGeom>
              <a:rect b="b" l="l" r="r" t="t"/>
              <a:pathLst>
                <a:path extrusionOk="0" h="19879" w="64857">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1"/>
            <p:cNvSpPr/>
            <p:nvPr/>
          </p:nvSpPr>
          <p:spPr>
            <a:xfrm>
              <a:off x="3316325" y="744100"/>
              <a:ext cx="277575" cy="640675"/>
            </a:xfrm>
            <a:custGeom>
              <a:rect b="b" l="l" r="r" t="t"/>
              <a:pathLst>
                <a:path extrusionOk="0" h="25627" w="11103">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1"/>
            <p:cNvSpPr/>
            <p:nvPr/>
          </p:nvSpPr>
          <p:spPr>
            <a:xfrm>
              <a:off x="3616925" y="2404975"/>
              <a:ext cx="1567650" cy="455275"/>
            </a:xfrm>
            <a:custGeom>
              <a:rect b="b" l="l" r="r" t="t"/>
              <a:pathLst>
                <a:path extrusionOk="0" h="18211" w="62706">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1"/>
            <p:cNvSpPr/>
            <p:nvPr/>
          </p:nvSpPr>
          <p:spPr>
            <a:xfrm>
              <a:off x="3272450" y="748500"/>
              <a:ext cx="287450" cy="706500"/>
            </a:xfrm>
            <a:custGeom>
              <a:rect b="b" l="l" r="r" t="t"/>
              <a:pathLst>
                <a:path extrusionOk="0" h="28260" w="11498">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1"/>
            <p:cNvSpPr/>
            <p:nvPr/>
          </p:nvSpPr>
          <p:spPr>
            <a:xfrm>
              <a:off x="4211500" y="2486150"/>
              <a:ext cx="884200" cy="333525"/>
            </a:xfrm>
            <a:custGeom>
              <a:rect b="b" l="l" r="r" t="t"/>
              <a:pathLst>
                <a:path extrusionOk="0" h="13341" w="35368">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1"/>
            <p:cNvSpPr/>
            <p:nvPr/>
          </p:nvSpPr>
          <p:spPr>
            <a:xfrm>
              <a:off x="3623500" y="2804275"/>
              <a:ext cx="496975" cy="77925"/>
            </a:xfrm>
            <a:custGeom>
              <a:rect b="b" l="l" r="r" t="t"/>
              <a:pathLst>
                <a:path extrusionOk="0" h="3117" w="19879">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1"/>
            <p:cNvSpPr/>
            <p:nvPr/>
          </p:nvSpPr>
          <p:spPr>
            <a:xfrm>
              <a:off x="3251600" y="756175"/>
              <a:ext cx="275375" cy="692225"/>
            </a:xfrm>
            <a:custGeom>
              <a:rect b="b" l="l" r="r" t="t"/>
              <a:pathLst>
                <a:path extrusionOk="0" h="27689" w="11015">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1"/>
            <p:cNvSpPr/>
            <p:nvPr/>
          </p:nvSpPr>
          <p:spPr>
            <a:xfrm>
              <a:off x="3658600" y="1953000"/>
              <a:ext cx="737225" cy="323650"/>
            </a:xfrm>
            <a:custGeom>
              <a:rect b="b" l="l" r="r" t="t"/>
              <a:pathLst>
                <a:path extrusionOk="0" h="12946" w="29489">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1"/>
            <p:cNvSpPr/>
            <p:nvPr/>
          </p:nvSpPr>
          <p:spPr>
            <a:xfrm>
              <a:off x="3550000" y="2139500"/>
              <a:ext cx="25" cy="25"/>
            </a:xfrm>
            <a:custGeom>
              <a:rect b="b" l="l" r="r" t="t"/>
              <a:pathLst>
                <a:path extrusionOk="0" h="1" w="1">
                  <a:moveTo>
                    <a:pt x="0" y="0"/>
                  </a:moveTo>
                  <a:lnTo>
                    <a:pt x="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1"/>
            <p:cNvSpPr/>
            <p:nvPr/>
          </p:nvSpPr>
          <p:spPr>
            <a:xfrm>
              <a:off x="3550000" y="2139500"/>
              <a:ext cx="25" cy="25"/>
            </a:xfrm>
            <a:custGeom>
              <a:rect b="b" l="l" r="r" t="t"/>
              <a:pathLst>
                <a:path extrusionOk="0" fill="none" h="1" w="1">
                  <a:moveTo>
                    <a:pt x="0" y="0"/>
                  </a:moveTo>
                  <a:lnTo>
                    <a:pt x="0" y="0"/>
                  </a:lnTo>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1"/>
            <p:cNvSpPr/>
            <p:nvPr/>
          </p:nvSpPr>
          <p:spPr>
            <a:xfrm>
              <a:off x="3643250" y="872450"/>
              <a:ext cx="522200" cy="829375"/>
            </a:xfrm>
            <a:custGeom>
              <a:rect b="b" l="l" r="r" t="t"/>
              <a:pathLst>
                <a:path extrusionOk="0" h="33175" w="20888">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1"/>
            <p:cNvSpPr/>
            <p:nvPr/>
          </p:nvSpPr>
          <p:spPr>
            <a:xfrm>
              <a:off x="3612525" y="2141700"/>
              <a:ext cx="1811200" cy="630800"/>
            </a:xfrm>
            <a:custGeom>
              <a:rect b="b" l="l" r="r" t="t"/>
              <a:pathLst>
                <a:path extrusionOk="0" h="25232" w="72448">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1"/>
            <p:cNvSpPr/>
            <p:nvPr/>
          </p:nvSpPr>
          <p:spPr>
            <a:xfrm>
              <a:off x="3387650" y="738625"/>
              <a:ext cx="299500" cy="660425"/>
            </a:xfrm>
            <a:custGeom>
              <a:rect b="b" l="l" r="r" t="t"/>
              <a:pathLst>
                <a:path extrusionOk="0" h="26417" w="1198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1"/>
            <p:cNvSpPr/>
            <p:nvPr/>
          </p:nvSpPr>
          <p:spPr>
            <a:xfrm>
              <a:off x="4327775" y="2656175"/>
              <a:ext cx="230400" cy="66950"/>
            </a:xfrm>
            <a:custGeom>
              <a:rect b="b" l="l" r="r" t="t"/>
              <a:pathLst>
                <a:path extrusionOk="0" h="2678" w="9216">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1"/>
            <p:cNvSpPr/>
            <p:nvPr/>
          </p:nvSpPr>
          <p:spPr>
            <a:xfrm>
              <a:off x="3893350" y="2910700"/>
              <a:ext cx="171175" cy="15375"/>
            </a:xfrm>
            <a:custGeom>
              <a:rect b="b" l="l" r="r" t="t"/>
              <a:pathLst>
                <a:path extrusionOk="0" h="615" w="6847">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1"/>
            <p:cNvSpPr/>
            <p:nvPr/>
          </p:nvSpPr>
          <p:spPr>
            <a:xfrm>
              <a:off x="3224175" y="777000"/>
              <a:ext cx="230400" cy="580350"/>
            </a:xfrm>
            <a:custGeom>
              <a:rect b="b" l="l" r="r" t="t"/>
              <a:pathLst>
                <a:path extrusionOk="0" h="23214" w="9216">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1"/>
            <p:cNvSpPr/>
            <p:nvPr/>
          </p:nvSpPr>
          <p:spPr>
            <a:xfrm>
              <a:off x="4358500" y="2701175"/>
              <a:ext cx="82300" cy="30725"/>
            </a:xfrm>
            <a:custGeom>
              <a:rect b="b" l="l" r="r" t="t"/>
              <a:pathLst>
                <a:path extrusionOk="0" h="1229" w="3292">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1"/>
            <p:cNvSpPr/>
            <p:nvPr/>
          </p:nvSpPr>
          <p:spPr>
            <a:xfrm>
              <a:off x="3816575" y="2913975"/>
              <a:ext cx="229300" cy="34050"/>
            </a:xfrm>
            <a:custGeom>
              <a:rect b="b" l="l" r="r" t="t"/>
              <a:pathLst>
                <a:path extrusionOk="0" h="1362" w="9172">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1"/>
            <p:cNvSpPr/>
            <p:nvPr/>
          </p:nvSpPr>
          <p:spPr>
            <a:xfrm>
              <a:off x="3192375" y="766050"/>
              <a:ext cx="239175" cy="620925"/>
            </a:xfrm>
            <a:custGeom>
              <a:rect b="b" l="l" r="r" t="t"/>
              <a:pathLst>
                <a:path extrusionOk="0" h="24837" w="9567">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1"/>
            <p:cNvSpPr/>
            <p:nvPr/>
          </p:nvSpPr>
          <p:spPr>
            <a:xfrm>
              <a:off x="3859350" y="2946900"/>
              <a:ext cx="105350" cy="24150"/>
            </a:xfrm>
            <a:custGeom>
              <a:rect b="b" l="l" r="r" t="t"/>
              <a:pathLst>
                <a:path extrusionOk="0" h="966" w="4214">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1"/>
            <p:cNvSpPr/>
            <p:nvPr/>
          </p:nvSpPr>
          <p:spPr>
            <a:xfrm>
              <a:off x="3161650" y="766050"/>
              <a:ext cx="238075" cy="613250"/>
            </a:xfrm>
            <a:custGeom>
              <a:rect b="b" l="l" r="r" t="t"/>
              <a:pathLst>
                <a:path extrusionOk="0" h="24530" w="9523">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1"/>
            <p:cNvSpPr/>
            <p:nvPr/>
          </p:nvSpPr>
          <p:spPr>
            <a:xfrm>
              <a:off x="4527425" y="1110500"/>
              <a:ext cx="63650" cy="151425"/>
            </a:xfrm>
            <a:custGeom>
              <a:rect b="b" l="l" r="r" t="t"/>
              <a:pathLst>
                <a:path extrusionOk="0" h="6057" w="2546">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1"/>
            <p:cNvSpPr/>
            <p:nvPr/>
          </p:nvSpPr>
          <p:spPr>
            <a:xfrm>
              <a:off x="4484650" y="1084175"/>
              <a:ext cx="129475" cy="362025"/>
            </a:xfrm>
            <a:custGeom>
              <a:rect b="b" l="l" r="r" t="t"/>
              <a:pathLst>
                <a:path extrusionOk="0" h="14481" w="5179">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1"/>
            <p:cNvSpPr/>
            <p:nvPr/>
          </p:nvSpPr>
          <p:spPr>
            <a:xfrm>
              <a:off x="4367275" y="1051275"/>
              <a:ext cx="268800" cy="559500"/>
            </a:xfrm>
            <a:custGeom>
              <a:rect b="b" l="l" r="r" t="t"/>
              <a:pathLst>
                <a:path extrusionOk="0" h="22380" w="10752">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1"/>
            <p:cNvSpPr/>
            <p:nvPr/>
          </p:nvSpPr>
          <p:spPr>
            <a:xfrm>
              <a:off x="4316800" y="908650"/>
              <a:ext cx="344500" cy="822775"/>
            </a:xfrm>
            <a:custGeom>
              <a:rect b="b" l="l" r="r" t="t"/>
              <a:pathLst>
                <a:path extrusionOk="0" h="32911" w="1378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1"/>
            <p:cNvSpPr/>
            <p:nvPr/>
          </p:nvSpPr>
          <p:spPr>
            <a:xfrm>
              <a:off x="4111675" y="1612925"/>
              <a:ext cx="55975" cy="64750"/>
            </a:xfrm>
            <a:custGeom>
              <a:rect b="b" l="l" r="r" t="t"/>
              <a:pathLst>
                <a:path extrusionOk="0" h="2590" w="2239">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1"/>
            <p:cNvSpPr/>
            <p:nvPr/>
          </p:nvSpPr>
          <p:spPr>
            <a:xfrm>
              <a:off x="2076700" y="1162050"/>
              <a:ext cx="490400" cy="941275"/>
            </a:xfrm>
            <a:custGeom>
              <a:rect b="b" l="l" r="r" t="t"/>
              <a:pathLst>
                <a:path extrusionOk="0" h="37651" w="19616">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1"/>
            <p:cNvSpPr/>
            <p:nvPr/>
          </p:nvSpPr>
          <p:spPr>
            <a:xfrm>
              <a:off x="1913250" y="1401200"/>
              <a:ext cx="382875" cy="744900"/>
            </a:xfrm>
            <a:custGeom>
              <a:rect b="b" l="l" r="r" t="t"/>
              <a:pathLst>
                <a:path extrusionOk="0" h="29796" w="15315">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1"/>
            <p:cNvSpPr/>
            <p:nvPr/>
          </p:nvSpPr>
          <p:spPr>
            <a:xfrm>
              <a:off x="1927525" y="1297000"/>
              <a:ext cx="446500" cy="875425"/>
            </a:xfrm>
            <a:custGeom>
              <a:rect b="b" l="l" r="r" t="t"/>
              <a:pathLst>
                <a:path extrusionOk="0" h="35017" w="1786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1"/>
            <p:cNvSpPr/>
            <p:nvPr/>
          </p:nvSpPr>
          <p:spPr>
            <a:xfrm>
              <a:off x="1977975" y="1250925"/>
              <a:ext cx="449800" cy="917125"/>
            </a:xfrm>
            <a:custGeom>
              <a:rect b="b" l="l" r="r" t="t"/>
              <a:pathLst>
                <a:path extrusionOk="0" h="36685" w="17992">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1"/>
            <p:cNvSpPr/>
            <p:nvPr/>
          </p:nvSpPr>
          <p:spPr>
            <a:xfrm>
              <a:off x="2010875" y="1153275"/>
              <a:ext cx="468450" cy="980750"/>
            </a:xfrm>
            <a:custGeom>
              <a:rect b="b" l="l" r="r" t="t"/>
              <a:pathLst>
                <a:path extrusionOk="0" h="39230" w="18738">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1"/>
            <p:cNvSpPr/>
            <p:nvPr/>
          </p:nvSpPr>
          <p:spPr>
            <a:xfrm>
              <a:off x="1860600" y="1609650"/>
              <a:ext cx="307175" cy="510125"/>
            </a:xfrm>
            <a:custGeom>
              <a:rect b="b" l="l" r="r" t="t"/>
              <a:pathLst>
                <a:path extrusionOk="0" h="20405" w="12287">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1"/>
            <p:cNvSpPr/>
            <p:nvPr/>
          </p:nvSpPr>
          <p:spPr>
            <a:xfrm>
              <a:off x="3805600" y="1948625"/>
              <a:ext cx="105350" cy="186500"/>
            </a:xfrm>
            <a:custGeom>
              <a:rect b="b" l="l" r="r" t="t"/>
              <a:pathLst>
                <a:path extrusionOk="0" h="7460" w="4214">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1"/>
            <p:cNvSpPr/>
            <p:nvPr/>
          </p:nvSpPr>
          <p:spPr>
            <a:xfrm>
              <a:off x="3788050" y="1933250"/>
              <a:ext cx="133850" cy="229300"/>
            </a:xfrm>
            <a:custGeom>
              <a:rect b="b" l="l" r="r" t="t"/>
              <a:pathLst>
                <a:path extrusionOk="0" h="9172" w="5354">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1"/>
            <p:cNvSpPr/>
            <p:nvPr/>
          </p:nvSpPr>
          <p:spPr>
            <a:xfrm>
              <a:off x="3671775" y="2997350"/>
              <a:ext cx="187600" cy="399350"/>
            </a:xfrm>
            <a:custGeom>
              <a:rect b="b" l="l" r="r" t="t"/>
              <a:pathLst>
                <a:path extrusionOk="0" h="15974" w="7504">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1"/>
            <p:cNvSpPr/>
            <p:nvPr/>
          </p:nvSpPr>
          <p:spPr>
            <a:xfrm>
              <a:off x="3577425" y="2967725"/>
              <a:ext cx="311575" cy="471750"/>
            </a:xfrm>
            <a:custGeom>
              <a:rect b="b" l="l" r="r" t="t"/>
              <a:pathLst>
                <a:path extrusionOk="0" h="18870" w="12463">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1"/>
            <p:cNvSpPr/>
            <p:nvPr/>
          </p:nvSpPr>
          <p:spPr>
            <a:xfrm>
              <a:off x="3642150" y="2927150"/>
              <a:ext cx="329125" cy="352150"/>
            </a:xfrm>
            <a:custGeom>
              <a:rect b="b" l="l" r="r" t="t"/>
              <a:pathLst>
                <a:path extrusionOk="0" h="14086" w="13165">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1"/>
            <p:cNvSpPr/>
            <p:nvPr/>
          </p:nvSpPr>
          <p:spPr>
            <a:xfrm>
              <a:off x="3625700" y="2886550"/>
              <a:ext cx="275375" cy="360950"/>
            </a:xfrm>
            <a:custGeom>
              <a:rect b="b" l="l" r="r" t="t"/>
              <a:pathLst>
                <a:path extrusionOk="0" h="14438" w="11015">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1"/>
            <p:cNvSpPr/>
            <p:nvPr/>
          </p:nvSpPr>
          <p:spPr>
            <a:xfrm>
              <a:off x="3703575" y="3053300"/>
              <a:ext cx="118500" cy="174450"/>
            </a:xfrm>
            <a:custGeom>
              <a:rect b="b" l="l" r="r" t="t"/>
              <a:pathLst>
                <a:path extrusionOk="0" h="6978" w="474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1"/>
            <p:cNvSpPr/>
            <p:nvPr/>
          </p:nvSpPr>
          <p:spPr>
            <a:xfrm>
              <a:off x="3689325" y="3025875"/>
              <a:ext cx="149200" cy="218325"/>
            </a:xfrm>
            <a:custGeom>
              <a:rect b="b" l="l" r="r" t="t"/>
              <a:pathLst>
                <a:path extrusionOk="0" h="8733" w="5968">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1"/>
            <p:cNvSpPr/>
            <p:nvPr/>
          </p:nvSpPr>
          <p:spPr>
            <a:xfrm>
              <a:off x="3745275" y="2955675"/>
              <a:ext cx="168950" cy="217225"/>
            </a:xfrm>
            <a:custGeom>
              <a:rect b="b" l="l" r="r" t="t"/>
              <a:pathLst>
                <a:path extrusionOk="0" h="8689" w="6758">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1"/>
            <p:cNvSpPr/>
            <p:nvPr/>
          </p:nvSpPr>
          <p:spPr>
            <a:xfrm>
              <a:off x="3838500" y="2980900"/>
              <a:ext cx="96575" cy="170050"/>
            </a:xfrm>
            <a:custGeom>
              <a:rect b="b" l="l" r="r" t="t"/>
              <a:pathLst>
                <a:path extrusionOk="0" h="6802" w="3863">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1"/>
            <p:cNvSpPr/>
            <p:nvPr/>
          </p:nvSpPr>
          <p:spPr>
            <a:xfrm>
              <a:off x="6159800" y="3992350"/>
              <a:ext cx="10975" cy="43900"/>
            </a:xfrm>
            <a:custGeom>
              <a:rect b="b" l="l" r="r" t="t"/>
              <a:pathLst>
                <a:path extrusionOk="0" h="1756" w="439">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1"/>
            <p:cNvSpPr/>
            <p:nvPr/>
          </p:nvSpPr>
          <p:spPr>
            <a:xfrm>
              <a:off x="6108225" y="4190900"/>
              <a:ext cx="28550" cy="37325"/>
            </a:xfrm>
            <a:custGeom>
              <a:rect b="b" l="l" r="r" t="t"/>
              <a:pathLst>
                <a:path extrusionOk="0" h="1493" w="1142">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1"/>
            <p:cNvSpPr/>
            <p:nvPr/>
          </p:nvSpPr>
          <p:spPr>
            <a:xfrm>
              <a:off x="6367125" y="4108625"/>
              <a:ext cx="36225" cy="30750"/>
            </a:xfrm>
            <a:custGeom>
              <a:rect b="b" l="l" r="r" t="t"/>
              <a:pathLst>
                <a:path extrusionOk="0" h="1230" w="1449">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1"/>
            <p:cNvSpPr/>
            <p:nvPr/>
          </p:nvSpPr>
          <p:spPr>
            <a:xfrm>
              <a:off x="5861400" y="5099225"/>
              <a:ext cx="47200" cy="13175"/>
            </a:xfrm>
            <a:custGeom>
              <a:rect b="b" l="l" r="r" t="t"/>
              <a:pathLst>
                <a:path extrusionOk="0" h="527" w="1888">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1"/>
            <p:cNvSpPr/>
            <p:nvPr/>
          </p:nvSpPr>
          <p:spPr>
            <a:xfrm>
              <a:off x="5808750" y="4503550"/>
              <a:ext cx="879825" cy="324725"/>
            </a:xfrm>
            <a:custGeom>
              <a:rect b="b" l="l" r="r" t="t"/>
              <a:pathLst>
                <a:path extrusionOk="0" h="12989" w="35193">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1"/>
            <p:cNvSpPr/>
            <p:nvPr/>
          </p:nvSpPr>
          <p:spPr>
            <a:xfrm>
              <a:off x="5804350" y="4473925"/>
              <a:ext cx="934675" cy="337900"/>
            </a:xfrm>
            <a:custGeom>
              <a:rect b="b" l="l" r="r" t="t"/>
              <a:pathLst>
                <a:path extrusionOk="0" h="13516" w="37387">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1"/>
            <p:cNvSpPr/>
            <p:nvPr/>
          </p:nvSpPr>
          <p:spPr>
            <a:xfrm>
              <a:off x="5821900" y="4427850"/>
              <a:ext cx="1314250" cy="359850"/>
            </a:xfrm>
            <a:custGeom>
              <a:rect b="b" l="l" r="r" t="t"/>
              <a:pathLst>
                <a:path extrusionOk="0" h="14394" w="5257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1"/>
            <p:cNvSpPr/>
            <p:nvPr/>
          </p:nvSpPr>
          <p:spPr>
            <a:xfrm>
              <a:off x="5828500" y="4381775"/>
              <a:ext cx="1328500" cy="379600"/>
            </a:xfrm>
            <a:custGeom>
              <a:rect b="b" l="l" r="r" t="t"/>
              <a:pathLst>
                <a:path extrusionOk="0" h="15184" w="5314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1"/>
            <p:cNvSpPr/>
            <p:nvPr/>
          </p:nvSpPr>
          <p:spPr>
            <a:xfrm>
              <a:off x="5680400" y="4855700"/>
              <a:ext cx="42800" cy="15375"/>
            </a:xfrm>
            <a:custGeom>
              <a:rect b="b" l="l" r="r" t="t"/>
              <a:pathLst>
                <a:path extrusionOk="0" h="615" w="1712">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1"/>
            <p:cNvSpPr/>
            <p:nvPr/>
          </p:nvSpPr>
          <p:spPr>
            <a:xfrm>
              <a:off x="5660650" y="4828275"/>
              <a:ext cx="138250" cy="42800"/>
            </a:xfrm>
            <a:custGeom>
              <a:rect b="b" l="l" r="r" t="t"/>
              <a:pathLst>
                <a:path extrusionOk="0" h="1712" w="553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1"/>
            <p:cNvSpPr/>
            <p:nvPr/>
          </p:nvSpPr>
          <p:spPr>
            <a:xfrm>
              <a:off x="5656250" y="4808525"/>
              <a:ext cx="208475" cy="60350"/>
            </a:xfrm>
            <a:custGeom>
              <a:rect b="b" l="l" r="r" t="t"/>
              <a:pathLst>
                <a:path extrusionOk="0" h="2414" w="8339">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1"/>
            <p:cNvSpPr/>
            <p:nvPr/>
          </p:nvSpPr>
          <p:spPr>
            <a:xfrm>
              <a:off x="5636525" y="4793150"/>
              <a:ext cx="269875" cy="65850"/>
            </a:xfrm>
            <a:custGeom>
              <a:rect b="b" l="l" r="r" t="t"/>
              <a:pathLst>
                <a:path extrusionOk="0" h="2634" w="10795">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1"/>
            <p:cNvSpPr/>
            <p:nvPr/>
          </p:nvSpPr>
          <p:spPr>
            <a:xfrm>
              <a:off x="5527900" y="5054250"/>
              <a:ext cx="528800" cy="40600"/>
            </a:xfrm>
            <a:custGeom>
              <a:rect b="b" l="l" r="r" t="t"/>
              <a:pathLst>
                <a:path extrusionOk="0" h="1624" w="21152">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1"/>
            <p:cNvSpPr/>
            <p:nvPr/>
          </p:nvSpPr>
          <p:spPr>
            <a:xfrm>
              <a:off x="5946975" y="5033400"/>
              <a:ext cx="121775" cy="18675"/>
            </a:xfrm>
            <a:custGeom>
              <a:rect b="b" l="l" r="r" t="t"/>
              <a:pathLst>
                <a:path extrusionOk="0" h="747" w="4871">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1"/>
            <p:cNvSpPr/>
            <p:nvPr/>
          </p:nvSpPr>
          <p:spPr>
            <a:xfrm>
              <a:off x="5962325" y="5012550"/>
              <a:ext cx="120700" cy="18675"/>
            </a:xfrm>
            <a:custGeom>
              <a:rect b="b" l="l" r="r" t="t"/>
              <a:pathLst>
                <a:path extrusionOk="0" h="747" w="4828">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1"/>
            <p:cNvSpPr/>
            <p:nvPr/>
          </p:nvSpPr>
          <p:spPr>
            <a:xfrm>
              <a:off x="5977675" y="4991725"/>
              <a:ext cx="117425" cy="17575"/>
            </a:xfrm>
            <a:custGeom>
              <a:rect b="b" l="l" r="r" t="t"/>
              <a:pathLst>
                <a:path extrusionOk="0" h="703" w="4697">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1"/>
            <p:cNvSpPr/>
            <p:nvPr/>
          </p:nvSpPr>
          <p:spPr>
            <a:xfrm>
              <a:off x="6019375" y="4955525"/>
              <a:ext cx="16475" cy="9900"/>
            </a:xfrm>
            <a:custGeom>
              <a:rect b="b" l="l" r="r" t="t"/>
              <a:pathLst>
                <a:path extrusionOk="0" h="396" w="659">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1"/>
            <p:cNvSpPr/>
            <p:nvPr/>
          </p:nvSpPr>
          <p:spPr>
            <a:xfrm>
              <a:off x="6024850" y="4934675"/>
              <a:ext cx="25275" cy="13175"/>
            </a:xfrm>
            <a:custGeom>
              <a:rect b="b" l="l" r="r" t="t"/>
              <a:pathLst>
                <a:path extrusionOk="0" h="527" w="1011">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1"/>
            <p:cNvSpPr/>
            <p:nvPr/>
          </p:nvSpPr>
          <p:spPr>
            <a:xfrm>
              <a:off x="6041325" y="4908350"/>
              <a:ext cx="165650" cy="19775"/>
            </a:xfrm>
            <a:custGeom>
              <a:rect b="b" l="l" r="r" t="t"/>
              <a:pathLst>
                <a:path extrusionOk="0" h="791" w="6626">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1"/>
            <p:cNvSpPr/>
            <p:nvPr/>
          </p:nvSpPr>
          <p:spPr>
            <a:xfrm>
              <a:off x="6046800" y="4887500"/>
              <a:ext cx="165675" cy="23075"/>
            </a:xfrm>
            <a:custGeom>
              <a:rect b="b" l="l" r="r" t="t"/>
              <a:pathLst>
                <a:path extrusionOk="0" h="923" w="6627">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1"/>
            <p:cNvSpPr/>
            <p:nvPr/>
          </p:nvSpPr>
          <p:spPr>
            <a:xfrm>
              <a:off x="6097250" y="4844725"/>
              <a:ext cx="125100" cy="18675"/>
            </a:xfrm>
            <a:custGeom>
              <a:rect b="b" l="l" r="r" t="t"/>
              <a:pathLst>
                <a:path extrusionOk="0" h="747" w="5004">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1"/>
            <p:cNvSpPr/>
            <p:nvPr/>
          </p:nvSpPr>
          <p:spPr>
            <a:xfrm>
              <a:off x="6107125" y="4824975"/>
              <a:ext cx="120700" cy="20875"/>
            </a:xfrm>
            <a:custGeom>
              <a:rect b="b" l="l" r="r" t="t"/>
              <a:pathLst>
                <a:path extrusionOk="0" h="835" w="4828">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1"/>
            <p:cNvSpPr/>
            <p:nvPr/>
          </p:nvSpPr>
          <p:spPr>
            <a:xfrm>
              <a:off x="6100550" y="4800825"/>
              <a:ext cx="161275" cy="30750"/>
            </a:xfrm>
            <a:custGeom>
              <a:rect b="b" l="l" r="r" t="t"/>
              <a:pathLst>
                <a:path extrusionOk="0" h="1230" w="6451">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1"/>
            <p:cNvSpPr/>
            <p:nvPr/>
          </p:nvSpPr>
          <p:spPr>
            <a:xfrm>
              <a:off x="6098350" y="4774500"/>
              <a:ext cx="190900" cy="29650"/>
            </a:xfrm>
            <a:custGeom>
              <a:rect b="b" l="l" r="r" t="t"/>
              <a:pathLst>
                <a:path extrusionOk="0" h="1186" w="7636">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1"/>
            <p:cNvSpPr/>
            <p:nvPr/>
          </p:nvSpPr>
          <p:spPr>
            <a:xfrm>
              <a:off x="6109325" y="4682350"/>
              <a:ext cx="523300" cy="91075"/>
            </a:xfrm>
            <a:custGeom>
              <a:rect b="b" l="l" r="r" t="t"/>
              <a:pathLst>
                <a:path extrusionOk="0" h="3643" w="20932">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1"/>
            <p:cNvSpPr/>
            <p:nvPr/>
          </p:nvSpPr>
          <p:spPr>
            <a:xfrm>
              <a:off x="6085200" y="4649450"/>
              <a:ext cx="537550" cy="125075"/>
            </a:xfrm>
            <a:custGeom>
              <a:rect b="b" l="l" r="r" t="t"/>
              <a:pathLst>
                <a:path extrusionOk="0" h="5003" w="21502">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1"/>
            <p:cNvSpPr/>
            <p:nvPr/>
          </p:nvSpPr>
          <p:spPr>
            <a:xfrm>
              <a:off x="6057775" y="4612150"/>
              <a:ext cx="585825" cy="165675"/>
            </a:xfrm>
            <a:custGeom>
              <a:rect b="b" l="l" r="r" t="t"/>
              <a:pathLst>
                <a:path extrusionOk="0" h="6627" w="23433">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1"/>
            <p:cNvSpPr/>
            <p:nvPr/>
          </p:nvSpPr>
          <p:spPr>
            <a:xfrm>
              <a:off x="6038025" y="4574850"/>
              <a:ext cx="634100" cy="202975"/>
            </a:xfrm>
            <a:custGeom>
              <a:rect b="b" l="l" r="r" t="t"/>
              <a:pathLst>
                <a:path extrusionOk="0" h="8119" w="25364">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1"/>
            <p:cNvSpPr/>
            <p:nvPr/>
          </p:nvSpPr>
          <p:spPr>
            <a:xfrm>
              <a:off x="5408325" y="4697725"/>
              <a:ext cx="1298900" cy="349975"/>
            </a:xfrm>
            <a:custGeom>
              <a:rect b="b" l="l" r="r" t="t"/>
              <a:pathLst>
                <a:path extrusionOk="0" h="13999" w="51956">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1"/>
            <p:cNvSpPr/>
            <p:nvPr/>
          </p:nvSpPr>
          <p:spPr>
            <a:xfrm>
              <a:off x="5018900" y="3079625"/>
              <a:ext cx="854600" cy="1977925"/>
            </a:xfrm>
            <a:custGeom>
              <a:rect b="b" l="l" r="r" t="t"/>
              <a:pathLst>
                <a:path extrusionOk="0" h="79117" w="34184">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1"/>
            <p:cNvSpPr/>
            <p:nvPr/>
          </p:nvSpPr>
          <p:spPr>
            <a:xfrm>
              <a:off x="5485125" y="4868850"/>
              <a:ext cx="646175" cy="158000"/>
            </a:xfrm>
            <a:custGeom>
              <a:rect b="b" l="l" r="r" t="t"/>
              <a:pathLst>
                <a:path extrusionOk="0" h="6320" w="25847">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1"/>
            <p:cNvSpPr/>
            <p:nvPr/>
          </p:nvSpPr>
          <p:spPr>
            <a:xfrm>
              <a:off x="4868600" y="2894225"/>
              <a:ext cx="799750" cy="2106300"/>
            </a:xfrm>
            <a:custGeom>
              <a:rect b="b" l="l" r="r" t="t"/>
              <a:pathLst>
                <a:path extrusionOk="0" h="84252" w="3199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1"/>
            <p:cNvSpPr/>
            <p:nvPr/>
          </p:nvSpPr>
          <p:spPr>
            <a:xfrm>
              <a:off x="5491700" y="4970875"/>
              <a:ext cx="615450" cy="109725"/>
            </a:xfrm>
            <a:custGeom>
              <a:rect b="b" l="l" r="r" t="t"/>
              <a:pathLst>
                <a:path extrusionOk="0" h="4389" w="24618">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1"/>
            <p:cNvSpPr/>
            <p:nvPr/>
          </p:nvSpPr>
          <p:spPr>
            <a:xfrm>
              <a:off x="4734775" y="3421900"/>
              <a:ext cx="152500" cy="1580800"/>
            </a:xfrm>
            <a:custGeom>
              <a:rect b="b" l="l" r="r" t="t"/>
              <a:pathLst>
                <a:path extrusionOk="0" h="63232" w="610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1"/>
            <p:cNvSpPr/>
            <p:nvPr/>
          </p:nvSpPr>
          <p:spPr>
            <a:xfrm>
              <a:off x="5672725" y="5078375"/>
              <a:ext cx="263300" cy="31850"/>
            </a:xfrm>
            <a:custGeom>
              <a:rect b="b" l="l" r="r" t="t"/>
              <a:pathLst>
                <a:path extrusionOk="0" h="1274" w="10532">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1"/>
            <p:cNvSpPr/>
            <p:nvPr/>
          </p:nvSpPr>
          <p:spPr>
            <a:xfrm>
              <a:off x="4600925" y="3731250"/>
              <a:ext cx="119600" cy="1265975"/>
            </a:xfrm>
            <a:custGeom>
              <a:rect b="b" l="l" r="r" t="t"/>
              <a:pathLst>
                <a:path extrusionOk="0" h="50639" w="4784">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1"/>
            <p:cNvSpPr/>
            <p:nvPr/>
          </p:nvSpPr>
          <p:spPr>
            <a:xfrm>
              <a:off x="4181875" y="2871200"/>
              <a:ext cx="454200" cy="2112850"/>
            </a:xfrm>
            <a:custGeom>
              <a:rect b="b" l="l" r="r" t="t"/>
              <a:pathLst>
                <a:path extrusionOk="0" h="84514" w="18168">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1"/>
            <p:cNvSpPr/>
            <p:nvPr/>
          </p:nvSpPr>
          <p:spPr>
            <a:xfrm>
              <a:off x="4065600" y="2698975"/>
              <a:ext cx="527675" cy="2220375"/>
            </a:xfrm>
            <a:custGeom>
              <a:rect b="b" l="l" r="r" t="t"/>
              <a:pathLst>
                <a:path extrusionOk="0" h="88815" w="21107">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1"/>
            <p:cNvSpPr/>
            <p:nvPr/>
          </p:nvSpPr>
          <p:spPr>
            <a:xfrm>
              <a:off x="3837425" y="3370350"/>
              <a:ext cx="377375" cy="1344950"/>
            </a:xfrm>
            <a:custGeom>
              <a:rect b="b" l="l" r="r" t="t"/>
              <a:pathLst>
                <a:path extrusionOk="0" h="53798" w="15095">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1"/>
            <p:cNvSpPr/>
            <p:nvPr/>
          </p:nvSpPr>
          <p:spPr>
            <a:xfrm>
              <a:off x="3607050" y="3450425"/>
              <a:ext cx="547425" cy="1221000"/>
            </a:xfrm>
            <a:custGeom>
              <a:rect b="b" l="l" r="r" t="t"/>
              <a:pathLst>
                <a:path extrusionOk="0" h="48840" w="21897">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1"/>
            <p:cNvSpPr/>
            <p:nvPr/>
          </p:nvSpPr>
          <p:spPr>
            <a:xfrm>
              <a:off x="3672850" y="3530500"/>
              <a:ext cx="435550" cy="1108000"/>
            </a:xfrm>
            <a:custGeom>
              <a:rect b="b" l="l" r="r" t="t"/>
              <a:pathLst>
                <a:path extrusionOk="0" h="44320" w="17422">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1"/>
            <p:cNvSpPr/>
            <p:nvPr/>
          </p:nvSpPr>
          <p:spPr>
            <a:xfrm>
              <a:off x="6276075" y="3554625"/>
              <a:ext cx="204075" cy="110825"/>
            </a:xfrm>
            <a:custGeom>
              <a:rect b="b" l="l" r="r" t="t"/>
              <a:pathLst>
                <a:path extrusionOk="0" h="4433" w="8163">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1"/>
            <p:cNvSpPr/>
            <p:nvPr/>
          </p:nvSpPr>
          <p:spPr>
            <a:xfrm>
              <a:off x="6730225" y="3940775"/>
              <a:ext cx="561700" cy="625325"/>
            </a:xfrm>
            <a:custGeom>
              <a:rect b="b" l="l" r="r" t="t"/>
              <a:pathLst>
                <a:path extrusionOk="0" h="25013" w="22468">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1"/>
            <p:cNvSpPr/>
            <p:nvPr/>
          </p:nvSpPr>
          <p:spPr>
            <a:xfrm>
              <a:off x="6209150" y="3492100"/>
              <a:ext cx="307200" cy="221625"/>
            </a:xfrm>
            <a:custGeom>
              <a:rect b="b" l="l" r="r" t="t"/>
              <a:pathLst>
                <a:path extrusionOk="0" h="8865" w="12288">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1"/>
            <p:cNvSpPr/>
            <p:nvPr/>
          </p:nvSpPr>
          <p:spPr>
            <a:xfrm>
              <a:off x="6661125" y="3867275"/>
              <a:ext cx="603375" cy="716375"/>
            </a:xfrm>
            <a:custGeom>
              <a:rect b="b" l="l" r="r" t="t"/>
              <a:pathLst>
                <a:path extrusionOk="0" h="28655" w="24135">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1"/>
            <p:cNvSpPr/>
            <p:nvPr/>
          </p:nvSpPr>
          <p:spPr>
            <a:xfrm>
              <a:off x="6088475" y="3432875"/>
              <a:ext cx="1147500" cy="1171625"/>
            </a:xfrm>
            <a:custGeom>
              <a:rect b="b" l="l" r="r" t="t"/>
              <a:pathLst>
                <a:path extrusionOk="0" h="46865" w="4590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1"/>
            <p:cNvSpPr/>
            <p:nvPr/>
          </p:nvSpPr>
          <p:spPr>
            <a:xfrm>
              <a:off x="5247075" y="3384600"/>
              <a:ext cx="1963675" cy="1351550"/>
            </a:xfrm>
            <a:custGeom>
              <a:rect b="b" l="l" r="r" t="t"/>
              <a:pathLst>
                <a:path extrusionOk="0" h="54062" w="78547">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1"/>
            <p:cNvSpPr/>
            <p:nvPr/>
          </p:nvSpPr>
          <p:spPr>
            <a:xfrm>
              <a:off x="5232825" y="3337425"/>
              <a:ext cx="2084350" cy="1428325"/>
            </a:xfrm>
            <a:custGeom>
              <a:rect b="b" l="l" r="r" t="t"/>
              <a:pathLst>
                <a:path extrusionOk="0" h="57133" w="83374">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1"/>
            <p:cNvSpPr/>
            <p:nvPr/>
          </p:nvSpPr>
          <p:spPr>
            <a:xfrm>
              <a:off x="5156025" y="3211275"/>
              <a:ext cx="2045950" cy="1731100"/>
            </a:xfrm>
            <a:custGeom>
              <a:rect b="b" l="l" r="r" t="t"/>
              <a:pathLst>
                <a:path extrusionOk="0" h="69244" w="81838">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1"/>
            <p:cNvSpPr/>
            <p:nvPr/>
          </p:nvSpPr>
          <p:spPr>
            <a:xfrm>
              <a:off x="5473050" y="4092175"/>
              <a:ext cx="560600" cy="444300"/>
            </a:xfrm>
            <a:custGeom>
              <a:rect b="b" l="l" r="r" t="t"/>
              <a:pathLst>
                <a:path extrusionOk="0" h="17772" w="22424">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1"/>
            <p:cNvSpPr/>
            <p:nvPr/>
          </p:nvSpPr>
          <p:spPr>
            <a:xfrm>
              <a:off x="5446725" y="4038425"/>
              <a:ext cx="650550" cy="557300"/>
            </a:xfrm>
            <a:custGeom>
              <a:rect b="b" l="l" r="r" t="t"/>
              <a:pathLst>
                <a:path extrusionOk="0" h="22292" w="26022">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1"/>
            <p:cNvSpPr/>
            <p:nvPr/>
          </p:nvSpPr>
          <p:spPr>
            <a:xfrm>
              <a:off x="5262425" y="3874975"/>
              <a:ext cx="889700" cy="781075"/>
            </a:xfrm>
            <a:custGeom>
              <a:rect b="b" l="l" r="r" t="t"/>
              <a:pathLst>
                <a:path extrusionOk="0" h="31243" w="35588">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1"/>
            <p:cNvSpPr/>
            <p:nvPr/>
          </p:nvSpPr>
          <p:spPr>
            <a:xfrm>
              <a:off x="6038025" y="3987950"/>
              <a:ext cx="388375" cy="286350"/>
            </a:xfrm>
            <a:custGeom>
              <a:rect b="b" l="l" r="r" t="t"/>
              <a:pathLst>
                <a:path extrusionOk="0" h="11454" w="15535">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1"/>
            <p:cNvSpPr/>
            <p:nvPr/>
          </p:nvSpPr>
          <p:spPr>
            <a:xfrm>
              <a:off x="6096175" y="1773100"/>
              <a:ext cx="942350" cy="1522675"/>
            </a:xfrm>
            <a:custGeom>
              <a:rect b="b" l="l" r="r" t="t"/>
              <a:pathLst>
                <a:path extrusionOk="0" h="60907" w="37694">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1"/>
            <p:cNvSpPr/>
            <p:nvPr/>
          </p:nvSpPr>
          <p:spPr>
            <a:xfrm>
              <a:off x="6123600" y="1816975"/>
              <a:ext cx="957700" cy="1504025"/>
            </a:xfrm>
            <a:custGeom>
              <a:rect b="b" l="l" r="r" t="t"/>
              <a:pathLst>
                <a:path extrusionOk="0" h="60161" w="38308">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1"/>
            <p:cNvSpPr/>
            <p:nvPr/>
          </p:nvSpPr>
          <p:spPr>
            <a:xfrm>
              <a:off x="6392350" y="3454800"/>
              <a:ext cx="767950" cy="217250"/>
            </a:xfrm>
            <a:custGeom>
              <a:rect b="b" l="l" r="r" t="t"/>
              <a:pathLst>
                <a:path extrusionOk="0" h="8690" w="30718">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1"/>
            <p:cNvSpPr/>
            <p:nvPr/>
          </p:nvSpPr>
          <p:spPr>
            <a:xfrm>
              <a:off x="6322150" y="3238700"/>
              <a:ext cx="868850" cy="265500"/>
            </a:xfrm>
            <a:custGeom>
              <a:rect b="b" l="l" r="r" t="t"/>
              <a:pathLst>
                <a:path extrusionOk="0" h="10620" w="34754">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1"/>
            <p:cNvSpPr/>
            <p:nvPr/>
          </p:nvSpPr>
          <p:spPr>
            <a:xfrm>
              <a:off x="6256325" y="3037950"/>
              <a:ext cx="923700" cy="403725"/>
            </a:xfrm>
            <a:custGeom>
              <a:rect b="b" l="l" r="r" t="t"/>
              <a:pathLst>
                <a:path extrusionOk="0" h="16149" w="36948">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1"/>
            <p:cNvSpPr/>
            <p:nvPr/>
          </p:nvSpPr>
          <p:spPr>
            <a:xfrm>
              <a:off x="6203675" y="2736275"/>
              <a:ext cx="931375" cy="657125"/>
            </a:xfrm>
            <a:custGeom>
              <a:rect b="b" l="l" r="r" t="t"/>
              <a:pathLst>
                <a:path extrusionOk="0" h="26285" w="37255">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1"/>
            <p:cNvSpPr/>
            <p:nvPr/>
          </p:nvSpPr>
          <p:spPr>
            <a:xfrm>
              <a:off x="6895875" y="1781875"/>
              <a:ext cx="345600" cy="2234625"/>
            </a:xfrm>
            <a:custGeom>
              <a:rect b="b" l="l" r="r" t="t"/>
              <a:pathLst>
                <a:path extrusionOk="0" h="89385" w="13824">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1"/>
            <p:cNvSpPr/>
            <p:nvPr/>
          </p:nvSpPr>
          <p:spPr>
            <a:xfrm>
              <a:off x="6471350" y="3612775"/>
              <a:ext cx="385075" cy="336800"/>
            </a:xfrm>
            <a:custGeom>
              <a:rect b="b" l="l" r="r" t="t"/>
              <a:pathLst>
                <a:path extrusionOk="0" h="13472" w="15403">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1"/>
            <p:cNvSpPr/>
            <p:nvPr/>
          </p:nvSpPr>
          <p:spPr>
            <a:xfrm>
              <a:off x="6507550" y="3657750"/>
              <a:ext cx="242450" cy="218325"/>
            </a:xfrm>
            <a:custGeom>
              <a:rect b="b" l="l" r="r" t="t"/>
              <a:pathLst>
                <a:path extrusionOk="0" h="8733" w="9698">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1"/>
            <p:cNvSpPr/>
            <p:nvPr/>
          </p:nvSpPr>
          <p:spPr>
            <a:xfrm>
              <a:off x="6151025" y="1762125"/>
              <a:ext cx="1018050" cy="1584100"/>
            </a:xfrm>
            <a:custGeom>
              <a:rect b="b" l="l" r="r" t="t"/>
              <a:pathLst>
                <a:path extrusionOk="0" h="63364" w="40722">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1"/>
            <p:cNvSpPr/>
            <p:nvPr/>
          </p:nvSpPr>
          <p:spPr>
            <a:xfrm>
              <a:off x="6010600" y="1752250"/>
              <a:ext cx="930300" cy="1467825"/>
            </a:xfrm>
            <a:custGeom>
              <a:rect b="b" l="l" r="r" t="t"/>
              <a:pathLst>
                <a:path extrusionOk="0" h="58713" w="37212">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1"/>
            <p:cNvSpPr/>
            <p:nvPr/>
          </p:nvSpPr>
          <p:spPr>
            <a:xfrm>
              <a:off x="5864700" y="1744575"/>
              <a:ext cx="948925" cy="1343850"/>
            </a:xfrm>
            <a:custGeom>
              <a:rect b="b" l="l" r="r" t="t"/>
              <a:pathLst>
                <a:path extrusionOk="0" h="53754" w="37957">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1"/>
            <p:cNvSpPr/>
            <p:nvPr/>
          </p:nvSpPr>
          <p:spPr>
            <a:xfrm>
              <a:off x="5659550" y="1808200"/>
              <a:ext cx="1010375" cy="1094850"/>
            </a:xfrm>
            <a:custGeom>
              <a:rect b="b" l="l" r="r" t="t"/>
              <a:pathLst>
                <a:path extrusionOk="0" h="43794" w="40415">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1"/>
            <p:cNvSpPr/>
            <p:nvPr/>
          </p:nvSpPr>
          <p:spPr>
            <a:xfrm>
              <a:off x="5521325" y="1824650"/>
              <a:ext cx="982950" cy="954425"/>
            </a:xfrm>
            <a:custGeom>
              <a:rect b="b" l="l" r="r" t="t"/>
              <a:pathLst>
                <a:path extrusionOk="0" h="38177" w="39318">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1"/>
            <p:cNvSpPr/>
            <p:nvPr/>
          </p:nvSpPr>
          <p:spPr>
            <a:xfrm>
              <a:off x="5398475" y="1973850"/>
              <a:ext cx="866650" cy="695525"/>
            </a:xfrm>
            <a:custGeom>
              <a:rect b="b" l="l" r="r" t="t"/>
              <a:pathLst>
                <a:path extrusionOk="0" h="27821" w="34666">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1"/>
            <p:cNvSpPr/>
            <p:nvPr/>
          </p:nvSpPr>
          <p:spPr>
            <a:xfrm>
              <a:off x="5275600" y="2483950"/>
              <a:ext cx="133850" cy="74625"/>
            </a:xfrm>
            <a:custGeom>
              <a:rect b="b" l="l" r="r" t="t"/>
              <a:pathLst>
                <a:path extrusionOk="0" h="2985" w="5354">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1"/>
            <p:cNvSpPr/>
            <p:nvPr/>
          </p:nvSpPr>
          <p:spPr>
            <a:xfrm>
              <a:off x="6505350" y="3574375"/>
              <a:ext cx="121800" cy="43900"/>
            </a:xfrm>
            <a:custGeom>
              <a:rect b="b" l="l" r="r" t="t"/>
              <a:pathLst>
                <a:path extrusionOk="0" h="1756" w="4872">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1"/>
            <p:cNvSpPr/>
            <p:nvPr/>
          </p:nvSpPr>
          <p:spPr>
            <a:xfrm>
              <a:off x="4039275" y="2169125"/>
              <a:ext cx="3006925" cy="2565925"/>
            </a:xfrm>
            <a:custGeom>
              <a:rect b="b" l="l" r="r" t="t"/>
              <a:pathLst>
                <a:path extrusionOk="0" h="102637" w="120277">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1"/>
            <p:cNvSpPr/>
            <p:nvPr/>
          </p:nvSpPr>
          <p:spPr>
            <a:xfrm>
              <a:off x="4836800" y="3535975"/>
              <a:ext cx="125075" cy="1464550"/>
            </a:xfrm>
            <a:custGeom>
              <a:rect b="b" l="l" r="r" t="t"/>
              <a:pathLst>
                <a:path extrusionOk="0" h="58582" w="5003">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1"/>
            <p:cNvSpPr/>
            <p:nvPr/>
          </p:nvSpPr>
          <p:spPr>
            <a:xfrm>
              <a:off x="4802775" y="3543675"/>
              <a:ext cx="129475" cy="1510600"/>
            </a:xfrm>
            <a:custGeom>
              <a:rect b="b" l="l" r="r" t="t"/>
              <a:pathLst>
                <a:path extrusionOk="0" h="60424" w="5179">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1"/>
            <p:cNvSpPr/>
            <p:nvPr/>
          </p:nvSpPr>
          <p:spPr>
            <a:xfrm>
              <a:off x="4766575" y="3551350"/>
              <a:ext cx="129475" cy="1474400"/>
            </a:xfrm>
            <a:custGeom>
              <a:rect b="b" l="l" r="r" t="t"/>
              <a:pathLst>
                <a:path extrusionOk="0" h="58976" w="5179">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1"/>
            <p:cNvSpPr/>
            <p:nvPr/>
          </p:nvSpPr>
          <p:spPr>
            <a:xfrm>
              <a:off x="4751225" y="3587550"/>
              <a:ext cx="113025" cy="1464525"/>
            </a:xfrm>
            <a:custGeom>
              <a:rect b="b" l="l" r="r" t="t"/>
              <a:pathLst>
                <a:path extrusionOk="0" h="58581" w="4521">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1"/>
            <p:cNvSpPr/>
            <p:nvPr/>
          </p:nvSpPr>
          <p:spPr>
            <a:xfrm>
              <a:off x="4716125" y="4375200"/>
              <a:ext cx="64750" cy="674675"/>
            </a:xfrm>
            <a:custGeom>
              <a:rect b="b" l="l" r="r" t="t"/>
              <a:pathLst>
                <a:path extrusionOk="0" h="26987" w="259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1"/>
            <p:cNvSpPr/>
            <p:nvPr/>
          </p:nvSpPr>
          <p:spPr>
            <a:xfrm>
              <a:off x="4683200" y="4215025"/>
              <a:ext cx="64750" cy="781100"/>
            </a:xfrm>
            <a:custGeom>
              <a:rect b="b" l="l" r="r" t="t"/>
              <a:pathLst>
                <a:path extrusionOk="0" h="31244" w="259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1"/>
            <p:cNvSpPr/>
            <p:nvPr/>
          </p:nvSpPr>
          <p:spPr>
            <a:xfrm>
              <a:off x="4650300" y="4168950"/>
              <a:ext cx="75725" cy="786600"/>
            </a:xfrm>
            <a:custGeom>
              <a:rect b="b" l="l" r="r" t="t"/>
              <a:pathLst>
                <a:path extrusionOk="0" h="31464" w="3029">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1"/>
            <p:cNvSpPr/>
            <p:nvPr/>
          </p:nvSpPr>
          <p:spPr>
            <a:xfrm>
              <a:off x="4619575" y="4645050"/>
              <a:ext cx="51600" cy="285250"/>
            </a:xfrm>
            <a:custGeom>
              <a:rect b="b" l="l" r="r" t="t"/>
              <a:pathLst>
                <a:path extrusionOk="0" h="11410" w="2064">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1"/>
            <p:cNvSpPr/>
            <p:nvPr/>
          </p:nvSpPr>
          <p:spPr>
            <a:xfrm>
              <a:off x="4598750" y="4775600"/>
              <a:ext cx="26350" cy="111925"/>
            </a:xfrm>
            <a:custGeom>
              <a:rect b="b" l="l" r="r" t="t"/>
              <a:pathLst>
                <a:path extrusionOk="0" h="4477" w="1054">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1"/>
            <p:cNvSpPr/>
            <p:nvPr/>
          </p:nvSpPr>
          <p:spPr>
            <a:xfrm>
              <a:off x="5341425" y="4865550"/>
              <a:ext cx="95450" cy="49400"/>
            </a:xfrm>
            <a:custGeom>
              <a:rect b="b" l="l" r="r" t="t"/>
              <a:pathLst>
                <a:path extrusionOk="0" h="1976" w="3818">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1"/>
            <p:cNvSpPr/>
            <p:nvPr/>
          </p:nvSpPr>
          <p:spPr>
            <a:xfrm>
              <a:off x="5341425" y="4841425"/>
              <a:ext cx="97650" cy="45000"/>
            </a:xfrm>
            <a:custGeom>
              <a:rect b="b" l="l" r="r" t="t"/>
              <a:pathLst>
                <a:path extrusionOk="0" h="1800" w="3906">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1"/>
            <p:cNvSpPr/>
            <p:nvPr/>
          </p:nvSpPr>
          <p:spPr>
            <a:xfrm>
              <a:off x="5341425" y="4815100"/>
              <a:ext cx="127275" cy="43900"/>
            </a:xfrm>
            <a:custGeom>
              <a:rect b="b" l="l" r="r" t="t"/>
              <a:pathLst>
                <a:path extrusionOk="0" h="1756" w="5091">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1"/>
            <p:cNvSpPr/>
            <p:nvPr/>
          </p:nvSpPr>
          <p:spPr>
            <a:xfrm>
              <a:off x="5305225" y="4740500"/>
              <a:ext cx="241350" cy="79000"/>
            </a:xfrm>
            <a:custGeom>
              <a:rect b="b" l="l" r="r" t="t"/>
              <a:pathLst>
                <a:path extrusionOk="0" h="3160" w="9654">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1"/>
            <p:cNvSpPr/>
            <p:nvPr/>
          </p:nvSpPr>
          <p:spPr>
            <a:xfrm>
              <a:off x="5384200" y="5052050"/>
              <a:ext cx="25" cy="25"/>
            </a:xfrm>
            <a:custGeom>
              <a:rect b="b" l="l" r="r" t="t"/>
              <a:pathLst>
                <a:path extrusionOk="0" h="1" w="1">
                  <a:moveTo>
                    <a:pt x="1" y="1"/>
                  </a:moveTo>
                  <a:lnTo>
                    <a:pt x="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1"/>
            <p:cNvSpPr/>
            <p:nvPr/>
          </p:nvSpPr>
          <p:spPr>
            <a:xfrm>
              <a:off x="5384200" y="5052050"/>
              <a:ext cx="25" cy="25"/>
            </a:xfrm>
            <a:custGeom>
              <a:rect b="b" l="l" r="r" t="t"/>
              <a:pathLst>
                <a:path extrusionOk="0" fill="none" h="1" w="1">
                  <a:moveTo>
                    <a:pt x="1" y="1"/>
                  </a:moveTo>
                  <a:lnTo>
                    <a:pt x="1" y="1"/>
                  </a:lnTo>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1"/>
            <p:cNvSpPr/>
            <p:nvPr/>
          </p:nvSpPr>
          <p:spPr>
            <a:xfrm>
              <a:off x="5067175" y="3133375"/>
              <a:ext cx="866650" cy="1926375"/>
            </a:xfrm>
            <a:custGeom>
              <a:rect b="b" l="l" r="r" t="t"/>
              <a:pathLst>
                <a:path extrusionOk="0" h="77055" w="34666">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1"/>
            <p:cNvSpPr/>
            <p:nvPr/>
          </p:nvSpPr>
          <p:spPr>
            <a:xfrm>
              <a:off x="5041925" y="3105950"/>
              <a:ext cx="861200" cy="1932975"/>
            </a:xfrm>
            <a:custGeom>
              <a:rect b="b" l="l" r="r" t="t"/>
              <a:pathLst>
                <a:path extrusionOk="0" h="77319" w="34448">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1"/>
            <p:cNvSpPr/>
            <p:nvPr/>
          </p:nvSpPr>
          <p:spPr>
            <a:xfrm>
              <a:off x="4993675" y="3053300"/>
              <a:ext cx="851300" cy="1980125"/>
            </a:xfrm>
            <a:custGeom>
              <a:rect b="b" l="l" r="r" t="t"/>
              <a:pathLst>
                <a:path extrusionOk="0" h="79205" w="34052">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1"/>
            <p:cNvSpPr/>
            <p:nvPr/>
          </p:nvSpPr>
          <p:spPr>
            <a:xfrm>
              <a:off x="4962950" y="3026975"/>
              <a:ext cx="852400" cy="2017425"/>
            </a:xfrm>
            <a:custGeom>
              <a:rect b="b" l="l" r="r" t="t"/>
              <a:pathLst>
                <a:path extrusionOk="0" h="80697" w="34096">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1"/>
            <p:cNvSpPr/>
            <p:nvPr/>
          </p:nvSpPr>
          <p:spPr>
            <a:xfrm>
              <a:off x="4932225" y="2976525"/>
              <a:ext cx="827175" cy="2027275"/>
            </a:xfrm>
            <a:custGeom>
              <a:rect b="b" l="l" r="r" t="t"/>
              <a:pathLst>
                <a:path extrusionOk="0" h="81091" w="33087">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1"/>
            <p:cNvSpPr/>
            <p:nvPr/>
          </p:nvSpPr>
          <p:spPr>
            <a:xfrm>
              <a:off x="4899325" y="2920575"/>
              <a:ext cx="796450" cy="2115050"/>
            </a:xfrm>
            <a:custGeom>
              <a:rect b="b" l="l" r="r" t="t"/>
              <a:pathLst>
                <a:path extrusionOk="0" h="84602" w="31858">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1"/>
            <p:cNvSpPr/>
            <p:nvPr/>
          </p:nvSpPr>
          <p:spPr>
            <a:xfrm>
              <a:off x="5289850" y="2869000"/>
              <a:ext cx="349975" cy="388375"/>
            </a:xfrm>
            <a:custGeom>
              <a:rect b="b" l="l" r="r" t="t"/>
              <a:pathLst>
                <a:path extrusionOk="0" h="15535" w="13999">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1"/>
            <p:cNvSpPr/>
            <p:nvPr/>
          </p:nvSpPr>
          <p:spPr>
            <a:xfrm>
              <a:off x="5206475" y="2843775"/>
              <a:ext cx="405925" cy="426750"/>
            </a:xfrm>
            <a:custGeom>
              <a:rect b="b" l="l" r="r" t="t"/>
              <a:pathLst>
                <a:path extrusionOk="0" h="17070" w="16237">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1"/>
            <p:cNvSpPr/>
            <p:nvPr/>
          </p:nvSpPr>
          <p:spPr>
            <a:xfrm>
              <a:off x="5101175" y="2819650"/>
              <a:ext cx="483800" cy="494775"/>
            </a:xfrm>
            <a:custGeom>
              <a:rect b="b" l="l" r="r" t="t"/>
              <a:pathLst>
                <a:path extrusionOk="0" h="19791" w="19352">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1"/>
            <p:cNvSpPr/>
            <p:nvPr/>
          </p:nvSpPr>
          <p:spPr>
            <a:xfrm>
              <a:off x="3975625" y="3259550"/>
              <a:ext cx="584750" cy="1657600"/>
            </a:xfrm>
            <a:custGeom>
              <a:rect b="b" l="l" r="r" t="t"/>
              <a:pathLst>
                <a:path extrusionOk="0" h="66304" w="2339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1"/>
            <p:cNvSpPr/>
            <p:nvPr/>
          </p:nvSpPr>
          <p:spPr>
            <a:xfrm>
              <a:off x="3940525" y="2730775"/>
              <a:ext cx="589125" cy="2188575"/>
            </a:xfrm>
            <a:custGeom>
              <a:rect b="b" l="l" r="r" t="t"/>
              <a:pathLst>
                <a:path extrusionOk="0" h="87543" w="23565">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1"/>
            <p:cNvSpPr/>
            <p:nvPr/>
          </p:nvSpPr>
          <p:spPr>
            <a:xfrm>
              <a:off x="4021700" y="2610100"/>
              <a:ext cx="687875" cy="2200625"/>
            </a:xfrm>
            <a:custGeom>
              <a:rect b="b" l="l" r="r" t="t"/>
              <a:pathLst>
                <a:path extrusionOk="0" h="88025" w="27515">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1"/>
            <p:cNvSpPr/>
            <p:nvPr/>
          </p:nvSpPr>
          <p:spPr>
            <a:xfrm>
              <a:off x="3872525" y="2722000"/>
              <a:ext cx="510125" cy="2108475"/>
            </a:xfrm>
            <a:custGeom>
              <a:rect b="b" l="l" r="r" t="t"/>
              <a:pathLst>
                <a:path extrusionOk="0" h="84339" w="20405">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1"/>
            <p:cNvSpPr/>
            <p:nvPr/>
          </p:nvSpPr>
          <p:spPr>
            <a:xfrm>
              <a:off x="5263525" y="3312200"/>
              <a:ext cx="868875" cy="1159550"/>
            </a:xfrm>
            <a:custGeom>
              <a:rect b="b" l="l" r="r" t="t"/>
              <a:pathLst>
                <a:path extrusionOk="0" h="46382" w="34755">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1"/>
            <p:cNvSpPr/>
            <p:nvPr/>
          </p:nvSpPr>
          <p:spPr>
            <a:xfrm>
              <a:off x="5251475" y="3288075"/>
              <a:ext cx="853500" cy="1173800"/>
            </a:xfrm>
            <a:custGeom>
              <a:rect b="b" l="l" r="r" t="t"/>
              <a:pathLst>
                <a:path extrusionOk="0" h="46952" w="3414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1"/>
            <p:cNvSpPr/>
            <p:nvPr/>
          </p:nvSpPr>
          <p:spPr>
            <a:xfrm>
              <a:off x="5242675" y="3261725"/>
              <a:ext cx="833775" cy="1184800"/>
            </a:xfrm>
            <a:custGeom>
              <a:rect b="b" l="l" r="r" t="t"/>
              <a:pathLst>
                <a:path extrusionOk="0" h="47392" w="33351">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1"/>
            <p:cNvSpPr/>
            <p:nvPr/>
          </p:nvSpPr>
          <p:spPr>
            <a:xfrm>
              <a:off x="5230625" y="3236500"/>
              <a:ext cx="817300" cy="1199050"/>
            </a:xfrm>
            <a:custGeom>
              <a:rect b="b" l="l" r="r" t="t"/>
              <a:pathLst>
                <a:path extrusionOk="0" h="47962" w="32692">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1"/>
            <p:cNvSpPr/>
            <p:nvPr/>
          </p:nvSpPr>
          <p:spPr>
            <a:xfrm>
              <a:off x="5136275" y="3184950"/>
              <a:ext cx="854600" cy="1805700"/>
            </a:xfrm>
            <a:custGeom>
              <a:rect b="b" l="l" r="r" t="t"/>
              <a:pathLst>
                <a:path extrusionOk="0" h="72228" w="34184">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1"/>
            <p:cNvSpPr/>
            <p:nvPr/>
          </p:nvSpPr>
          <p:spPr>
            <a:xfrm>
              <a:off x="5101175" y="3159725"/>
              <a:ext cx="862275" cy="1886875"/>
            </a:xfrm>
            <a:custGeom>
              <a:rect b="b" l="l" r="r" t="t"/>
              <a:pathLst>
                <a:path extrusionOk="0" h="75475" w="34491">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1"/>
            <p:cNvSpPr/>
            <p:nvPr/>
          </p:nvSpPr>
          <p:spPr>
            <a:xfrm>
              <a:off x="5644200" y="4235875"/>
              <a:ext cx="110825" cy="70225"/>
            </a:xfrm>
            <a:custGeom>
              <a:rect b="b" l="l" r="r" t="t"/>
              <a:pathLst>
                <a:path extrusionOk="0" h="2809" w="4433">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1"/>
            <p:cNvSpPr/>
            <p:nvPr/>
          </p:nvSpPr>
          <p:spPr>
            <a:xfrm>
              <a:off x="5600325" y="4217225"/>
              <a:ext cx="172250" cy="154700"/>
            </a:xfrm>
            <a:custGeom>
              <a:rect b="b" l="l" r="r" t="t"/>
              <a:pathLst>
                <a:path extrusionOk="0" h="6188" w="689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1"/>
            <p:cNvSpPr/>
            <p:nvPr/>
          </p:nvSpPr>
          <p:spPr>
            <a:xfrm>
              <a:off x="5555325" y="4199675"/>
              <a:ext cx="240275" cy="216125"/>
            </a:xfrm>
            <a:custGeom>
              <a:rect b="b" l="l" r="r" t="t"/>
              <a:pathLst>
                <a:path extrusionOk="0" h="8645" w="9611">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1"/>
            <p:cNvSpPr/>
            <p:nvPr/>
          </p:nvSpPr>
          <p:spPr>
            <a:xfrm>
              <a:off x="5499400" y="4181025"/>
              <a:ext cx="342275" cy="296225"/>
            </a:xfrm>
            <a:custGeom>
              <a:rect b="b" l="l" r="r" t="t"/>
              <a:pathLst>
                <a:path extrusionOk="0" h="11849" w="13691">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1"/>
            <p:cNvSpPr/>
            <p:nvPr/>
          </p:nvSpPr>
          <p:spPr>
            <a:xfrm>
              <a:off x="5288750" y="4500250"/>
              <a:ext cx="79025" cy="51600"/>
            </a:xfrm>
            <a:custGeom>
              <a:rect b="b" l="l" r="r" t="t"/>
              <a:pathLst>
                <a:path extrusionOk="0" h="2064" w="3161">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1"/>
            <p:cNvSpPr/>
            <p:nvPr/>
          </p:nvSpPr>
          <p:spPr>
            <a:xfrm>
              <a:off x="5982075" y="1811500"/>
              <a:ext cx="928100" cy="1382250"/>
            </a:xfrm>
            <a:custGeom>
              <a:rect b="b" l="l" r="r" t="t"/>
              <a:pathLst>
                <a:path extrusionOk="0" h="55290" w="37124">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1"/>
            <p:cNvSpPr/>
            <p:nvPr/>
          </p:nvSpPr>
          <p:spPr>
            <a:xfrm>
              <a:off x="5954650" y="1809300"/>
              <a:ext cx="928100" cy="1359225"/>
            </a:xfrm>
            <a:custGeom>
              <a:rect b="b" l="l" r="r" t="t"/>
              <a:pathLst>
                <a:path extrusionOk="0" h="54369" w="37124">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1"/>
            <p:cNvSpPr/>
            <p:nvPr/>
          </p:nvSpPr>
          <p:spPr>
            <a:xfrm>
              <a:off x="5925025" y="1820275"/>
              <a:ext cx="932500" cy="1321900"/>
            </a:xfrm>
            <a:custGeom>
              <a:rect b="b" l="l" r="r" t="t"/>
              <a:pathLst>
                <a:path extrusionOk="0" h="52876" w="3730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1"/>
            <p:cNvSpPr/>
            <p:nvPr/>
          </p:nvSpPr>
          <p:spPr>
            <a:xfrm>
              <a:off x="5894325" y="1812575"/>
              <a:ext cx="942350" cy="1302175"/>
            </a:xfrm>
            <a:custGeom>
              <a:rect b="b" l="l" r="r" t="t"/>
              <a:pathLst>
                <a:path extrusionOk="0" h="52087" w="37694">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1"/>
            <p:cNvSpPr/>
            <p:nvPr/>
          </p:nvSpPr>
          <p:spPr>
            <a:xfrm>
              <a:off x="5836175" y="1785150"/>
              <a:ext cx="956625" cy="1276950"/>
            </a:xfrm>
            <a:custGeom>
              <a:rect b="b" l="l" r="r" t="t"/>
              <a:pathLst>
                <a:path extrusionOk="0" h="51078" w="38265">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1"/>
            <p:cNvSpPr/>
            <p:nvPr/>
          </p:nvSpPr>
          <p:spPr>
            <a:xfrm>
              <a:off x="5806550" y="1750050"/>
              <a:ext cx="970875" cy="1285725"/>
            </a:xfrm>
            <a:custGeom>
              <a:rect b="b" l="l" r="r" t="t"/>
              <a:pathLst>
                <a:path extrusionOk="0" h="51429" w="38835">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1"/>
            <p:cNvSpPr/>
            <p:nvPr/>
          </p:nvSpPr>
          <p:spPr>
            <a:xfrm>
              <a:off x="5750600" y="1745675"/>
              <a:ext cx="1006000" cy="1239650"/>
            </a:xfrm>
            <a:custGeom>
              <a:rect b="b" l="l" r="r" t="t"/>
              <a:pathLst>
                <a:path extrusionOk="0" h="49586" w="4024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1"/>
            <p:cNvSpPr/>
            <p:nvPr/>
          </p:nvSpPr>
          <p:spPr>
            <a:xfrm>
              <a:off x="5686975" y="1781875"/>
              <a:ext cx="1024625" cy="1146400"/>
            </a:xfrm>
            <a:custGeom>
              <a:rect b="b" l="l" r="r" t="t"/>
              <a:pathLst>
                <a:path extrusionOk="0" h="45856" w="40985">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1"/>
            <p:cNvSpPr/>
            <p:nvPr/>
          </p:nvSpPr>
          <p:spPr>
            <a:xfrm>
              <a:off x="5631025" y="1795025"/>
              <a:ext cx="1012575" cy="1082775"/>
            </a:xfrm>
            <a:custGeom>
              <a:rect b="b" l="l" r="r" t="t"/>
              <a:pathLst>
                <a:path extrusionOk="0" h="43311" w="40503">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1"/>
            <p:cNvSpPr/>
            <p:nvPr/>
          </p:nvSpPr>
          <p:spPr>
            <a:xfrm>
              <a:off x="5603600" y="1804900"/>
              <a:ext cx="1003800" cy="1047675"/>
            </a:xfrm>
            <a:custGeom>
              <a:rect b="b" l="l" r="r" t="t"/>
              <a:pathLst>
                <a:path extrusionOk="0" h="41907" w="40152">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1"/>
            <p:cNvSpPr/>
            <p:nvPr/>
          </p:nvSpPr>
          <p:spPr>
            <a:xfrm>
              <a:off x="5576175" y="1804900"/>
              <a:ext cx="998300" cy="1023550"/>
            </a:xfrm>
            <a:custGeom>
              <a:rect b="b" l="l" r="r" t="t"/>
              <a:pathLst>
                <a:path extrusionOk="0" h="40942" w="39932">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1"/>
            <p:cNvSpPr/>
            <p:nvPr/>
          </p:nvSpPr>
          <p:spPr>
            <a:xfrm>
              <a:off x="5548750" y="1803800"/>
              <a:ext cx="995025" cy="1000500"/>
            </a:xfrm>
            <a:custGeom>
              <a:rect b="b" l="l" r="r" t="t"/>
              <a:pathLst>
                <a:path extrusionOk="0" h="40020" w="39801">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1"/>
            <p:cNvSpPr/>
            <p:nvPr/>
          </p:nvSpPr>
          <p:spPr>
            <a:xfrm>
              <a:off x="5493900" y="1863050"/>
              <a:ext cx="967600" cy="891900"/>
            </a:xfrm>
            <a:custGeom>
              <a:rect b="b" l="l" r="r" t="t"/>
              <a:pathLst>
                <a:path extrusionOk="0" h="35676" w="38704">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1"/>
            <p:cNvSpPr/>
            <p:nvPr/>
          </p:nvSpPr>
          <p:spPr>
            <a:xfrm>
              <a:off x="5469775" y="1897050"/>
              <a:ext cx="943450" cy="837050"/>
            </a:xfrm>
            <a:custGeom>
              <a:rect b="b" l="l" r="r" t="t"/>
              <a:pathLst>
                <a:path extrusionOk="0" h="33482" w="37738">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1"/>
            <p:cNvSpPr/>
            <p:nvPr/>
          </p:nvSpPr>
          <p:spPr>
            <a:xfrm>
              <a:off x="5446725" y="1902550"/>
              <a:ext cx="929200" cy="809600"/>
            </a:xfrm>
            <a:custGeom>
              <a:rect b="b" l="l" r="r" t="t"/>
              <a:pathLst>
                <a:path extrusionOk="0" h="32384" w="37168">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1"/>
            <p:cNvSpPr/>
            <p:nvPr/>
          </p:nvSpPr>
          <p:spPr>
            <a:xfrm>
              <a:off x="5422600" y="1929975"/>
              <a:ext cx="900675" cy="760250"/>
            </a:xfrm>
            <a:custGeom>
              <a:rect b="b" l="l" r="r" t="t"/>
              <a:pathLst>
                <a:path extrusionOk="0" h="30410" w="36027">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1"/>
            <p:cNvSpPr/>
            <p:nvPr/>
          </p:nvSpPr>
          <p:spPr>
            <a:xfrm>
              <a:off x="5375425" y="2000175"/>
              <a:ext cx="840325" cy="647250"/>
            </a:xfrm>
            <a:custGeom>
              <a:rect b="b" l="l" r="r" t="t"/>
              <a:pathLst>
                <a:path extrusionOk="0" h="25890" w="33613">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1"/>
            <p:cNvSpPr/>
            <p:nvPr/>
          </p:nvSpPr>
          <p:spPr>
            <a:xfrm>
              <a:off x="5351300" y="2536625"/>
              <a:ext cx="160175" cy="88875"/>
            </a:xfrm>
            <a:custGeom>
              <a:rect b="b" l="l" r="r" t="t"/>
              <a:pathLst>
                <a:path extrusionOk="0" h="3555" w="6407">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1"/>
            <p:cNvSpPr/>
            <p:nvPr/>
          </p:nvSpPr>
          <p:spPr>
            <a:xfrm>
              <a:off x="5904175" y="2181175"/>
              <a:ext cx="137150" cy="118500"/>
            </a:xfrm>
            <a:custGeom>
              <a:rect b="b" l="l" r="r" t="t"/>
              <a:pathLst>
                <a:path extrusionOk="0" h="4740" w="5486">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1"/>
            <p:cNvSpPr/>
            <p:nvPr/>
          </p:nvSpPr>
          <p:spPr>
            <a:xfrm>
              <a:off x="5889925" y="2072575"/>
              <a:ext cx="210650" cy="199675"/>
            </a:xfrm>
            <a:custGeom>
              <a:rect b="b" l="l" r="r" t="t"/>
              <a:pathLst>
                <a:path extrusionOk="0" h="7987" w="8426">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1"/>
            <p:cNvSpPr/>
            <p:nvPr/>
          </p:nvSpPr>
          <p:spPr>
            <a:xfrm>
              <a:off x="5303025" y="2516875"/>
              <a:ext cx="109725" cy="65825"/>
            </a:xfrm>
            <a:custGeom>
              <a:rect b="b" l="l" r="r" t="t"/>
              <a:pathLst>
                <a:path extrusionOk="0" h="2633" w="4389">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1"/>
            <p:cNvSpPr/>
            <p:nvPr/>
          </p:nvSpPr>
          <p:spPr>
            <a:xfrm>
              <a:off x="6039125" y="1741275"/>
              <a:ext cx="930275" cy="1504025"/>
            </a:xfrm>
            <a:custGeom>
              <a:rect b="b" l="l" r="r" t="t"/>
              <a:pathLst>
                <a:path extrusionOk="0" h="60161" w="37211">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1"/>
            <p:cNvSpPr/>
            <p:nvPr/>
          </p:nvSpPr>
          <p:spPr>
            <a:xfrm>
              <a:off x="6067650" y="1763225"/>
              <a:ext cx="930275" cy="1507300"/>
            </a:xfrm>
            <a:custGeom>
              <a:rect b="b" l="l" r="r" t="t"/>
              <a:pathLst>
                <a:path extrusionOk="0" h="60292" w="37211">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1"/>
            <p:cNvSpPr/>
            <p:nvPr/>
          </p:nvSpPr>
          <p:spPr>
            <a:xfrm>
              <a:off x="7317150" y="4387275"/>
              <a:ext cx="64725" cy="41700"/>
            </a:xfrm>
            <a:custGeom>
              <a:rect b="b" l="l" r="r" t="t"/>
              <a:pathLst>
                <a:path extrusionOk="0" h="1668" w="2589">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1"/>
            <p:cNvSpPr/>
            <p:nvPr/>
          </p:nvSpPr>
          <p:spPr>
            <a:xfrm>
              <a:off x="7284225" y="4357650"/>
              <a:ext cx="41725" cy="38425"/>
            </a:xfrm>
            <a:custGeom>
              <a:rect b="b" l="l" r="r" t="t"/>
              <a:pathLst>
                <a:path extrusionOk="0" h="1537" w="1669">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1"/>
            <p:cNvSpPr/>
            <p:nvPr/>
          </p:nvSpPr>
          <p:spPr>
            <a:xfrm>
              <a:off x="7108700" y="4199675"/>
              <a:ext cx="231500" cy="292925"/>
            </a:xfrm>
            <a:custGeom>
              <a:rect b="b" l="l" r="r" t="t"/>
              <a:pathLst>
                <a:path extrusionOk="0" h="11717" w="926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1"/>
            <p:cNvSpPr/>
            <p:nvPr/>
          </p:nvSpPr>
          <p:spPr>
            <a:xfrm>
              <a:off x="6978150" y="4100950"/>
              <a:ext cx="378500" cy="413600"/>
            </a:xfrm>
            <a:custGeom>
              <a:rect b="b" l="l" r="r" t="t"/>
              <a:pathLst>
                <a:path extrusionOk="0" h="16544" w="1514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1"/>
            <p:cNvSpPr/>
            <p:nvPr/>
          </p:nvSpPr>
          <p:spPr>
            <a:xfrm>
              <a:off x="6866275" y="4041700"/>
              <a:ext cx="453075" cy="489300"/>
            </a:xfrm>
            <a:custGeom>
              <a:rect b="b" l="l" r="r" t="t"/>
              <a:pathLst>
                <a:path extrusionOk="0" h="19572" w="18123">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1"/>
            <p:cNvSpPr/>
            <p:nvPr/>
          </p:nvSpPr>
          <p:spPr>
            <a:xfrm>
              <a:off x="6816900" y="4007700"/>
              <a:ext cx="515625" cy="541950"/>
            </a:xfrm>
            <a:custGeom>
              <a:rect b="b" l="l" r="r" t="t"/>
              <a:pathLst>
                <a:path extrusionOk="0" h="21678" w="20625">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1"/>
            <p:cNvSpPr/>
            <p:nvPr/>
          </p:nvSpPr>
          <p:spPr>
            <a:xfrm>
              <a:off x="7193175" y="3904575"/>
              <a:ext cx="99850" cy="461875"/>
            </a:xfrm>
            <a:custGeom>
              <a:rect b="b" l="l" r="r" t="t"/>
              <a:pathLst>
                <a:path extrusionOk="0" h="18475" w="3994">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1"/>
            <p:cNvSpPr/>
            <p:nvPr/>
          </p:nvSpPr>
          <p:spPr>
            <a:xfrm>
              <a:off x="7090050" y="3878250"/>
              <a:ext cx="102050" cy="330225"/>
            </a:xfrm>
            <a:custGeom>
              <a:rect b="b" l="l" r="r" t="t"/>
              <a:pathLst>
                <a:path extrusionOk="0" h="13209" w="4082">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1"/>
            <p:cNvSpPr/>
            <p:nvPr/>
          </p:nvSpPr>
          <p:spPr>
            <a:xfrm>
              <a:off x="6999000" y="3853025"/>
              <a:ext cx="183225" cy="256725"/>
            </a:xfrm>
            <a:custGeom>
              <a:rect b="b" l="l" r="r" t="t"/>
              <a:pathLst>
                <a:path extrusionOk="0" h="10269" w="7329">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1"/>
            <p:cNvSpPr/>
            <p:nvPr/>
          </p:nvSpPr>
          <p:spPr>
            <a:xfrm>
              <a:off x="6933175" y="3802550"/>
              <a:ext cx="228200" cy="247950"/>
            </a:xfrm>
            <a:custGeom>
              <a:rect b="b" l="l" r="r" t="t"/>
              <a:pathLst>
                <a:path extrusionOk="0" h="9918" w="9128">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1"/>
            <p:cNvSpPr/>
            <p:nvPr/>
          </p:nvSpPr>
          <p:spPr>
            <a:xfrm>
              <a:off x="4482450" y="2681425"/>
              <a:ext cx="948950" cy="1026825"/>
            </a:xfrm>
            <a:custGeom>
              <a:rect b="b" l="l" r="r" t="t"/>
              <a:pathLst>
                <a:path extrusionOk="0" h="41073" w="37958">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1"/>
            <p:cNvSpPr/>
            <p:nvPr/>
          </p:nvSpPr>
          <p:spPr>
            <a:xfrm>
              <a:off x="4547175" y="2703350"/>
              <a:ext cx="908350" cy="911650"/>
            </a:xfrm>
            <a:custGeom>
              <a:rect b="b" l="l" r="r" t="t"/>
              <a:pathLst>
                <a:path extrusionOk="0" h="36466" w="36334">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1"/>
            <p:cNvSpPr/>
            <p:nvPr/>
          </p:nvSpPr>
          <p:spPr>
            <a:xfrm>
              <a:off x="4648100" y="2725300"/>
              <a:ext cx="830475" cy="834850"/>
            </a:xfrm>
            <a:custGeom>
              <a:rect b="b" l="l" r="r" t="t"/>
              <a:pathLst>
                <a:path extrusionOk="0" h="33394" w="33219">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1"/>
            <p:cNvSpPr/>
            <p:nvPr/>
          </p:nvSpPr>
          <p:spPr>
            <a:xfrm>
              <a:off x="4789625" y="2746150"/>
              <a:ext cx="713075" cy="742700"/>
            </a:xfrm>
            <a:custGeom>
              <a:rect b="b" l="l" r="r" t="t"/>
              <a:pathLst>
                <a:path extrusionOk="0" h="29708" w="28523">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1"/>
            <p:cNvSpPr/>
            <p:nvPr/>
          </p:nvSpPr>
          <p:spPr>
            <a:xfrm>
              <a:off x="5014500" y="3023675"/>
              <a:ext cx="151425" cy="318175"/>
            </a:xfrm>
            <a:custGeom>
              <a:rect b="b" l="l" r="r" t="t"/>
              <a:pathLst>
                <a:path extrusionOk="0" h="12727" w="6057">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1"/>
            <p:cNvSpPr/>
            <p:nvPr/>
          </p:nvSpPr>
          <p:spPr>
            <a:xfrm>
              <a:off x="4389200" y="3352775"/>
              <a:ext cx="295125" cy="759175"/>
            </a:xfrm>
            <a:custGeom>
              <a:rect b="b" l="l" r="r" t="t"/>
              <a:pathLst>
                <a:path extrusionOk="0" h="30367" w="11805">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1"/>
            <p:cNvSpPr/>
            <p:nvPr/>
          </p:nvSpPr>
          <p:spPr>
            <a:xfrm>
              <a:off x="4328875" y="3108150"/>
              <a:ext cx="357650" cy="1116775"/>
            </a:xfrm>
            <a:custGeom>
              <a:rect b="b" l="l" r="r" t="t"/>
              <a:pathLst>
                <a:path extrusionOk="0" h="44671" w="14306">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1"/>
            <p:cNvSpPr/>
            <p:nvPr/>
          </p:nvSpPr>
          <p:spPr>
            <a:xfrm>
              <a:off x="4276225" y="3001750"/>
              <a:ext cx="400425" cy="1289000"/>
            </a:xfrm>
            <a:custGeom>
              <a:rect b="b" l="l" r="r" t="t"/>
              <a:pathLst>
                <a:path extrusionOk="0" h="51560" w="16017">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1"/>
            <p:cNvSpPr/>
            <p:nvPr/>
          </p:nvSpPr>
          <p:spPr>
            <a:xfrm>
              <a:off x="4227950" y="2940300"/>
              <a:ext cx="432250" cy="1407500"/>
            </a:xfrm>
            <a:custGeom>
              <a:rect b="b" l="l" r="r" t="t"/>
              <a:pathLst>
                <a:path extrusionOk="0" h="56300" w="1729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1"/>
            <p:cNvSpPr/>
            <p:nvPr/>
          </p:nvSpPr>
          <p:spPr>
            <a:xfrm>
              <a:off x="4167625" y="2749425"/>
              <a:ext cx="593500" cy="1676250"/>
            </a:xfrm>
            <a:custGeom>
              <a:rect b="b" l="l" r="r" t="t"/>
              <a:pathLst>
                <a:path extrusionOk="0" h="67050" w="2374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1"/>
            <p:cNvSpPr/>
            <p:nvPr/>
          </p:nvSpPr>
          <p:spPr>
            <a:xfrm>
              <a:off x="4152250" y="2727500"/>
              <a:ext cx="578150" cy="1726700"/>
            </a:xfrm>
            <a:custGeom>
              <a:rect b="b" l="l" r="r" t="t"/>
              <a:pathLst>
                <a:path extrusionOk="0" h="69068" w="23126">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1"/>
            <p:cNvSpPr/>
            <p:nvPr/>
          </p:nvSpPr>
          <p:spPr>
            <a:xfrm>
              <a:off x="4125925" y="2666050"/>
              <a:ext cx="649450" cy="1851775"/>
            </a:xfrm>
            <a:custGeom>
              <a:rect b="b" l="l" r="r" t="t"/>
              <a:pathLst>
                <a:path extrusionOk="0" h="74071" w="25978">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1"/>
            <p:cNvSpPr/>
            <p:nvPr/>
          </p:nvSpPr>
          <p:spPr>
            <a:xfrm>
              <a:off x="4096300" y="2788925"/>
              <a:ext cx="434450" cy="1781575"/>
            </a:xfrm>
            <a:custGeom>
              <a:rect b="b" l="l" r="r" t="t"/>
              <a:pathLst>
                <a:path extrusionOk="0" h="71263" w="17378">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1"/>
            <p:cNvSpPr/>
            <p:nvPr/>
          </p:nvSpPr>
          <p:spPr>
            <a:xfrm>
              <a:off x="5157125" y="2795500"/>
              <a:ext cx="400425" cy="235900"/>
            </a:xfrm>
            <a:custGeom>
              <a:rect b="b" l="l" r="r" t="t"/>
              <a:pathLst>
                <a:path extrusionOk="0" h="9436" w="16017">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1"/>
            <p:cNvSpPr/>
            <p:nvPr/>
          </p:nvSpPr>
          <p:spPr>
            <a:xfrm>
              <a:off x="4878475" y="2770275"/>
              <a:ext cx="651650" cy="660425"/>
            </a:xfrm>
            <a:custGeom>
              <a:rect b="b" l="l" r="r" t="t"/>
              <a:pathLst>
                <a:path extrusionOk="0" h="26417" w="26066">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1"/>
            <p:cNvSpPr/>
            <p:nvPr/>
          </p:nvSpPr>
          <p:spPr>
            <a:xfrm>
              <a:off x="4429800" y="2660575"/>
              <a:ext cx="977475" cy="1079475"/>
            </a:xfrm>
            <a:custGeom>
              <a:rect b="b" l="l" r="r" t="t"/>
              <a:pathLst>
                <a:path extrusionOk="0" h="43179" w="39099">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1"/>
            <p:cNvSpPr/>
            <p:nvPr/>
          </p:nvSpPr>
          <p:spPr>
            <a:xfrm>
              <a:off x="4382625" y="2638625"/>
              <a:ext cx="1001600" cy="722950"/>
            </a:xfrm>
            <a:custGeom>
              <a:rect b="b" l="l" r="r" t="t"/>
              <a:pathLst>
                <a:path extrusionOk="0" h="28918" w="40064">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1"/>
            <p:cNvSpPr/>
            <p:nvPr/>
          </p:nvSpPr>
          <p:spPr>
            <a:xfrm>
              <a:off x="4390300" y="2616700"/>
              <a:ext cx="969800" cy="500250"/>
            </a:xfrm>
            <a:custGeom>
              <a:rect b="b" l="l" r="r" t="t"/>
              <a:pathLst>
                <a:path extrusionOk="0" h="20010" w="38792">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1"/>
            <p:cNvSpPr/>
            <p:nvPr/>
          </p:nvSpPr>
          <p:spPr>
            <a:xfrm>
              <a:off x="4570225" y="2562950"/>
              <a:ext cx="823875" cy="447600"/>
            </a:xfrm>
            <a:custGeom>
              <a:rect b="b" l="l" r="r" t="t"/>
              <a:pathLst>
                <a:path extrusionOk="0" h="17904" w="32955">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1"/>
            <p:cNvSpPr/>
            <p:nvPr/>
          </p:nvSpPr>
          <p:spPr>
            <a:xfrm>
              <a:off x="4593250" y="2573900"/>
              <a:ext cx="718575" cy="375225"/>
            </a:xfrm>
            <a:custGeom>
              <a:rect b="b" l="l" r="r" t="t"/>
              <a:pathLst>
                <a:path extrusionOk="0" h="15009" w="28743">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1"/>
            <p:cNvSpPr/>
            <p:nvPr/>
          </p:nvSpPr>
          <p:spPr>
            <a:xfrm>
              <a:off x="4627275" y="2549775"/>
              <a:ext cx="657125" cy="330225"/>
            </a:xfrm>
            <a:custGeom>
              <a:rect b="b" l="l" r="r" t="t"/>
              <a:pathLst>
                <a:path extrusionOk="0" h="13209" w="26285">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1"/>
            <p:cNvSpPr/>
            <p:nvPr/>
          </p:nvSpPr>
          <p:spPr>
            <a:xfrm>
              <a:off x="4752325" y="2525650"/>
              <a:ext cx="504650" cy="232575"/>
            </a:xfrm>
            <a:custGeom>
              <a:rect b="b" l="l" r="r" t="t"/>
              <a:pathLst>
                <a:path extrusionOk="0" h="9303" w="20186">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1"/>
            <p:cNvSpPr/>
            <p:nvPr/>
          </p:nvSpPr>
          <p:spPr>
            <a:xfrm>
              <a:off x="4721600" y="2500400"/>
              <a:ext cx="509050" cy="235900"/>
            </a:xfrm>
            <a:custGeom>
              <a:rect b="b" l="l" r="r" t="t"/>
              <a:pathLst>
                <a:path extrusionOk="0" h="9436" w="20362">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1"/>
            <p:cNvSpPr/>
            <p:nvPr/>
          </p:nvSpPr>
          <p:spPr>
            <a:xfrm>
              <a:off x="4766575" y="2636450"/>
              <a:ext cx="66950" cy="38400"/>
            </a:xfrm>
            <a:custGeom>
              <a:rect b="b" l="l" r="r" t="t"/>
              <a:pathLst>
                <a:path extrusionOk="0" h="1536" w="2678">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1"/>
            <p:cNvSpPr/>
            <p:nvPr/>
          </p:nvSpPr>
          <p:spPr>
            <a:xfrm>
              <a:off x="4492325" y="2749425"/>
              <a:ext cx="69150" cy="48300"/>
            </a:xfrm>
            <a:custGeom>
              <a:rect b="b" l="l" r="r" t="t"/>
              <a:pathLst>
                <a:path extrusionOk="0" h="1932" w="2766">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1"/>
            <p:cNvSpPr/>
            <p:nvPr/>
          </p:nvSpPr>
          <p:spPr>
            <a:xfrm>
              <a:off x="4584475" y="2661675"/>
              <a:ext cx="72425" cy="46100"/>
            </a:xfrm>
            <a:custGeom>
              <a:rect b="b" l="l" r="r" t="t"/>
              <a:pathLst>
                <a:path extrusionOk="0" h="1844" w="2897">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1"/>
            <p:cNvSpPr/>
            <p:nvPr/>
          </p:nvSpPr>
          <p:spPr>
            <a:xfrm>
              <a:off x="5248175" y="2451050"/>
              <a:ext cx="158000" cy="83400"/>
            </a:xfrm>
            <a:custGeom>
              <a:rect b="b" l="l" r="r" t="t"/>
              <a:pathLst>
                <a:path extrusionOk="0" h="3336" w="632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1"/>
            <p:cNvSpPr/>
            <p:nvPr/>
          </p:nvSpPr>
          <p:spPr>
            <a:xfrm>
              <a:off x="5221850" y="2453250"/>
              <a:ext cx="110825" cy="55950"/>
            </a:xfrm>
            <a:custGeom>
              <a:rect b="b" l="l" r="r" t="t"/>
              <a:pathLst>
                <a:path extrusionOk="0" h="2238" w="4433">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1"/>
            <p:cNvSpPr/>
            <p:nvPr/>
          </p:nvSpPr>
          <p:spPr>
            <a:xfrm>
              <a:off x="2583525" y="3619350"/>
              <a:ext cx="11000" cy="43925"/>
            </a:xfrm>
            <a:custGeom>
              <a:rect b="b" l="l" r="r" t="t"/>
              <a:pathLst>
                <a:path extrusionOk="0" h="1757" w="44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1"/>
            <p:cNvSpPr/>
            <p:nvPr/>
          </p:nvSpPr>
          <p:spPr>
            <a:xfrm>
              <a:off x="2531975" y="3816825"/>
              <a:ext cx="28550" cy="37325"/>
            </a:xfrm>
            <a:custGeom>
              <a:rect b="b" l="l" r="r" t="t"/>
              <a:pathLst>
                <a:path extrusionOk="0" h="1493" w="1142">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1"/>
            <p:cNvSpPr/>
            <p:nvPr/>
          </p:nvSpPr>
          <p:spPr>
            <a:xfrm>
              <a:off x="2790850" y="3734550"/>
              <a:ext cx="36250" cy="30725"/>
            </a:xfrm>
            <a:custGeom>
              <a:rect b="b" l="l" r="r" t="t"/>
              <a:pathLst>
                <a:path extrusionOk="0" h="1229" w="145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1"/>
            <p:cNvSpPr/>
            <p:nvPr/>
          </p:nvSpPr>
          <p:spPr>
            <a:xfrm>
              <a:off x="2285150" y="4725150"/>
              <a:ext cx="47175" cy="14275"/>
            </a:xfrm>
            <a:custGeom>
              <a:rect b="b" l="l" r="r" t="t"/>
              <a:pathLst>
                <a:path extrusionOk="0" h="571" w="1887">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1"/>
            <p:cNvSpPr/>
            <p:nvPr/>
          </p:nvSpPr>
          <p:spPr>
            <a:xfrm>
              <a:off x="2232475" y="4129475"/>
              <a:ext cx="879825" cy="325825"/>
            </a:xfrm>
            <a:custGeom>
              <a:rect b="b" l="l" r="r" t="t"/>
              <a:pathLst>
                <a:path extrusionOk="0" h="13033" w="35193">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1"/>
            <p:cNvSpPr/>
            <p:nvPr/>
          </p:nvSpPr>
          <p:spPr>
            <a:xfrm>
              <a:off x="2228100" y="4100950"/>
              <a:ext cx="934675" cy="336800"/>
            </a:xfrm>
            <a:custGeom>
              <a:rect b="b" l="l" r="r" t="t"/>
              <a:pathLst>
                <a:path extrusionOk="0" h="13472" w="37387">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1"/>
            <p:cNvSpPr/>
            <p:nvPr/>
          </p:nvSpPr>
          <p:spPr>
            <a:xfrm>
              <a:off x="2245650" y="4054875"/>
              <a:ext cx="1314250" cy="359850"/>
            </a:xfrm>
            <a:custGeom>
              <a:rect b="b" l="l" r="r" t="t"/>
              <a:pathLst>
                <a:path extrusionOk="0" h="14394" w="5257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1"/>
            <p:cNvSpPr/>
            <p:nvPr/>
          </p:nvSpPr>
          <p:spPr>
            <a:xfrm>
              <a:off x="2252225" y="4008800"/>
              <a:ext cx="1328500" cy="378500"/>
            </a:xfrm>
            <a:custGeom>
              <a:rect b="b" l="l" r="r" t="t"/>
              <a:pathLst>
                <a:path extrusionOk="0" h="15140" w="5314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1"/>
            <p:cNvSpPr/>
            <p:nvPr/>
          </p:nvSpPr>
          <p:spPr>
            <a:xfrm>
              <a:off x="2104125" y="4481600"/>
              <a:ext cx="42825" cy="15400"/>
            </a:xfrm>
            <a:custGeom>
              <a:rect b="b" l="l" r="r" t="t"/>
              <a:pathLst>
                <a:path extrusionOk="0" h="616" w="1713">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1"/>
            <p:cNvSpPr/>
            <p:nvPr/>
          </p:nvSpPr>
          <p:spPr>
            <a:xfrm>
              <a:off x="2084375" y="4455275"/>
              <a:ext cx="138250" cy="42825"/>
            </a:xfrm>
            <a:custGeom>
              <a:rect b="b" l="l" r="r" t="t"/>
              <a:pathLst>
                <a:path extrusionOk="0" h="1713" w="553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1"/>
            <p:cNvSpPr/>
            <p:nvPr/>
          </p:nvSpPr>
          <p:spPr>
            <a:xfrm>
              <a:off x="2080000" y="4434425"/>
              <a:ext cx="208450" cy="60375"/>
            </a:xfrm>
            <a:custGeom>
              <a:rect b="b" l="l" r="r" t="t"/>
              <a:pathLst>
                <a:path extrusionOk="0" h="2415" w="8338">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1"/>
            <p:cNvSpPr/>
            <p:nvPr/>
          </p:nvSpPr>
          <p:spPr>
            <a:xfrm>
              <a:off x="2060250" y="4419075"/>
              <a:ext cx="269900" cy="66950"/>
            </a:xfrm>
            <a:custGeom>
              <a:rect b="b" l="l" r="r" t="t"/>
              <a:pathLst>
                <a:path extrusionOk="0" h="2678" w="10796">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1"/>
            <p:cNvSpPr/>
            <p:nvPr/>
          </p:nvSpPr>
          <p:spPr>
            <a:xfrm>
              <a:off x="1951650" y="4680175"/>
              <a:ext cx="528775" cy="40600"/>
            </a:xfrm>
            <a:custGeom>
              <a:rect b="b" l="l" r="r" t="t"/>
              <a:pathLst>
                <a:path extrusionOk="0" h="1624" w="21151">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1"/>
            <p:cNvSpPr/>
            <p:nvPr/>
          </p:nvSpPr>
          <p:spPr>
            <a:xfrm>
              <a:off x="2370700" y="4660425"/>
              <a:ext cx="121800" cy="17575"/>
            </a:xfrm>
            <a:custGeom>
              <a:rect b="b" l="l" r="r" t="t"/>
              <a:pathLst>
                <a:path extrusionOk="0" h="703" w="4872">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1"/>
            <p:cNvSpPr/>
            <p:nvPr/>
          </p:nvSpPr>
          <p:spPr>
            <a:xfrm>
              <a:off x="2386075" y="4638475"/>
              <a:ext cx="120675" cy="19775"/>
            </a:xfrm>
            <a:custGeom>
              <a:rect b="b" l="l" r="r" t="t"/>
              <a:pathLst>
                <a:path extrusionOk="0" h="791" w="4827">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1"/>
            <p:cNvSpPr/>
            <p:nvPr/>
          </p:nvSpPr>
          <p:spPr>
            <a:xfrm>
              <a:off x="2401425" y="4618725"/>
              <a:ext cx="117400" cy="17575"/>
            </a:xfrm>
            <a:custGeom>
              <a:rect b="b" l="l" r="r" t="t"/>
              <a:pathLst>
                <a:path extrusionOk="0" h="703" w="4696">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1"/>
            <p:cNvSpPr/>
            <p:nvPr/>
          </p:nvSpPr>
          <p:spPr>
            <a:xfrm>
              <a:off x="2443100" y="4581425"/>
              <a:ext cx="16500" cy="11000"/>
            </a:xfrm>
            <a:custGeom>
              <a:rect b="b" l="l" r="r" t="t"/>
              <a:pathLst>
                <a:path extrusionOk="0" h="440" w="66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1"/>
            <p:cNvSpPr/>
            <p:nvPr/>
          </p:nvSpPr>
          <p:spPr>
            <a:xfrm>
              <a:off x="2448600" y="4561700"/>
              <a:ext cx="25250" cy="13175"/>
            </a:xfrm>
            <a:custGeom>
              <a:rect b="b" l="l" r="r" t="t"/>
              <a:pathLst>
                <a:path extrusionOk="0" h="527" w="101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1"/>
            <p:cNvSpPr/>
            <p:nvPr/>
          </p:nvSpPr>
          <p:spPr>
            <a:xfrm>
              <a:off x="2465050" y="4534275"/>
              <a:ext cx="165675" cy="19750"/>
            </a:xfrm>
            <a:custGeom>
              <a:rect b="b" l="l" r="r" t="t"/>
              <a:pathLst>
                <a:path extrusionOk="0" h="790" w="6627">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1"/>
            <p:cNvSpPr/>
            <p:nvPr/>
          </p:nvSpPr>
          <p:spPr>
            <a:xfrm>
              <a:off x="2470525" y="4513425"/>
              <a:ext cx="164575" cy="23050"/>
            </a:xfrm>
            <a:custGeom>
              <a:rect b="b" l="l" r="r" t="t"/>
              <a:pathLst>
                <a:path extrusionOk="0" h="922" w="6583">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1"/>
            <p:cNvSpPr/>
            <p:nvPr/>
          </p:nvSpPr>
          <p:spPr>
            <a:xfrm>
              <a:off x="2521000" y="4471725"/>
              <a:ext cx="125075" cy="18675"/>
            </a:xfrm>
            <a:custGeom>
              <a:rect b="b" l="l" r="r" t="t"/>
              <a:pathLst>
                <a:path extrusionOk="0" h="747" w="5003">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1"/>
            <p:cNvSpPr/>
            <p:nvPr/>
          </p:nvSpPr>
          <p:spPr>
            <a:xfrm>
              <a:off x="2530875" y="4452000"/>
              <a:ext cx="120700" cy="19750"/>
            </a:xfrm>
            <a:custGeom>
              <a:rect b="b" l="l" r="r" t="t"/>
              <a:pathLst>
                <a:path extrusionOk="0" h="790" w="4828">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1"/>
            <p:cNvSpPr/>
            <p:nvPr/>
          </p:nvSpPr>
          <p:spPr>
            <a:xfrm>
              <a:off x="2524300" y="4427850"/>
              <a:ext cx="161275" cy="30750"/>
            </a:xfrm>
            <a:custGeom>
              <a:rect b="b" l="l" r="r" t="t"/>
              <a:pathLst>
                <a:path extrusionOk="0" h="1230" w="6451">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1"/>
            <p:cNvSpPr/>
            <p:nvPr/>
          </p:nvSpPr>
          <p:spPr>
            <a:xfrm>
              <a:off x="2522100" y="4401525"/>
              <a:ext cx="190900" cy="28550"/>
            </a:xfrm>
            <a:custGeom>
              <a:rect b="b" l="l" r="r" t="t"/>
              <a:pathLst>
                <a:path extrusionOk="0" h="1142" w="7636">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1"/>
            <p:cNvSpPr/>
            <p:nvPr/>
          </p:nvSpPr>
          <p:spPr>
            <a:xfrm>
              <a:off x="2533075" y="4308275"/>
              <a:ext cx="523300" cy="91075"/>
            </a:xfrm>
            <a:custGeom>
              <a:rect b="b" l="l" r="r" t="t"/>
              <a:pathLst>
                <a:path extrusionOk="0" h="3643" w="20932">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1"/>
            <p:cNvSpPr/>
            <p:nvPr/>
          </p:nvSpPr>
          <p:spPr>
            <a:xfrm>
              <a:off x="2508925" y="4276475"/>
              <a:ext cx="537575" cy="125075"/>
            </a:xfrm>
            <a:custGeom>
              <a:rect b="b" l="l" r="r" t="t"/>
              <a:pathLst>
                <a:path extrusionOk="0" h="5003" w="21503">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1"/>
            <p:cNvSpPr/>
            <p:nvPr/>
          </p:nvSpPr>
          <p:spPr>
            <a:xfrm>
              <a:off x="2481500" y="4238075"/>
              <a:ext cx="585825" cy="166775"/>
            </a:xfrm>
            <a:custGeom>
              <a:rect b="b" l="l" r="r" t="t"/>
              <a:pathLst>
                <a:path extrusionOk="0" h="6671" w="23433">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1"/>
            <p:cNvSpPr/>
            <p:nvPr/>
          </p:nvSpPr>
          <p:spPr>
            <a:xfrm>
              <a:off x="2461750" y="4201875"/>
              <a:ext cx="634100" cy="202975"/>
            </a:xfrm>
            <a:custGeom>
              <a:rect b="b" l="l" r="r" t="t"/>
              <a:pathLst>
                <a:path extrusionOk="0" h="8119" w="25364">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1"/>
            <p:cNvSpPr/>
            <p:nvPr/>
          </p:nvSpPr>
          <p:spPr>
            <a:xfrm>
              <a:off x="1832075" y="4324725"/>
              <a:ext cx="1298875" cy="348875"/>
            </a:xfrm>
            <a:custGeom>
              <a:rect b="b" l="l" r="r" t="t"/>
              <a:pathLst>
                <a:path extrusionOk="0" h="13955" w="51955">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1"/>
            <p:cNvSpPr/>
            <p:nvPr/>
          </p:nvSpPr>
          <p:spPr>
            <a:xfrm>
              <a:off x="1442625" y="2706650"/>
              <a:ext cx="854600" cy="1976825"/>
            </a:xfrm>
            <a:custGeom>
              <a:rect b="b" l="l" r="r" t="t"/>
              <a:pathLst>
                <a:path extrusionOk="0" h="79073" w="34184">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1"/>
            <p:cNvSpPr/>
            <p:nvPr/>
          </p:nvSpPr>
          <p:spPr>
            <a:xfrm>
              <a:off x="1908875" y="4495875"/>
              <a:ext cx="646150" cy="156900"/>
            </a:xfrm>
            <a:custGeom>
              <a:rect b="b" l="l" r="r" t="t"/>
              <a:pathLst>
                <a:path extrusionOk="0" h="6276" w="25846">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1"/>
            <p:cNvSpPr/>
            <p:nvPr/>
          </p:nvSpPr>
          <p:spPr>
            <a:xfrm>
              <a:off x="1292350" y="2521250"/>
              <a:ext cx="799750" cy="2106275"/>
            </a:xfrm>
            <a:custGeom>
              <a:rect b="b" l="l" r="r" t="t"/>
              <a:pathLst>
                <a:path extrusionOk="0" h="84251" w="3199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1"/>
            <p:cNvSpPr/>
            <p:nvPr/>
          </p:nvSpPr>
          <p:spPr>
            <a:xfrm>
              <a:off x="1915450" y="4597900"/>
              <a:ext cx="615450" cy="109725"/>
            </a:xfrm>
            <a:custGeom>
              <a:rect b="b" l="l" r="r" t="t"/>
              <a:pathLst>
                <a:path extrusionOk="0" h="4389" w="24618">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1"/>
            <p:cNvSpPr/>
            <p:nvPr/>
          </p:nvSpPr>
          <p:spPr>
            <a:xfrm>
              <a:off x="1158500" y="3048925"/>
              <a:ext cx="152525" cy="1579700"/>
            </a:xfrm>
            <a:custGeom>
              <a:rect b="b" l="l" r="r" t="t"/>
              <a:pathLst>
                <a:path extrusionOk="0" h="63188" w="6101">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1"/>
            <p:cNvSpPr/>
            <p:nvPr/>
          </p:nvSpPr>
          <p:spPr>
            <a:xfrm>
              <a:off x="2096450" y="4705400"/>
              <a:ext cx="263300" cy="30750"/>
            </a:xfrm>
            <a:custGeom>
              <a:rect b="b" l="l" r="r" t="t"/>
              <a:pathLst>
                <a:path extrusionOk="0" h="1230" w="10532">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1"/>
            <p:cNvSpPr/>
            <p:nvPr/>
          </p:nvSpPr>
          <p:spPr>
            <a:xfrm>
              <a:off x="1024675" y="3357175"/>
              <a:ext cx="119600" cy="1265975"/>
            </a:xfrm>
            <a:custGeom>
              <a:rect b="b" l="l" r="r" t="t"/>
              <a:pathLst>
                <a:path extrusionOk="0" h="50639" w="4784">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1"/>
            <p:cNvSpPr/>
            <p:nvPr/>
          </p:nvSpPr>
          <p:spPr>
            <a:xfrm>
              <a:off x="605600" y="2498225"/>
              <a:ext cx="454200" cy="2111750"/>
            </a:xfrm>
            <a:custGeom>
              <a:rect b="b" l="l" r="r" t="t"/>
              <a:pathLst>
                <a:path extrusionOk="0" h="84470" w="18168">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1"/>
            <p:cNvSpPr/>
            <p:nvPr/>
          </p:nvSpPr>
          <p:spPr>
            <a:xfrm>
              <a:off x="489325" y="2325975"/>
              <a:ext cx="527700" cy="2220375"/>
            </a:xfrm>
            <a:custGeom>
              <a:rect b="b" l="l" r="r" t="t"/>
              <a:pathLst>
                <a:path extrusionOk="0" h="88815" w="21108">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1"/>
            <p:cNvSpPr/>
            <p:nvPr/>
          </p:nvSpPr>
          <p:spPr>
            <a:xfrm>
              <a:off x="261150" y="2997350"/>
              <a:ext cx="377400" cy="1344975"/>
            </a:xfrm>
            <a:custGeom>
              <a:rect b="b" l="l" r="r" t="t"/>
              <a:pathLst>
                <a:path extrusionOk="0" h="53799" w="15096">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1"/>
            <p:cNvSpPr/>
            <p:nvPr/>
          </p:nvSpPr>
          <p:spPr>
            <a:xfrm>
              <a:off x="238125" y="3076350"/>
              <a:ext cx="340075" cy="1220975"/>
            </a:xfrm>
            <a:custGeom>
              <a:rect b="b" l="l" r="r" t="t"/>
              <a:pathLst>
                <a:path extrusionOk="0" h="48839" w="13603">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1"/>
            <p:cNvSpPr/>
            <p:nvPr/>
          </p:nvSpPr>
          <p:spPr>
            <a:xfrm>
              <a:off x="343425" y="3363750"/>
              <a:ext cx="188700" cy="900675"/>
            </a:xfrm>
            <a:custGeom>
              <a:rect b="b" l="l" r="r" t="t"/>
              <a:pathLst>
                <a:path extrusionOk="0" h="36027" w="7548">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1"/>
            <p:cNvSpPr/>
            <p:nvPr/>
          </p:nvSpPr>
          <p:spPr>
            <a:xfrm>
              <a:off x="2699800" y="3180550"/>
              <a:ext cx="204075" cy="111925"/>
            </a:xfrm>
            <a:custGeom>
              <a:rect b="b" l="l" r="r" t="t"/>
              <a:pathLst>
                <a:path extrusionOk="0" h="4477" w="8163">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1"/>
            <p:cNvSpPr/>
            <p:nvPr/>
          </p:nvSpPr>
          <p:spPr>
            <a:xfrm>
              <a:off x="3153975" y="3567800"/>
              <a:ext cx="561700" cy="625325"/>
            </a:xfrm>
            <a:custGeom>
              <a:rect b="b" l="l" r="r" t="t"/>
              <a:pathLst>
                <a:path extrusionOk="0" h="25013" w="22468">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1"/>
            <p:cNvSpPr/>
            <p:nvPr/>
          </p:nvSpPr>
          <p:spPr>
            <a:xfrm>
              <a:off x="2632900" y="3118025"/>
              <a:ext cx="307175" cy="222725"/>
            </a:xfrm>
            <a:custGeom>
              <a:rect b="b" l="l" r="r" t="t"/>
              <a:pathLst>
                <a:path extrusionOk="0" h="8909" w="12287">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1"/>
            <p:cNvSpPr/>
            <p:nvPr/>
          </p:nvSpPr>
          <p:spPr>
            <a:xfrm>
              <a:off x="3084850" y="3493200"/>
              <a:ext cx="603400" cy="716375"/>
            </a:xfrm>
            <a:custGeom>
              <a:rect b="b" l="l" r="r" t="t"/>
              <a:pathLst>
                <a:path extrusionOk="0" h="28655" w="24136">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1"/>
            <p:cNvSpPr/>
            <p:nvPr/>
          </p:nvSpPr>
          <p:spPr>
            <a:xfrm>
              <a:off x="2512225" y="3058800"/>
              <a:ext cx="1147500" cy="1171625"/>
            </a:xfrm>
            <a:custGeom>
              <a:rect b="b" l="l" r="r" t="t"/>
              <a:pathLst>
                <a:path extrusionOk="0" h="46865" w="4590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1"/>
            <p:cNvSpPr/>
            <p:nvPr/>
          </p:nvSpPr>
          <p:spPr>
            <a:xfrm>
              <a:off x="1670800" y="3011625"/>
              <a:ext cx="1963700" cy="1351525"/>
            </a:xfrm>
            <a:custGeom>
              <a:rect b="b" l="l" r="r" t="t"/>
              <a:pathLst>
                <a:path extrusionOk="0" h="54061" w="78548">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1"/>
            <p:cNvSpPr/>
            <p:nvPr/>
          </p:nvSpPr>
          <p:spPr>
            <a:xfrm>
              <a:off x="1656550" y="2963350"/>
              <a:ext cx="2084350" cy="1429425"/>
            </a:xfrm>
            <a:custGeom>
              <a:rect b="b" l="l" r="r" t="t"/>
              <a:pathLst>
                <a:path extrusionOk="0" h="57177" w="83374">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1"/>
            <p:cNvSpPr/>
            <p:nvPr/>
          </p:nvSpPr>
          <p:spPr>
            <a:xfrm>
              <a:off x="1579750" y="2837200"/>
              <a:ext cx="2045975" cy="1732200"/>
            </a:xfrm>
            <a:custGeom>
              <a:rect b="b" l="l" r="r" t="t"/>
              <a:pathLst>
                <a:path extrusionOk="0" h="69288" w="81839">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1"/>
            <p:cNvSpPr/>
            <p:nvPr/>
          </p:nvSpPr>
          <p:spPr>
            <a:xfrm>
              <a:off x="1896800" y="3719200"/>
              <a:ext cx="560600" cy="444300"/>
            </a:xfrm>
            <a:custGeom>
              <a:rect b="b" l="l" r="r" t="t"/>
              <a:pathLst>
                <a:path extrusionOk="0" h="17772" w="22424">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1"/>
            <p:cNvSpPr/>
            <p:nvPr/>
          </p:nvSpPr>
          <p:spPr>
            <a:xfrm>
              <a:off x="1870475" y="3665425"/>
              <a:ext cx="650550" cy="557325"/>
            </a:xfrm>
            <a:custGeom>
              <a:rect b="b" l="l" r="r" t="t"/>
              <a:pathLst>
                <a:path extrusionOk="0" h="22293" w="26022">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1"/>
            <p:cNvSpPr/>
            <p:nvPr/>
          </p:nvSpPr>
          <p:spPr>
            <a:xfrm>
              <a:off x="1686175" y="3501975"/>
              <a:ext cx="889700" cy="781100"/>
            </a:xfrm>
            <a:custGeom>
              <a:rect b="b" l="l" r="r" t="t"/>
              <a:pathLst>
                <a:path extrusionOk="0" h="31244" w="35588">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1"/>
            <p:cNvSpPr/>
            <p:nvPr/>
          </p:nvSpPr>
          <p:spPr>
            <a:xfrm>
              <a:off x="2461750" y="3614975"/>
              <a:ext cx="388375" cy="286350"/>
            </a:xfrm>
            <a:custGeom>
              <a:rect b="b" l="l" r="r" t="t"/>
              <a:pathLst>
                <a:path extrusionOk="0" h="11454" w="15535">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1"/>
            <p:cNvSpPr/>
            <p:nvPr/>
          </p:nvSpPr>
          <p:spPr>
            <a:xfrm>
              <a:off x="2519900" y="1399025"/>
              <a:ext cx="942350" cy="1523750"/>
            </a:xfrm>
            <a:custGeom>
              <a:rect b="b" l="l" r="r" t="t"/>
              <a:pathLst>
                <a:path extrusionOk="0" h="60950" w="37694">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1"/>
            <p:cNvSpPr/>
            <p:nvPr/>
          </p:nvSpPr>
          <p:spPr>
            <a:xfrm>
              <a:off x="2547325" y="1444000"/>
              <a:ext cx="957725" cy="1504025"/>
            </a:xfrm>
            <a:custGeom>
              <a:rect b="b" l="l" r="r" t="t"/>
              <a:pathLst>
                <a:path extrusionOk="0" h="60161" w="38309">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1"/>
            <p:cNvSpPr/>
            <p:nvPr/>
          </p:nvSpPr>
          <p:spPr>
            <a:xfrm>
              <a:off x="2816100" y="3080725"/>
              <a:ext cx="767925" cy="218325"/>
            </a:xfrm>
            <a:custGeom>
              <a:rect b="b" l="l" r="r" t="t"/>
              <a:pathLst>
                <a:path extrusionOk="0" h="8733" w="30717">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1"/>
            <p:cNvSpPr/>
            <p:nvPr/>
          </p:nvSpPr>
          <p:spPr>
            <a:xfrm>
              <a:off x="2745875" y="2864625"/>
              <a:ext cx="868875" cy="266600"/>
            </a:xfrm>
            <a:custGeom>
              <a:rect b="b" l="l" r="r" t="t"/>
              <a:pathLst>
                <a:path extrusionOk="0" h="10664" w="34755">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1"/>
            <p:cNvSpPr/>
            <p:nvPr/>
          </p:nvSpPr>
          <p:spPr>
            <a:xfrm>
              <a:off x="2680075" y="2663875"/>
              <a:ext cx="923700" cy="403725"/>
            </a:xfrm>
            <a:custGeom>
              <a:rect b="b" l="l" r="r" t="t"/>
              <a:pathLst>
                <a:path extrusionOk="0" h="16149" w="36948">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1"/>
            <p:cNvSpPr/>
            <p:nvPr/>
          </p:nvSpPr>
          <p:spPr>
            <a:xfrm>
              <a:off x="2627400" y="2363275"/>
              <a:ext cx="931400" cy="657150"/>
            </a:xfrm>
            <a:custGeom>
              <a:rect b="b" l="l" r="r" t="t"/>
              <a:pathLst>
                <a:path extrusionOk="0" h="26286" w="37256">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1"/>
            <p:cNvSpPr/>
            <p:nvPr/>
          </p:nvSpPr>
          <p:spPr>
            <a:xfrm>
              <a:off x="3319625" y="1408900"/>
              <a:ext cx="345575" cy="2234625"/>
            </a:xfrm>
            <a:custGeom>
              <a:rect b="b" l="l" r="r" t="t"/>
              <a:pathLst>
                <a:path extrusionOk="0" h="89385" w="13823">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1"/>
            <p:cNvSpPr/>
            <p:nvPr/>
          </p:nvSpPr>
          <p:spPr>
            <a:xfrm>
              <a:off x="2895075" y="3238700"/>
              <a:ext cx="385075" cy="337900"/>
            </a:xfrm>
            <a:custGeom>
              <a:rect b="b" l="l" r="r" t="t"/>
              <a:pathLst>
                <a:path extrusionOk="0" h="13516" w="15403">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1"/>
            <p:cNvSpPr/>
            <p:nvPr/>
          </p:nvSpPr>
          <p:spPr>
            <a:xfrm>
              <a:off x="2931275" y="3283675"/>
              <a:ext cx="242475" cy="218325"/>
            </a:xfrm>
            <a:custGeom>
              <a:rect b="b" l="l" r="r" t="t"/>
              <a:pathLst>
                <a:path extrusionOk="0" h="8733" w="9699">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1"/>
            <p:cNvSpPr/>
            <p:nvPr/>
          </p:nvSpPr>
          <p:spPr>
            <a:xfrm>
              <a:off x="2574750" y="1389150"/>
              <a:ext cx="1018050" cy="1583000"/>
            </a:xfrm>
            <a:custGeom>
              <a:rect b="b" l="l" r="r" t="t"/>
              <a:pathLst>
                <a:path extrusionOk="0" h="63320" w="40722">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1"/>
            <p:cNvSpPr/>
            <p:nvPr/>
          </p:nvSpPr>
          <p:spPr>
            <a:xfrm>
              <a:off x="2434325" y="1378175"/>
              <a:ext cx="930300" cy="1467825"/>
            </a:xfrm>
            <a:custGeom>
              <a:rect b="b" l="l" r="r" t="t"/>
              <a:pathLst>
                <a:path extrusionOk="0" h="58713" w="37212">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1"/>
            <p:cNvSpPr/>
            <p:nvPr/>
          </p:nvSpPr>
          <p:spPr>
            <a:xfrm>
              <a:off x="2288425" y="1370500"/>
              <a:ext cx="948950" cy="1344950"/>
            </a:xfrm>
            <a:custGeom>
              <a:rect b="b" l="l" r="r" t="t"/>
              <a:pathLst>
                <a:path extrusionOk="0" h="53798" w="37958">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1"/>
            <p:cNvSpPr/>
            <p:nvPr/>
          </p:nvSpPr>
          <p:spPr>
            <a:xfrm>
              <a:off x="2083300" y="1434125"/>
              <a:ext cx="1010375" cy="1095925"/>
            </a:xfrm>
            <a:custGeom>
              <a:rect b="b" l="l" r="r" t="t"/>
              <a:pathLst>
                <a:path extrusionOk="0" h="43837" w="40415">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1"/>
            <p:cNvSpPr/>
            <p:nvPr/>
          </p:nvSpPr>
          <p:spPr>
            <a:xfrm>
              <a:off x="1945075" y="1451675"/>
              <a:ext cx="982950" cy="954425"/>
            </a:xfrm>
            <a:custGeom>
              <a:rect b="b" l="l" r="r" t="t"/>
              <a:pathLst>
                <a:path extrusionOk="0" h="38177" w="39318">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1"/>
            <p:cNvSpPr/>
            <p:nvPr/>
          </p:nvSpPr>
          <p:spPr>
            <a:xfrm>
              <a:off x="1822200" y="1600875"/>
              <a:ext cx="866675" cy="694425"/>
            </a:xfrm>
            <a:custGeom>
              <a:rect b="b" l="l" r="r" t="t"/>
              <a:pathLst>
                <a:path extrusionOk="0" h="27777" w="34667">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1"/>
            <p:cNvSpPr/>
            <p:nvPr/>
          </p:nvSpPr>
          <p:spPr>
            <a:xfrm>
              <a:off x="1699325" y="2110975"/>
              <a:ext cx="133875" cy="74625"/>
            </a:xfrm>
            <a:custGeom>
              <a:rect b="b" l="l" r="r" t="t"/>
              <a:pathLst>
                <a:path extrusionOk="0" h="2985" w="5355">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1"/>
            <p:cNvSpPr/>
            <p:nvPr/>
          </p:nvSpPr>
          <p:spPr>
            <a:xfrm>
              <a:off x="2929075" y="3201400"/>
              <a:ext cx="121800" cy="42800"/>
            </a:xfrm>
            <a:custGeom>
              <a:rect b="b" l="l" r="r" t="t"/>
              <a:pathLst>
                <a:path extrusionOk="0" h="1712" w="4872">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1"/>
            <p:cNvSpPr/>
            <p:nvPr/>
          </p:nvSpPr>
          <p:spPr>
            <a:xfrm>
              <a:off x="463000" y="1796125"/>
              <a:ext cx="3006950" cy="2565925"/>
            </a:xfrm>
            <a:custGeom>
              <a:rect b="b" l="l" r="r" t="t"/>
              <a:pathLst>
                <a:path extrusionOk="0" h="102637" w="120278">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1"/>
            <p:cNvSpPr/>
            <p:nvPr/>
          </p:nvSpPr>
          <p:spPr>
            <a:xfrm>
              <a:off x="1260525" y="3161900"/>
              <a:ext cx="125100" cy="1464550"/>
            </a:xfrm>
            <a:custGeom>
              <a:rect b="b" l="l" r="r" t="t"/>
              <a:pathLst>
                <a:path extrusionOk="0" h="58582" w="5004">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1"/>
            <p:cNvSpPr/>
            <p:nvPr/>
          </p:nvSpPr>
          <p:spPr>
            <a:xfrm>
              <a:off x="1226525" y="3169575"/>
              <a:ext cx="129475" cy="1510625"/>
            </a:xfrm>
            <a:custGeom>
              <a:rect b="b" l="l" r="r" t="t"/>
              <a:pathLst>
                <a:path extrusionOk="0" h="60425" w="5179">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1"/>
            <p:cNvSpPr/>
            <p:nvPr/>
          </p:nvSpPr>
          <p:spPr>
            <a:xfrm>
              <a:off x="1190325" y="3178350"/>
              <a:ext cx="129475" cy="1474425"/>
            </a:xfrm>
            <a:custGeom>
              <a:rect b="b" l="l" r="r" t="t"/>
              <a:pathLst>
                <a:path extrusionOk="0" h="58977" w="5179">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1"/>
            <p:cNvSpPr/>
            <p:nvPr/>
          </p:nvSpPr>
          <p:spPr>
            <a:xfrm>
              <a:off x="1174950" y="3213475"/>
              <a:ext cx="113025" cy="1464525"/>
            </a:xfrm>
            <a:custGeom>
              <a:rect b="b" l="l" r="r" t="t"/>
              <a:pathLst>
                <a:path extrusionOk="0" h="58581" w="4521">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1"/>
            <p:cNvSpPr/>
            <p:nvPr/>
          </p:nvSpPr>
          <p:spPr>
            <a:xfrm>
              <a:off x="1139850" y="4002225"/>
              <a:ext cx="64750" cy="674675"/>
            </a:xfrm>
            <a:custGeom>
              <a:rect b="b" l="l" r="r" t="t"/>
              <a:pathLst>
                <a:path extrusionOk="0" h="26987" w="259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1"/>
            <p:cNvSpPr/>
            <p:nvPr/>
          </p:nvSpPr>
          <p:spPr>
            <a:xfrm>
              <a:off x="1106950" y="3840950"/>
              <a:ext cx="64750" cy="782200"/>
            </a:xfrm>
            <a:custGeom>
              <a:rect b="b" l="l" r="r" t="t"/>
              <a:pathLst>
                <a:path extrusionOk="0" h="31288" w="259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1"/>
            <p:cNvSpPr/>
            <p:nvPr/>
          </p:nvSpPr>
          <p:spPr>
            <a:xfrm>
              <a:off x="1074025" y="3794875"/>
              <a:ext cx="75725" cy="787675"/>
            </a:xfrm>
            <a:custGeom>
              <a:rect b="b" l="l" r="r" t="t"/>
              <a:pathLst>
                <a:path extrusionOk="0" h="31507" w="3029">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1"/>
            <p:cNvSpPr/>
            <p:nvPr/>
          </p:nvSpPr>
          <p:spPr>
            <a:xfrm>
              <a:off x="1043325" y="4272075"/>
              <a:ext cx="50475" cy="285250"/>
            </a:xfrm>
            <a:custGeom>
              <a:rect b="b" l="l" r="r" t="t"/>
              <a:pathLst>
                <a:path extrusionOk="0" h="11410" w="2019">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1"/>
            <p:cNvSpPr/>
            <p:nvPr/>
          </p:nvSpPr>
          <p:spPr>
            <a:xfrm>
              <a:off x="1022475" y="4402625"/>
              <a:ext cx="26350" cy="111925"/>
            </a:xfrm>
            <a:custGeom>
              <a:rect b="b" l="l" r="r" t="t"/>
              <a:pathLst>
                <a:path extrusionOk="0" h="4477" w="1054">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1"/>
            <p:cNvSpPr/>
            <p:nvPr/>
          </p:nvSpPr>
          <p:spPr>
            <a:xfrm>
              <a:off x="1765150" y="4491475"/>
              <a:ext cx="95475" cy="49400"/>
            </a:xfrm>
            <a:custGeom>
              <a:rect b="b" l="l" r="r" t="t"/>
              <a:pathLst>
                <a:path extrusionOk="0" h="1976" w="3819">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1"/>
            <p:cNvSpPr/>
            <p:nvPr/>
          </p:nvSpPr>
          <p:spPr>
            <a:xfrm>
              <a:off x="1765150" y="4467350"/>
              <a:ext cx="97675" cy="45000"/>
            </a:xfrm>
            <a:custGeom>
              <a:rect b="b" l="l" r="r" t="t"/>
              <a:pathLst>
                <a:path extrusionOk="0" h="1800" w="3907">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1"/>
            <p:cNvSpPr/>
            <p:nvPr/>
          </p:nvSpPr>
          <p:spPr>
            <a:xfrm>
              <a:off x="1765150" y="4441025"/>
              <a:ext cx="127275" cy="43900"/>
            </a:xfrm>
            <a:custGeom>
              <a:rect b="b" l="l" r="r" t="t"/>
              <a:pathLst>
                <a:path extrusionOk="0" h="1756" w="5091">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1"/>
            <p:cNvSpPr/>
            <p:nvPr/>
          </p:nvSpPr>
          <p:spPr>
            <a:xfrm>
              <a:off x="1728950" y="4366425"/>
              <a:ext cx="241375" cy="79000"/>
            </a:xfrm>
            <a:custGeom>
              <a:rect b="b" l="l" r="r" t="t"/>
              <a:pathLst>
                <a:path extrusionOk="0" h="3160" w="9655">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1"/>
            <p:cNvSpPr/>
            <p:nvPr/>
          </p:nvSpPr>
          <p:spPr>
            <a:xfrm>
              <a:off x="1807950" y="4679075"/>
              <a:ext cx="25" cy="25"/>
            </a:xfrm>
            <a:custGeom>
              <a:rect b="b" l="l" r="r" t="t"/>
              <a:pathLst>
                <a:path extrusionOk="0" h="1" w="1">
                  <a:moveTo>
                    <a:pt x="0" y="0"/>
                  </a:moveTo>
                  <a:lnTo>
                    <a:pt x="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1"/>
            <p:cNvSpPr/>
            <p:nvPr/>
          </p:nvSpPr>
          <p:spPr>
            <a:xfrm>
              <a:off x="1807950" y="4679075"/>
              <a:ext cx="25" cy="25"/>
            </a:xfrm>
            <a:custGeom>
              <a:rect b="b" l="l" r="r" t="t"/>
              <a:pathLst>
                <a:path extrusionOk="0" fill="none" h="1" w="1">
                  <a:moveTo>
                    <a:pt x="0" y="0"/>
                  </a:moveTo>
                  <a:lnTo>
                    <a:pt x="0" y="0"/>
                  </a:lnTo>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1"/>
            <p:cNvSpPr/>
            <p:nvPr/>
          </p:nvSpPr>
          <p:spPr>
            <a:xfrm>
              <a:off x="1490900" y="2760400"/>
              <a:ext cx="866675" cy="1925275"/>
            </a:xfrm>
            <a:custGeom>
              <a:rect b="b" l="l" r="r" t="t"/>
              <a:pathLst>
                <a:path extrusionOk="0" h="77011" w="34667">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1"/>
            <p:cNvSpPr/>
            <p:nvPr/>
          </p:nvSpPr>
          <p:spPr>
            <a:xfrm>
              <a:off x="1465675" y="2732975"/>
              <a:ext cx="861175" cy="1931850"/>
            </a:xfrm>
            <a:custGeom>
              <a:rect b="b" l="l" r="r" t="t"/>
              <a:pathLst>
                <a:path extrusionOk="0" h="77274" w="34447">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1"/>
            <p:cNvSpPr/>
            <p:nvPr/>
          </p:nvSpPr>
          <p:spPr>
            <a:xfrm>
              <a:off x="1417400" y="2679225"/>
              <a:ext cx="851300" cy="1981225"/>
            </a:xfrm>
            <a:custGeom>
              <a:rect b="b" l="l" r="r" t="t"/>
              <a:pathLst>
                <a:path extrusionOk="0" h="79249" w="34052">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1"/>
            <p:cNvSpPr/>
            <p:nvPr/>
          </p:nvSpPr>
          <p:spPr>
            <a:xfrm>
              <a:off x="1386675" y="2654000"/>
              <a:ext cx="852425" cy="2016325"/>
            </a:xfrm>
            <a:custGeom>
              <a:rect b="b" l="l" r="r" t="t"/>
              <a:pathLst>
                <a:path extrusionOk="0" h="80653" w="34097">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1"/>
            <p:cNvSpPr/>
            <p:nvPr/>
          </p:nvSpPr>
          <p:spPr>
            <a:xfrm>
              <a:off x="1355975" y="2603525"/>
              <a:ext cx="827175" cy="2027300"/>
            </a:xfrm>
            <a:custGeom>
              <a:rect b="b" l="l" r="r" t="t"/>
              <a:pathLst>
                <a:path extrusionOk="0" h="81092" w="33087">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1"/>
            <p:cNvSpPr/>
            <p:nvPr/>
          </p:nvSpPr>
          <p:spPr>
            <a:xfrm>
              <a:off x="1323050" y="2546475"/>
              <a:ext cx="796475" cy="2115075"/>
            </a:xfrm>
            <a:custGeom>
              <a:rect b="b" l="l" r="r" t="t"/>
              <a:pathLst>
                <a:path extrusionOk="0" h="84603" w="31859">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1"/>
            <p:cNvSpPr/>
            <p:nvPr/>
          </p:nvSpPr>
          <p:spPr>
            <a:xfrm>
              <a:off x="1713600" y="2496025"/>
              <a:ext cx="349975" cy="388375"/>
            </a:xfrm>
            <a:custGeom>
              <a:rect b="b" l="l" r="r" t="t"/>
              <a:pathLst>
                <a:path extrusionOk="0" h="15535" w="13999">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1"/>
            <p:cNvSpPr/>
            <p:nvPr/>
          </p:nvSpPr>
          <p:spPr>
            <a:xfrm>
              <a:off x="1630225" y="2470800"/>
              <a:ext cx="405925" cy="425650"/>
            </a:xfrm>
            <a:custGeom>
              <a:rect b="b" l="l" r="r" t="t"/>
              <a:pathLst>
                <a:path extrusionOk="0" h="17026" w="16237">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1"/>
            <p:cNvSpPr/>
            <p:nvPr/>
          </p:nvSpPr>
          <p:spPr>
            <a:xfrm>
              <a:off x="1524900" y="2445550"/>
              <a:ext cx="483825" cy="495875"/>
            </a:xfrm>
            <a:custGeom>
              <a:rect b="b" l="l" r="r" t="t"/>
              <a:pathLst>
                <a:path extrusionOk="0" h="19835" w="19353">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1"/>
            <p:cNvSpPr/>
            <p:nvPr/>
          </p:nvSpPr>
          <p:spPr>
            <a:xfrm>
              <a:off x="399375" y="2885450"/>
              <a:ext cx="584725" cy="1657625"/>
            </a:xfrm>
            <a:custGeom>
              <a:rect b="b" l="l" r="r" t="t"/>
              <a:pathLst>
                <a:path extrusionOk="0" h="66305" w="23389">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1"/>
            <p:cNvSpPr/>
            <p:nvPr/>
          </p:nvSpPr>
          <p:spPr>
            <a:xfrm>
              <a:off x="363175" y="2357800"/>
              <a:ext cx="590225" cy="2187450"/>
            </a:xfrm>
            <a:custGeom>
              <a:rect b="b" l="l" r="r" t="t"/>
              <a:pathLst>
                <a:path extrusionOk="0" h="87498" w="23609">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1"/>
            <p:cNvSpPr/>
            <p:nvPr/>
          </p:nvSpPr>
          <p:spPr>
            <a:xfrm>
              <a:off x="445450" y="2236025"/>
              <a:ext cx="687850" cy="2201725"/>
            </a:xfrm>
            <a:custGeom>
              <a:rect b="b" l="l" r="r" t="t"/>
              <a:pathLst>
                <a:path extrusionOk="0" h="88069" w="27514">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1"/>
            <p:cNvSpPr/>
            <p:nvPr/>
          </p:nvSpPr>
          <p:spPr>
            <a:xfrm>
              <a:off x="296250" y="2349025"/>
              <a:ext cx="510150" cy="2108475"/>
            </a:xfrm>
            <a:custGeom>
              <a:rect b="b" l="l" r="r" t="t"/>
              <a:pathLst>
                <a:path extrusionOk="0" h="84339" w="20406">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1"/>
            <p:cNvSpPr/>
            <p:nvPr/>
          </p:nvSpPr>
          <p:spPr>
            <a:xfrm>
              <a:off x="1687275" y="2939225"/>
              <a:ext cx="868850" cy="1159550"/>
            </a:xfrm>
            <a:custGeom>
              <a:rect b="b" l="l" r="r" t="t"/>
              <a:pathLst>
                <a:path extrusionOk="0" h="46382" w="34754">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1"/>
            <p:cNvSpPr/>
            <p:nvPr/>
          </p:nvSpPr>
          <p:spPr>
            <a:xfrm>
              <a:off x="1675200" y="2913975"/>
              <a:ext cx="853500" cy="1173825"/>
            </a:xfrm>
            <a:custGeom>
              <a:rect b="b" l="l" r="r" t="t"/>
              <a:pathLst>
                <a:path extrusionOk="0" h="46953" w="3414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1"/>
            <p:cNvSpPr/>
            <p:nvPr/>
          </p:nvSpPr>
          <p:spPr>
            <a:xfrm>
              <a:off x="1666425" y="2888750"/>
              <a:ext cx="833750" cy="1184800"/>
            </a:xfrm>
            <a:custGeom>
              <a:rect b="b" l="l" r="r" t="t"/>
              <a:pathLst>
                <a:path extrusionOk="0" h="47392" w="3335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1"/>
            <p:cNvSpPr/>
            <p:nvPr/>
          </p:nvSpPr>
          <p:spPr>
            <a:xfrm>
              <a:off x="1654350" y="2862425"/>
              <a:ext cx="817300" cy="1200150"/>
            </a:xfrm>
            <a:custGeom>
              <a:rect b="b" l="l" r="r" t="t"/>
              <a:pathLst>
                <a:path extrusionOk="0" h="48006" w="32692">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1"/>
            <p:cNvSpPr/>
            <p:nvPr/>
          </p:nvSpPr>
          <p:spPr>
            <a:xfrm>
              <a:off x="1560025" y="2811950"/>
              <a:ext cx="854575" cy="1804625"/>
            </a:xfrm>
            <a:custGeom>
              <a:rect b="b" l="l" r="r" t="t"/>
              <a:pathLst>
                <a:path extrusionOk="0" h="72185" w="34183">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1"/>
            <p:cNvSpPr/>
            <p:nvPr/>
          </p:nvSpPr>
          <p:spPr>
            <a:xfrm>
              <a:off x="1524900" y="2786725"/>
              <a:ext cx="862275" cy="1885775"/>
            </a:xfrm>
            <a:custGeom>
              <a:rect b="b" l="l" r="r" t="t"/>
              <a:pathLst>
                <a:path extrusionOk="0" h="75431" w="34491">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1"/>
            <p:cNvSpPr/>
            <p:nvPr/>
          </p:nvSpPr>
          <p:spPr>
            <a:xfrm>
              <a:off x="2067925" y="3861800"/>
              <a:ext cx="110825" cy="71325"/>
            </a:xfrm>
            <a:custGeom>
              <a:rect b="b" l="l" r="r" t="t"/>
              <a:pathLst>
                <a:path extrusionOk="0" h="2853" w="4433">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1"/>
            <p:cNvSpPr/>
            <p:nvPr/>
          </p:nvSpPr>
          <p:spPr>
            <a:xfrm>
              <a:off x="2024050" y="3843150"/>
              <a:ext cx="172250" cy="154700"/>
            </a:xfrm>
            <a:custGeom>
              <a:rect b="b" l="l" r="r" t="t"/>
              <a:pathLst>
                <a:path extrusionOk="0" h="6188" w="689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1"/>
            <p:cNvSpPr/>
            <p:nvPr/>
          </p:nvSpPr>
          <p:spPr>
            <a:xfrm>
              <a:off x="1979075" y="3826700"/>
              <a:ext cx="240275" cy="215025"/>
            </a:xfrm>
            <a:custGeom>
              <a:rect b="b" l="l" r="r" t="t"/>
              <a:pathLst>
                <a:path extrusionOk="0" h="8601" w="9611">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1"/>
            <p:cNvSpPr/>
            <p:nvPr/>
          </p:nvSpPr>
          <p:spPr>
            <a:xfrm>
              <a:off x="1923125" y="3808050"/>
              <a:ext cx="342300" cy="295125"/>
            </a:xfrm>
            <a:custGeom>
              <a:rect b="b" l="l" r="r" t="t"/>
              <a:pathLst>
                <a:path extrusionOk="0" h="11805" w="13692">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1"/>
            <p:cNvSpPr/>
            <p:nvPr/>
          </p:nvSpPr>
          <p:spPr>
            <a:xfrm>
              <a:off x="1712500" y="4127275"/>
              <a:ext cx="79000" cy="51575"/>
            </a:xfrm>
            <a:custGeom>
              <a:rect b="b" l="l" r="r" t="t"/>
              <a:pathLst>
                <a:path extrusionOk="0" h="2063" w="316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1"/>
            <p:cNvSpPr/>
            <p:nvPr/>
          </p:nvSpPr>
          <p:spPr>
            <a:xfrm>
              <a:off x="2405800" y="1437400"/>
              <a:ext cx="928100" cy="1383375"/>
            </a:xfrm>
            <a:custGeom>
              <a:rect b="b" l="l" r="r" t="t"/>
              <a:pathLst>
                <a:path extrusionOk="0" h="55335" w="37124">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1"/>
            <p:cNvSpPr/>
            <p:nvPr/>
          </p:nvSpPr>
          <p:spPr>
            <a:xfrm>
              <a:off x="2378375" y="1436325"/>
              <a:ext cx="928100" cy="1359200"/>
            </a:xfrm>
            <a:custGeom>
              <a:rect b="b" l="l" r="r" t="t"/>
              <a:pathLst>
                <a:path extrusionOk="0" h="54368" w="37124">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1"/>
            <p:cNvSpPr/>
            <p:nvPr/>
          </p:nvSpPr>
          <p:spPr>
            <a:xfrm>
              <a:off x="2348775" y="1447275"/>
              <a:ext cx="932475" cy="1321925"/>
            </a:xfrm>
            <a:custGeom>
              <a:rect b="b" l="l" r="r" t="t"/>
              <a:pathLst>
                <a:path extrusionOk="0" h="52877" w="37299">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1"/>
            <p:cNvSpPr/>
            <p:nvPr/>
          </p:nvSpPr>
          <p:spPr>
            <a:xfrm>
              <a:off x="2318050" y="1439600"/>
              <a:ext cx="942350" cy="1302175"/>
            </a:xfrm>
            <a:custGeom>
              <a:rect b="b" l="l" r="r" t="t"/>
              <a:pathLst>
                <a:path extrusionOk="0" h="52087" w="37694">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1"/>
            <p:cNvSpPr/>
            <p:nvPr/>
          </p:nvSpPr>
          <p:spPr>
            <a:xfrm>
              <a:off x="2259900" y="1412175"/>
              <a:ext cx="956625" cy="1275850"/>
            </a:xfrm>
            <a:custGeom>
              <a:rect b="b" l="l" r="r" t="t"/>
              <a:pathLst>
                <a:path extrusionOk="0" h="51034" w="38265">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1"/>
            <p:cNvSpPr/>
            <p:nvPr/>
          </p:nvSpPr>
          <p:spPr>
            <a:xfrm>
              <a:off x="2230300" y="1375975"/>
              <a:ext cx="970875" cy="1286825"/>
            </a:xfrm>
            <a:custGeom>
              <a:rect b="b" l="l" r="r" t="t"/>
              <a:pathLst>
                <a:path extrusionOk="0" h="51473" w="38835">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1"/>
            <p:cNvSpPr/>
            <p:nvPr/>
          </p:nvSpPr>
          <p:spPr>
            <a:xfrm>
              <a:off x="2174350" y="1371600"/>
              <a:ext cx="1005975" cy="1239625"/>
            </a:xfrm>
            <a:custGeom>
              <a:rect b="b" l="l" r="r" t="t"/>
              <a:pathLst>
                <a:path extrusionOk="0" h="49585" w="40239">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1"/>
            <p:cNvSpPr/>
            <p:nvPr/>
          </p:nvSpPr>
          <p:spPr>
            <a:xfrm>
              <a:off x="2110725" y="1407800"/>
              <a:ext cx="1024625" cy="1147475"/>
            </a:xfrm>
            <a:custGeom>
              <a:rect b="b" l="l" r="r" t="t"/>
              <a:pathLst>
                <a:path extrusionOk="0" h="45899" w="40985">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1"/>
            <p:cNvSpPr/>
            <p:nvPr/>
          </p:nvSpPr>
          <p:spPr>
            <a:xfrm>
              <a:off x="2054775" y="1420950"/>
              <a:ext cx="1012550" cy="1083875"/>
            </a:xfrm>
            <a:custGeom>
              <a:rect b="b" l="l" r="r" t="t"/>
              <a:pathLst>
                <a:path extrusionOk="0" h="43355" w="40502">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1"/>
            <p:cNvSpPr/>
            <p:nvPr/>
          </p:nvSpPr>
          <p:spPr>
            <a:xfrm>
              <a:off x="2027350" y="1430825"/>
              <a:ext cx="1003775" cy="1048775"/>
            </a:xfrm>
            <a:custGeom>
              <a:rect b="b" l="l" r="r" t="t"/>
              <a:pathLst>
                <a:path extrusionOk="0" h="41951" w="40151">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1"/>
            <p:cNvSpPr/>
            <p:nvPr/>
          </p:nvSpPr>
          <p:spPr>
            <a:xfrm>
              <a:off x="1999925" y="1430825"/>
              <a:ext cx="998300" cy="1023525"/>
            </a:xfrm>
            <a:custGeom>
              <a:rect b="b" l="l" r="r" t="t"/>
              <a:pathLst>
                <a:path extrusionOk="0" h="40941" w="39932">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1"/>
            <p:cNvSpPr/>
            <p:nvPr/>
          </p:nvSpPr>
          <p:spPr>
            <a:xfrm>
              <a:off x="1972500" y="1430825"/>
              <a:ext cx="995000" cy="999400"/>
            </a:xfrm>
            <a:custGeom>
              <a:rect b="b" l="l" r="r" t="t"/>
              <a:pathLst>
                <a:path extrusionOk="0" h="39976" w="3980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1"/>
            <p:cNvSpPr/>
            <p:nvPr/>
          </p:nvSpPr>
          <p:spPr>
            <a:xfrm>
              <a:off x="1917650" y="1488975"/>
              <a:ext cx="967575" cy="891875"/>
            </a:xfrm>
            <a:custGeom>
              <a:rect b="b" l="l" r="r" t="t"/>
              <a:pathLst>
                <a:path extrusionOk="0" h="35675" w="38703">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1"/>
            <p:cNvSpPr/>
            <p:nvPr/>
          </p:nvSpPr>
          <p:spPr>
            <a:xfrm>
              <a:off x="1893500" y="1524075"/>
              <a:ext cx="943450" cy="835950"/>
            </a:xfrm>
            <a:custGeom>
              <a:rect b="b" l="l" r="r" t="t"/>
              <a:pathLst>
                <a:path extrusionOk="0" h="33438" w="37738">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1"/>
            <p:cNvSpPr/>
            <p:nvPr/>
          </p:nvSpPr>
          <p:spPr>
            <a:xfrm>
              <a:off x="1870475" y="1528450"/>
              <a:ext cx="929200" cy="809625"/>
            </a:xfrm>
            <a:custGeom>
              <a:rect b="b" l="l" r="r" t="t"/>
              <a:pathLst>
                <a:path extrusionOk="0" h="32385" w="37168">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1"/>
            <p:cNvSpPr/>
            <p:nvPr/>
          </p:nvSpPr>
          <p:spPr>
            <a:xfrm>
              <a:off x="1846325" y="1555900"/>
              <a:ext cx="900675" cy="760250"/>
            </a:xfrm>
            <a:custGeom>
              <a:rect b="b" l="l" r="r" t="t"/>
              <a:pathLst>
                <a:path extrusionOk="0" h="30410" w="36027">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1"/>
            <p:cNvSpPr/>
            <p:nvPr/>
          </p:nvSpPr>
          <p:spPr>
            <a:xfrm>
              <a:off x="1799150" y="1626100"/>
              <a:ext cx="840350" cy="647250"/>
            </a:xfrm>
            <a:custGeom>
              <a:rect b="b" l="l" r="r" t="t"/>
              <a:pathLst>
                <a:path extrusionOk="0" h="25890" w="33614">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1"/>
            <p:cNvSpPr/>
            <p:nvPr/>
          </p:nvSpPr>
          <p:spPr>
            <a:xfrm>
              <a:off x="1775025" y="2163625"/>
              <a:ext cx="160200" cy="88875"/>
            </a:xfrm>
            <a:custGeom>
              <a:rect b="b" l="l" r="r" t="t"/>
              <a:pathLst>
                <a:path extrusionOk="0" h="3555" w="6408">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1"/>
            <p:cNvSpPr/>
            <p:nvPr/>
          </p:nvSpPr>
          <p:spPr>
            <a:xfrm>
              <a:off x="2327925" y="1808200"/>
              <a:ext cx="137150" cy="118500"/>
            </a:xfrm>
            <a:custGeom>
              <a:rect b="b" l="l" r="r" t="t"/>
              <a:pathLst>
                <a:path extrusionOk="0" h="4740" w="5486">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1"/>
            <p:cNvSpPr/>
            <p:nvPr/>
          </p:nvSpPr>
          <p:spPr>
            <a:xfrm>
              <a:off x="2313650" y="1698500"/>
              <a:ext cx="210675" cy="199675"/>
            </a:xfrm>
            <a:custGeom>
              <a:rect b="b" l="l" r="r" t="t"/>
              <a:pathLst>
                <a:path extrusionOk="0" h="7987" w="8427">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1"/>
            <p:cNvSpPr/>
            <p:nvPr/>
          </p:nvSpPr>
          <p:spPr>
            <a:xfrm>
              <a:off x="1726750" y="2143875"/>
              <a:ext cx="109725" cy="64750"/>
            </a:xfrm>
            <a:custGeom>
              <a:rect b="b" l="l" r="r" t="t"/>
              <a:pathLst>
                <a:path extrusionOk="0" h="2590" w="4389">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1"/>
            <p:cNvSpPr/>
            <p:nvPr/>
          </p:nvSpPr>
          <p:spPr>
            <a:xfrm>
              <a:off x="2462850" y="1368300"/>
              <a:ext cx="930300" cy="1502925"/>
            </a:xfrm>
            <a:custGeom>
              <a:rect b="b" l="l" r="r" t="t"/>
              <a:pathLst>
                <a:path extrusionOk="0" h="60117" w="37212">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1"/>
            <p:cNvSpPr/>
            <p:nvPr/>
          </p:nvSpPr>
          <p:spPr>
            <a:xfrm>
              <a:off x="2491375" y="1390250"/>
              <a:ext cx="930300" cy="1507300"/>
            </a:xfrm>
            <a:custGeom>
              <a:rect b="b" l="l" r="r" t="t"/>
              <a:pathLst>
                <a:path extrusionOk="0" h="60292" w="37212">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1"/>
            <p:cNvSpPr/>
            <p:nvPr/>
          </p:nvSpPr>
          <p:spPr>
            <a:xfrm>
              <a:off x="3740875" y="4014275"/>
              <a:ext cx="64750" cy="40625"/>
            </a:xfrm>
            <a:custGeom>
              <a:rect b="b" l="l" r="r" t="t"/>
              <a:pathLst>
                <a:path extrusionOk="0" h="1625" w="259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1"/>
            <p:cNvSpPr/>
            <p:nvPr/>
          </p:nvSpPr>
          <p:spPr>
            <a:xfrm>
              <a:off x="3707975" y="3983575"/>
              <a:ext cx="41700" cy="39500"/>
            </a:xfrm>
            <a:custGeom>
              <a:rect b="b" l="l" r="r" t="t"/>
              <a:pathLst>
                <a:path extrusionOk="0" h="1580" w="1668">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1"/>
            <p:cNvSpPr/>
            <p:nvPr/>
          </p:nvSpPr>
          <p:spPr>
            <a:xfrm>
              <a:off x="3532450" y="3825600"/>
              <a:ext cx="231500" cy="292925"/>
            </a:xfrm>
            <a:custGeom>
              <a:rect b="b" l="l" r="r" t="t"/>
              <a:pathLst>
                <a:path extrusionOk="0" h="11717" w="926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1"/>
            <p:cNvSpPr/>
            <p:nvPr/>
          </p:nvSpPr>
          <p:spPr>
            <a:xfrm>
              <a:off x="3401900" y="3726875"/>
              <a:ext cx="378500" cy="413600"/>
            </a:xfrm>
            <a:custGeom>
              <a:rect b="b" l="l" r="r" t="t"/>
              <a:pathLst>
                <a:path extrusionOk="0" h="16544" w="1514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1"/>
            <p:cNvSpPr/>
            <p:nvPr/>
          </p:nvSpPr>
          <p:spPr>
            <a:xfrm>
              <a:off x="3290000" y="3667625"/>
              <a:ext cx="453100" cy="490400"/>
            </a:xfrm>
            <a:custGeom>
              <a:rect b="b" l="l" r="r" t="t"/>
              <a:pathLst>
                <a:path extrusionOk="0" h="19616" w="18124">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1"/>
            <p:cNvSpPr/>
            <p:nvPr/>
          </p:nvSpPr>
          <p:spPr>
            <a:xfrm>
              <a:off x="3240650" y="3634725"/>
              <a:ext cx="515600" cy="540850"/>
            </a:xfrm>
            <a:custGeom>
              <a:rect b="b" l="l" r="r" t="t"/>
              <a:pathLst>
                <a:path extrusionOk="0" h="21634" w="20624">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1"/>
            <p:cNvSpPr/>
            <p:nvPr/>
          </p:nvSpPr>
          <p:spPr>
            <a:xfrm>
              <a:off x="3616925" y="3530500"/>
              <a:ext cx="99850" cy="461875"/>
            </a:xfrm>
            <a:custGeom>
              <a:rect b="b" l="l" r="r" t="t"/>
              <a:pathLst>
                <a:path extrusionOk="0" h="18475" w="3994">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1"/>
            <p:cNvSpPr/>
            <p:nvPr/>
          </p:nvSpPr>
          <p:spPr>
            <a:xfrm>
              <a:off x="3513800" y="3504175"/>
              <a:ext cx="102050" cy="330225"/>
            </a:xfrm>
            <a:custGeom>
              <a:rect b="b" l="l" r="r" t="t"/>
              <a:pathLst>
                <a:path extrusionOk="0" h="13209" w="4082">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1"/>
            <p:cNvSpPr/>
            <p:nvPr/>
          </p:nvSpPr>
          <p:spPr>
            <a:xfrm>
              <a:off x="3422750" y="3478950"/>
              <a:ext cx="183225" cy="256725"/>
            </a:xfrm>
            <a:custGeom>
              <a:rect b="b" l="l" r="r" t="t"/>
              <a:pathLst>
                <a:path extrusionOk="0" h="10269" w="7329">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1"/>
            <p:cNvSpPr/>
            <p:nvPr/>
          </p:nvSpPr>
          <p:spPr>
            <a:xfrm>
              <a:off x="3356925" y="3428475"/>
              <a:ext cx="228200" cy="247950"/>
            </a:xfrm>
            <a:custGeom>
              <a:rect b="b" l="l" r="r" t="t"/>
              <a:pathLst>
                <a:path extrusionOk="0" h="9918" w="9128">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1"/>
            <p:cNvSpPr/>
            <p:nvPr/>
          </p:nvSpPr>
          <p:spPr>
            <a:xfrm>
              <a:off x="906200" y="2307350"/>
              <a:ext cx="948925" cy="1026800"/>
            </a:xfrm>
            <a:custGeom>
              <a:rect b="b" l="l" r="r" t="t"/>
              <a:pathLst>
                <a:path extrusionOk="0" h="41072" w="37957">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1"/>
            <p:cNvSpPr/>
            <p:nvPr/>
          </p:nvSpPr>
          <p:spPr>
            <a:xfrm>
              <a:off x="970925" y="2329275"/>
              <a:ext cx="908350" cy="911650"/>
            </a:xfrm>
            <a:custGeom>
              <a:rect b="b" l="l" r="r" t="t"/>
              <a:pathLst>
                <a:path extrusionOk="0" h="36466" w="36334">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1"/>
            <p:cNvSpPr/>
            <p:nvPr/>
          </p:nvSpPr>
          <p:spPr>
            <a:xfrm>
              <a:off x="1070750" y="2351225"/>
              <a:ext cx="831550" cy="835950"/>
            </a:xfrm>
            <a:custGeom>
              <a:rect b="b" l="l" r="r" t="t"/>
              <a:pathLst>
                <a:path extrusionOk="0" h="33438" w="33262">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1"/>
            <p:cNvSpPr/>
            <p:nvPr/>
          </p:nvSpPr>
          <p:spPr>
            <a:xfrm>
              <a:off x="1213350" y="2372050"/>
              <a:ext cx="713100" cy="742700"/>
            </a:xfrm>
            <a:custGeom>
              <a:rect b="b" l="l" r="r" t="t"/>
              <a:pathLst>
                <a:path extrusionOk="0" h="29708" w="28524">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1"/>
            <p:cNvSpPr/>
            <p:nvPr/>
          </p:nvSpPr>
          <p:spPr>
            <a:xfrm>
              <a:off x="1438250" y="2649600"/>
              <a:ext cx="150300" cy="318150"/>
            </a:xfrm>
            <a:custGeom>
              <a:rect b="b" l="l" r="r" t="t"/>
              <a:pathLst>
                <a:path extrusionOk="0" h="12726" w="6012">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1"/>
            <p:cNvSpPr/>
            <p:nvPr/>
          </p:nvSpPr>
          <p:spPr>
            <a:xfrm>
              <a:off x="812950" y="2979800"/>
              <a:ext cx="295125" cy="758050"/>
            </a:xfrm>
            <a:custGeom>
              <a:rect b="b" l="l" r="r" t="t"/>
              <a:pathLst>
                <a:path extrusionOk="0" h="30322" w="11805">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1"/>
            <p:cNvSpPr/>
            <p:nvPr/>
          </p:nvSpPr>
          <p:spPr>
            <a:xfrm>
              <a:off x="752600" y="2734075"/>
              <a:ext cx="357675" cy="1117875"/>
            </a:xfrm>
            <a:custGeom>
              <a:rect b="b" l="l" r="r" t="t"/>
              <a:pathLst>
                <a:path extrusionOk="0" h="44715" w="14307">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1"/>
            <p:cNvSpPr/>
            <p:nvPr/>
          </p:nvSpPr>
          <p:spPr>
            <a:xfrm>
              <a:off x="699950" y="2628750"/>
              <a:ext cx="400450" cy="1287925"/>
            </a:xfrm>
            <a:custGeom>
              <a:rect b="b" l="l" r="r" t="t"/>
              <a:pathLst>
                <a:path extrusionOk="0" h="51517" w="16018">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1"/>
            <p:cNvSpPr/>
            <p:nvPr/>
          </p:nvSpPr>
          <p:spPr>
            <a:xfrm>
              <a:off x="651675" y="2566225"/>
              <a:ext cx="432250" cy="1407500"/>
            </a:xfrm>
            <a:custGeom>
              <a:rect b="b" l="l" r="r" t="t"/>
              <a:pathLst>
                <a:path extrusionOk="0" h="56300" w="1729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1"/>
            <p:cNvSpPr/>
            <p:nvPr/>
          </p:nvSpPr>
          <p:spPr>
            <a:xfrm>
              <a:off x="591350" y="2376450"/>
              <a:ext cx="593500" cy="1676250"/>
            </a:xfrm>
            <a:custGeom>
              <a:rect b="b" l="l" r="r" t="t"/>
              <a:pathLst>
                <a:path extrusionOk="0" h="67050" w="2374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1"/>
            <p:cNvSpPr/>
            <p:nvPr/>
          </p:nvSpPr>
          <p:spPr>
            <a:xfrm>
              <a:off x="576000" y="2354500"/>
              <a:ext cx="578150" cy="1726725"/>
            </a:xfrm>
            <a:custGeom>
              <a:rect b="b" l="l" r="r" t="t"/>
              <a:pathLst>
                <a:path extrusionOk="0" h="69069" w="23126">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1"/>
            <p:cNvSpPr/>
            <p:nvPr/>
          </p:nvSpPr>
          <p:spPr>
            <a:xfrm>
              <a:off x="549675" y="2291975"/>
              <a:ext cx="648350" cy="1851775"/>
            </a:xfrm>
            <a:custGeom>
              <a:rect b="b" l="l" r="r" t="t"/>
              <a:pathLst>
                <a:path extrusionOk="0" h="74071" w="25934">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1"/>
            <p:cNvSpPr/>
            <p:nvPr/>
          </p:nvSpPr>
          <p:spPr>
            <a:xfrm>
              <a:off x="520050" y="2414850"/>
              <a:ext cx="434425" cy="1781550"/>
            </a:xfrm>
            <a:custGeom>
              <a:rect b="b" l="l" r="r" t="t"/>
              <a:pathLst>
                <a:path extrusionOk="0" h="71262" w="17377">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1"/>
            <p:cNvSpPr/>
            <p:nvPr/>
          </p:nvSpPr>
          <p:spPr>
            <a:xfrm>
              <a:off x="1580850" y="2421425"/>
              <a:ext cx="400450" cy="236975"/>
            </a:xfrm>
            <a:custGeom>
              <a:rect b="b" l="l" r="r" t="t"/>
              <a:pathLst>
                <a:path extrusionOk="0" h="9479" w="16018">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1"/>
            <p:cNvSpPr/>
            <p:nvPr/>
          </p:nvSpPr>
          <p:spPr>
            <a:xfrm>
              <a:off x="1302225" y="2397300"/>
              <a:ext cx="651650" cy="660425"/>
            </a:xfrm>
            <a:custGeom>
              <a:rect b="b" l="l" r="r" t="t"/>
              <a:pathLst>
                <a:path extrusionOk="0" h="26417" w="26066">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1"/>
            <p:cNvSpPr/>
            <p:nvPr/>
          </p:nvSpPr>
          <p:spPr>
            <a:xfrm>
              <a:off x="853525" y="2286500"/>
              <a:ext cx="977475" cy="1079475"/>
            </a:xfrm>
            <a:custGeom>
              <a:rect b="b" l="l" r="r" t="t"/>
              <a:pathLst>
                <a:path extrusionOk="0" h="43179" w="39099">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1"/>
            <p:cNvSpPr/>
            <p:nvPr/>
          </p:nvSpPr>
          <p:spPr>
            <a:xfrm>
              <a:off x="805275" y="2264550"/>
              <a:ext cx="1002700" cy="724050"/>
            </a:xfrm>
            <a:custGeom>
              <a:rect b="b" l="l" r="r" t="t"/>
              <a:pathLst>
                <a:path extrusionOk="0" h="28962" w="40108">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1"/>
            <p:cNvSpPr/>
            <p:nvPr/>
          </p:nvSpPr>
          <p:spPr>
            <a:xfrm>
              <a:off x="814050" y="2243700"/>
              <a:ext cx="969775" cy="499175"/>
            </a:xfrm>
            <a:custGeom>
              <a:rect b="b" l="l" r="r" t="t"/>
              <a:pathLst>
                <a:path extrusionOk="0" h="19967" w="38791">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1"/>
            <p:cNvSpPr/>
            <p:nvPr/>
          </p:nvSpPr>
          <p:spPr>
            <a:xfrm>
              <a:off x="993950" y="2188850"/>
              <a:ext cx="823875" cy="448700"/>
            </a:xfrm>
            <a:custGeom>
              <a:rect b="b" l="l" r="r" t="t"/>
              <a:pathLst>
                <a:path extrusionOk="0" h="17948" w="32955">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1"/>
            <p:cNvSpPr/>
            <p:nvPr/>
          </p:nvSpPr>
          <p:spPr>
            <a:xfrm>
              <a:off x="1017000" y="2199825"/>
              <a:ext cx="718550" cy="375200"/>
            </a:xfrm>
            <a:custGeom>
              <a:rect b="b" l="l" r="r" t="t"/>
              <a:pathLst>
                <a:path extrusionOk="0" h="15008" w="28742">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1"/>
            <p:cNvSpPr/>
            <p:nvPr/>
          </p:nvSpPr>
          <p:spPr>
            <a:xfrm>
              <a:off x="1051000" y="2176800"/>
              <a:ext cx="657125" cy="330225"/>
            </a:xfrm>
            <a:custGeom>
              <a:rect b="b" l="l" r="r" t="t"/>
              <a:pathLst>
                <a:path extrusionOk="0" h="13209" w="26285">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1"/>
            <p:cNvSpPr/>
            <p:nvPr/>
          </p:nvSpPr>
          <p:spPr>
            <a:xfrm>
              <a:off x="1176050" y="2151575"/>
              <a:ext cx="504650" cy="233675"/>
            </a:xfrm>
            <a:custGeom>
              <a:rect b="b" l="l" r="r" t="t"/>
              <a:pathLst>
                <a:path extrusionOk="0" h="9347" w="20186">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1"/>
            <p:cNvSpPr/>
            <p:nvPr/>
          </p:nvSpPr>
          <p:spPr>
            <a:xfrm>
              <a:off x="1145350" y="2127425"/>
              <a:ext cx="509025" cy="235875"/>
            </a:xfrm>
            <a:custGeom>
              <a:rect b="b" l="l" r="r" t="t"/>
              <a:pathLst>
                <a:path extrusionOk="0" h="9435" w="20361">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1"/>
            <p:cNvSpPr/>
            <p:nvPr/>
          </p:nvSpPr>
          <p:spPr>
            <a:xfrm>
              <a:off x="1190325" y="2262350"/>
              <a:ext cx="66950" cy="38425"/>
            </a:xfrm>
            <a:custGeom>
              <a:rect b="b" l="l" r="r" t="t"/>
              <a:pathLst>
                <a:path extrusionOk="0" h="1537" w="2678">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1"/>
            <p:cNvSpPr/>
            <p:nvPr/>
          </p:nvSpPr>
          <p:spPr>
            <a:xfrm>
              <a:off x="916075" y="2376450"/>
              <a:ext cx="69125" cy="47200"/>
            </a:xfrm>
            <a:custGeom>
              <a:rect b="b" l="l" r="r" t="t"/>
              <a:pathLst>
                <a:path extrusionOk="0" h="1888" w="2765">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1"/>
            <p:cNvSpPr/>
            <p:nvPr/>
          </p:nvSpPr>
          <p:spPr>
            <a:xfrm>
              <a:off x="1008225" y="2288700"/>
              <a:ext cx="72425" cy="46100"/>
            </a:xfrm>
            <a:custGeom>
              <a:rect b="b" l="l" r="r" t="t"/>
              <a:pathLst>
                <a:path extrusionOk="0" h="1844" w="2897">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1"/>
            <p:cNvSpPr/>
            <p:nvPr/>
          </p:nvSpPr>
          <p:spPr>
            <a:xfrm>
              <a:off x="1671900" y="2078075"/>
              <a:ext cx="158000" cy="82300"/>
            </a:xfrm>
            <a:custGeom>
              <a:rect b="b" l="l" r="r" t="t"/>
              <a:pathLst>
                <a:path extrusionOk="0" h="3292" w="632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1"/>
            <p:cNvSpPr/>
            <p:nvPr/>
          </p:nvSpPr>
          <p:spPr>
            <a:xfrm>
              <a:off x="1645575" y="2080250"/>
              <a:ext cx="110825" cy="55975"/>
            </a:xfrm>
            <a:custGeom>
              <a:rect b="b" l="l" r="r" t="t"/>
              <a:pathLst>
                <a:path extrusionOk="0" h="2239" w="4433">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1" name="Google Shape;1591;p41"/>
          <p:cNvGrpSpPr/>
          <p:nvPr/>
        </p:nvGrpSpPr>
        <p:grpSpPr>
          <a:xfrm>
            <a:off x="5397752" y="-924485"/>
            <a:ext cx="4818459" cy="3041860"/>
            <a:chOff x="238125" y="602600"/>
            <a:chExt cx="7143750" cy="4509800"/>
          </a:xfrm>
        </p:grpSpPr>
        <p:sp>
          <p:nvSpPr>
            <p:cNvPr id="1592" name="Google Shape;1592;p41"/>
            <p:cNvSpPr/>
            <p:nvPr/>
          </p:nvSpPr>
          <p:spPr>
            <a:xfrm>
              <a:off x="2514425" y="1130250"/>
              <a:ext cx="218325" cy="579250"/>
            </a:xfrm>
            <a:custGeom>
              <a:rect b="b" l="l" r="r" t="t"/>
              <a:pathLst>
                <a:path extrusionOk="0" h="23170" w="8733">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1"/>
            <p:cNvSpPr/>
            <p:nvPr/>
          </p:nvSpPr>
          <p:spPr>
            <a:xfrm>
              <a:off x="1900100" y="1539425"/>
              <a:ext cx="342275" cy="551825"/>
            </a:xfrm>
            <a:custGeom>
              <a:rect b="b" l="l" r="r" t="t"/>
              <a:pathLst>
                <a:path extrusionOk="0" h="22073" w="13691">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1"/>
            <p:cNvSpPr/>
            <p:nvPr/>
          </p:nvSpPr>
          <p:spPr>
            <a:xfrm>
              <a:off x="2455175" y="1144500"/>
              <a:ext cx="289650" cy="673600"/>
            </a:xfrm>
            <a:custGeom>
              <a:rect b="b" l="l" r="r" t="t"/>
              <a:pathLst>
                <a:path extrusionOk="0" h="26944" w="11586">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1"/>
            <p:cNvSpPr/>
            <p:nvPr/>
          </p:nvSpPr>
          <p:spPr>
            <a:xfrm>
              <a:off x="2189700" y="2124150"/>
              <a:ext cx="25" cy="25"/>
            </a:xfrm>
            <a:custGeom>
              <a:rect b="b" l="l" r="r" t="t"/>
              <a:pathLst>
                <a:path extrusionOk="0" h="1" w="1">
                  <a:moveTo>
                    <a:pt x="0" y="0"/>
                  </a:moveTo>
                  <a:lnTo>
                    <a:pt x="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1"/>
            <p:cNvSpPr/>
            <p:nvPr/>
          </p:nvSpPr>
          <p:spPr>
            <a:xfrm>
              <a:off x="2189700" y="2124150"/>
              <a:ext cx="25" cy="25"/>
            </a:xfrm>
            <a:custGeom>
              <a:rect b="b" l="l" r="r" t="t"/>
              <a:pathLst>
                <a:path extrusionOk="0" fill="none" h="1" w="1">
                  <a:moveTo>
                    <a:pt x="0" y="0"/>
                  </a:moveTo>
                  <a:lnTo>
                    <a:pt x="0" y="0"/>
                  </a:lnTo>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1"/>
            <p:cNvSpPr/>
            <p:nvPr/>
          </p:nvSpPr>
          <p:spPr>
            <a:xfrm>
              <a:off x="2390450" y="1169750"/>
              <a:ext cx="283050" cy="636275"/>
            </a:xfrm>
            <a:custGeom>
              <a:rect b="b" l="l" r="r" t="t"/>
              <a:pathLst>
                <a:path extrusionOk="0" h="25451" w="11322">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1"/>
            <p:cNvSpPr/>
            <p:nvPr/>
          </p:nvSpPr>
          <p:spPr>
            <a:xfrm>
              <a:off x="2312575" y="1160975"/>
              <a:ext cx="334600" cy="736100"/>
            </a:xfrm>
            <a:custGeom>
              <a:rect b="b" l="l" r="r" t="t"/>
              <a:pathLst>
                <a:path extrusionOk="0" h="29444" w="13384">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1"/>
            <p:cNvSpPr/>
            <p:nvPr/>
          </p:nvSpPr>
          <p:spPr>
            <a:xfrm>
              <a:off x="3607050" y="1646950"/>
              <a:ext cx="2156750" cy="843625"/>
            </a:xfrm>
            <a:custGeom>
              <a:rect b="b" l="l" r="r" t="t"/>
              <a:pathLst>
                <a:path extrusionOk="0" h="33745" w="8627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1"/>
            <p:cNvSpPr/>
            <p:nvPr/>
          </p:nvSpPr>
          <p:spPr>
            <a:xfrm>
              <a:off x="3588400" y="602600"/>
              <a:ext cx="724050" cy="816175"/>
            </a:xfrm>
            <a:custGeom>
              <a:rect b="b" l="l" r="r" t="t"/>
              <a:pathLst>
                <a:path extrusionOk="0" h="32647" w="28962">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1"/>
            <p:cNvSpPr/>
            <p:nvPr/>
          </p:nvSpPr>
          <p:spPr>
            <a:xfrm>
              <a:off x="3593875" y="1881700"/>
              <a:ext cx="2005375" cy="782200"/>
            </a:xfrm>
            <a:custGeom>
              <a:rect b="b" l="l" r="r" t="t"/>
              <a:pathLst>
                <a:path extrusionOk="0" h="31288" w="80215">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1"/>
            <p:cNvSpPr/>
            <p:nvPr/>
          </p:nvSpPr>
          <p:spPr>
            <a:xfrm>
              <a:off x="3578525" y="772625"/>
              <a:ext cx="221625" cy="436625"/>
            </a:xfrm>
            <a:custGeom>
              <a:rect b="b" l="l" r="r" t="t"/>
              <a:pathLst>
                <a:path extrusionOk="0" h="17465" w="8865">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1"/>
            <p:cNvSpPr/>
            <p:nvPr/>
          </p:nvSpPr>
          <p:spPr>
            <a:xfrm>
              <a:off x="3094725" y="818700"/>
              <a:ext cx="223825" cy="558400"/>
            </a:xfrm>
            <a:custGeom>
              <a:rect b="b" l="l" r="r" t="t"/>
              <a:pathLst>
                <a:path extrusionOk="0" h="22336" w="8953">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1"/>
            <p:cNvSpPr/>
            <p:nvPr/>
          </p:nvSpPr>
          <p:spPr>
            <a:xfrm>
              <a:off x="2789775" y="804425"/>
              <a:ext cx="392750" cy="774525"/>
            </a:xfrm>
            <a:custGeom>
              <a:rect b="b" l="l" r="r" t="t"/>
              <a:pathLst>
                <a:path extrusionOk="0" h="30981" w="1571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1"/>
            <p:cNvSpPr/>
            <p:nvPr/>
          </p:nvSpPr>
          <p:spPr>
            <a:xfrm>
              <a:off x="2674575" y="1020550"/>
              <a:ext cx="230400" cy="590225"/>
            </a:xfrm>
            <a:custGeom>
              <a:rect b="b" l="l" r="r" t="t"/>
              <a:pathLst>
                <a:path extrusionOk="0" h="23609" w="9216">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1"/>
            <p:cNvSpPr/>
            <p:nvPr/>
          </p:nvSpPr>
          <p:spPr>
            <a:xfrm>
              <a:off x="2044900" y="1165350"/>
              <a:ext cx="481600" cy="961000"/>
            </a:xfrm>
            <a:custGeom>
              <a:rect b="b" l="l" r="r" t="t"/>
              <a:pathLst>
                <a:path extrusionOk="0" h="38440" w="19264">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1"/>
            <p:cNvSpPr/>
            <p:nvPr/>
          </p:nvSpPr>
          <p:spPr>
            <a:xfrm>
              <a:off x="3057425" y="781400"/>
              <a:ext cx="247950" cy="648350"/>
            </a:xfrm>
            <a:custGeom>
              <a:rect b="b" l="l" r="r" t="t"/>
              <a:pathLst>
                <a:path extrusionOk="0" h="25934" w="9918">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1"/>
            <p:cNvSpPr/>
            <p:nvPr/>
          </p:nvSpPr>
          <p:spPr>
            <a:xfrm>
              <a:off x="3021225" y="785800"/>
              <a:ext cx="255650" cy="654925"/>
            </a:xfrm>
            <a:custGeom>
              <a:rect b="b" l="l" r="r" t="t"/>
              <a:pathLst>
                <a:path extrusionOk="0" h="26197" w="10226">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1"/>
            <p:cNvSpPr/>
            <p:nvPr/>
          </p:nvSpPr>
          <p:spPr>
            <a:xfrm>
              <a:off x="2918125" y="827475"/>
              <a:ext cx="313750" cy="633000"/>
            </a:xfrm>
            <a:custGeom>
              <a:rect b="b" l="l" r="r" t="t"/>
              <a:pathLst>
                <a:path extrusionOk="0" h="25320" w="1255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1"/>
            <p:cNvSpPr/>
            <p:nvPr/>
          </p:nvSpPr>
          <p:spPr>
            <a:xfrm>
              <a:off x="2828150" y="830775"/>
              <a:ext cx="373025" cy="702100"/>
            </a:xfrm>
            <a:custGeom>
              <a:rect b="b" l="l" r="r" t="t"/>
              <a:pathLst>
                <a:path extrusionOk="0" h="28084" w="14921">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1"/>
            <p:cNvSpPr/>
            <p:nvPr/>
          </p:nvSpPr>
          <p:spPr>
            <a:xfrm>
              <a:off x="2789775" y="802250"/>
              <a:ext cx="359825" cy="736100"/>
            </a:xfrm>
            <a:custGeom>
              <a:rect b="b" l="l" r="r" t="t"/>
              <a:pathLst>
                <a:path extrusionOk="0" h="29444" w="14393">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1"/>
            <p:cNvSpPr/>
            <p:nvPr/>
          </p:nvSpPr>
          <p:spPr>
            <a:xfrm>
              <a:off x="2754650" y="825275"/>
              <a:ext cx="332425" cy="722950"/>
            </a:xfrm>
            <a:custGeom>
              <a:rect b="b" l="l" r="r" t="t"/>
              <a:pathLst>
                <a:path extrusionOk="0" h="28918" w="13297">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1"/>
            <p:cNvSpPr/>
            <p:nvPr/>
          </p:nvSpPr>
          <p:spPr>
            <a:xfrm>
              <a:off x="2734925" y="958025"/>
              <a:ext cx="270975" cy="606675"/>
            </a:xfrm>
            <a:custGeom>
              <a:rect b="b" l="l" r="r" t="t"/>
              <a:pathLst>
                <a:path extrusionOk="0" h="24267" w="10839">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1"/>
            <p:cNvSpPr/>
            <p:nvPr/>
          </p:nvSpPr>
          <p:spPr>
            <a:xfrm>
              <a:off x="2697625" y="973375"/>
              <a:ext cx="265500" cy="607775"/>
            </a:xfrm>
            <a:custGeom>
              <a:rect b="b" l="l" r="r" t="t"/>
              <a:pathLst>
                <a:path extrusionOk="0" h="24311" w="1062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1"/>
            <p:cNvSpPr/>
            <p:nvPr/>
          </p:nvSpPr>
          <p:spPr>
            <a:xfrm>
              <a:off x="2630700" y="1103925"/>
              <a:ext cx="223825" cy="530975"/>
            </a:xfrm>
            <a:custGeom>
              <a:rect b="b" l="l" r="r" t="t"/>
              <a:pathLst>
                <a:path extrusionOk="0" h="21239" w="8953">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1"/>
            <p:cNvSpPr/>
            <p:nvPr/>
          </p:nvSpPr>
          <p:spPr>
            <a:xfrm>
              <a:off x="2619725" y="1124775"/>
              <a:ext cx="194200" cy="436625"/>
            </a:xfrm>
            <a:custGeom>
              <a:rect b="b" l="l" r="r" t="t"/>
              <a:pathLst>
                <a:path extrusionOk="0" h="17465" w="7768">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1"/>
            <p:cNvSpPr/>
            <p:nvPr/>
          </p:nvSpPr>
          <p:spPr>
            <a:xfrm>
              <a:off x="2592300" y="1141225"/>
              <a:ext cx="183225" cy="483800"/>
            </a:xfrm>
            <a:custGeom>
              <a:rect b="b" l="l" r="r" t="t"/>
              <a:pathLst>
                <a:path extrusionOk="0" h="19352" w="7329">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1"/>
            <p:cNvSpPr/>
            <p:nvPr/>
          </p:nvSpPr>
          <p:spPr>
            <a:xfrm>
              <a:off x="2263200" y="1174125"/>
              <a:ext cx="342300" cy="810725"/>
            </a:xfrm>
            <a:custGeom>
              <a:rect b="b" l="l" r="r" t="t"/>
              <a:pathLst>
                <a:path extrusionOk="0" h="32429" w="13692">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1"/>
            <p:cNvSpPr/>
            <p:nvPr/>
          </p:nvSpPr>
          <p:spPr>
            <a:xfrm>
              <a:off x="3125450" y="769325"/>
              <a:ext cx="242475" cy="648375"/>
            </a:xfrm>
            <a:custGeom>
              <a:rect b="b" l="l" r="r" t="t"/>
              <a:pathLst>
                <a:path extrusionOk="0" h="25935" w="9699">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1"/>
            <p:cNvSpPr/>
            <p:nvPr/>
          </p:nvSpPr>
          <p:spPr>
            <a:xfrm>
              <a:off x="3734300" y="758375"/>
              <a:ext cx="1192475" cy="1433800"/>
            </a:xfrm>
            <a:custGeom>
              <a:rect b="b" l="l" r="r" t="t"/>
              <a:pathLst>
                <a:path extrusionOk="0" h="57352" w="47699">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1"/>
            <p:cNvSpPr/>
            <p:nvPr/>
          </p:nvSpPr>
          <p:spPr>
            <a:xfrm>
              <a:off x="3959175" y="763850"/>
              <a:ext cx="850225" cy="1129950"/>
            </a:xfrm>
            <a:custGeom>
              <a:rect b="b" l="l" r="r" t="t"/>
              <a:pathLst>
                <a:path extrusionOk="0" h="45198" w="34009">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1"/>
            <p:cNvSpPr/>
            <p:nvPr/>
          </p:nvSpPr>
          <p:spPr>
            <a:xfrm>
              <a:off x="4266350" y="884525"/>
              <a:ext cx="417975" cy="879825"/>
            </a:xfrm>
            <a:custGeom>
              <a:rect b="b" l="l" r="r" t="t"/>
              <a:pathLst>
                <a:path extrusionOk="0" h="35193" w="16719">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1"/>
            <p:cNvSpPr/>
            <p:nvPr/>
          </p:nvSpPr>
          <p:spPr>
            <a:xfrm>
              <a:off x="3635575" y="1464825"/>
              <a:ext cx="1480975" cy="864475"/>
            </a:xfrm>
            <a:custGeom>
              <a:rect b="b" l="l" r="r" t="t"/>
              <a:pathLst>
                <a:path extrusionOk="0" h="34579" w="59239">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1"/>
            <p:cNvSpPr/>
            <p:nvPr/>
          </p:nvSpPr>
          <p:spPr>
            <a:xfrm>
              <a:off x="3659700" y="642075"/>
              <a:ext cx="701025" cy="988425"/>
            </a:xfrm>
            <a:custGeom>
              <a:rect b="b" l="l" r="r" t="t"/>
              <a:pathLst>
                <a:path extrusionOk="0" h="39537" w="28041">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1"/>
            <p:cNvSpPr/>
            <p:nvPr/>
          </p:nvSpPr>
          <p:spPr>
            <a:xfrm>
              <a:off x="3591675" y="2170200"/>
              <a:ext cx="1783775" cy="624225"/>
            </a:xfrm>
            <a:custGeom>
              <a:rect b="b" l="l" r="r" t="t"/>
              <a:pathLst>
                <a:path extrusionOk="0" h="24969" w="71351">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1"/>
            <p:cNvSpPr/>
            <p:nvPr/>
          </p:nvSpPr>
          <p:spPr>
            <a:xfrm>
              <a:off x="3359125" y="762750"/>
              <a:ext cx="284150" cy="616550"/>
            </a:xfrm>
            <a:custGeom>
              <a:rect b="b" l="l" r="r" t="t"/>
              <a:pathLst>
                <a:path extrusionOk="0" h="24662" w="11366">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1"/>
            <p:cNvSpPr/>
            <p:nvPr/>
          </p:nvSpPr>
          <p:spPr>
            <a:xfrm>
              <a:off x="4291575" y="2578300"/>
              <a:ext cx="465150" cy="155800"/>
            </a:xfrm>
            <a:custGeom>
              <a:rect b="b" l="l" r="r" t="t"/>
              <a:pathLst>
                <a:path extrusionOk="0" h="6232" w="18606">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1"/>
            <p:cNvSpPr/>
            <p:nvPr/>
          </p:nvSpPr>
          <p:spPr>
            <a:xfrm>
              <a:off x="3631175" y="2837200"/>
              <a:ext cx="446500" cy="66925"/>
            </a:xfrm>
            <a:custGeom>
              <a:rect b="b" l="l" r="r" t="t"/>
              <a:pathLst>
                <a:path extrusionOk="0" h="2677" w="1786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1"/>
            <p:cNvSpPr/>
            <p:nvPr/>
          </p:nvSpPr>
          <p:spPr>
            <a:xfrm>
              <a:off x="3229675" y="767150"/>
              <a:ext cx="275375" cy="654925"/>
            </a:xfrm>
            <a:custGeom>
              <a:rect b="b" l="l" r="r" t="t"/>
              <a:pathLst>
                <a:path extrusionOk="0" h="26197" w="11015">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1"/>
            <p:cNvSpPr/>
            <p:nvPr/>
          </p:nvSpPr>
          <p:spPr>
            <a:xfrm>
              <a:off x="4717225" y="1245425"/>
              <a:ext cx="38425" cy="278675"/>
            </a:xfrm>
            <a:custGeom>
              <a:rect b="b" l="l" r="r" t="t"/>
              <a:pathLst>
                <a:path extrusionOk="0" h="11147" w="1537">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1"/>
            <p:cNvSpPr/>
            <p:nvPr/>
          </p:nvSpPr>
          <p:spPr>
            <a:xfrm>
              <a:off x="4744650" y="1146700"/>
              <a:ext cx="39500" cy="377400"/>
            </a:xfrm>
            <a:custGeom>
              <a:rect b="b" l="l" r="r" t="t"/>
              <a:pathLst>
                <a:path extrusionOk="0" h="15096" w="158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1"/>
            <p:cNvSpPr/>
            <p:nvPr/>
          </p:nvSpPr>
          <p:spPr>
            <a:xfrm>
              <a:off x="4788525" y="1242150"/>
              <a:ext cx="43900" cy="303900"/>
            </a:xfrm>
            <a:custGeom>
              <a:rect b="b" l="l" r="r" t="t"/>
              <a:pathLst>
                <a:path extrusionOk="0" h="12156" w="1756">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1"/>
            <p:cNvSpPr/>
            <p:nvPr/>
          </p:nvSpPr>
          <p:spPr>
            <a:xfrm>
              <a:off x="4784125" y="1313450"/>
              <a:ext cx="79025" cy="276475"/>
            </a:xfrm>
            <a:custGeom>
              <a:rect b="b" l="l" r="r" t="t"/>
              <a:pathLst>
                <a:path extrusionOk="0" h="11059" w="3161">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1"/>
            <p:cNvSpPr/>
            <p:nvPr/>
          </p:nvSpPr>
          <p:spPr>
            <a:xfrm>
              <a:off x="4800600" y="1323325"/>
              <a:ext cx="74600" cy="277575"/>
            </a:xfrm>
            <a:custGeom>
              <a:rect b="b" l="l" r="r" t="t"/>
              <a:pathLst>
                <a:path extrusionOk="0" h="11103" w="2984">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1"/>
            <p:cNvSpPr/>
            <p:nvPr/>
          </p:nvSpPr>
          <p:spPr>
            <a:xfrm>
              <a:off x="4826925" y="1334300"/>
              <a:ext cx="77900" cy="245750"/>
            </a:xfrm>
            <a:custGeom>
              <a:rect b="b" l="l" r="r" t="t"/>
              <a:pathLst>
                <a:path extrusionOk="0" h="9830" w="3116">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1"/>
            <p:cNvSpPr/>
            <p:nvPr/>
          </p:nvSpPr>
          <p:spPr>
            <a:xfrm>
              <a:off x="4873000" y="1356225"/>
              <a:ext cx="89975" cy="206275"/>
            </a:xfrm>
            <a:custGeom>
              <a:rect b="b" l="l" r="r" t="t"/>
              <a:pathLst>
                <a:path extrusionOk="0" h="8251" w="3599">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1"/>
            <p:cNvSpPr/>
            <p:nvPr/>
          </p:nvSpPr>
          <p:spPr>
            <a:xfrm>
              <a:off x="4878475" y="1401200"/>
              <a:ext cx="130575" cy="183225"/>
            </a:xfrm>
            <a:custGeom>
              <a:rect b="b" l="l" r="r" t="t"/>
              <a:pathLst>
                <a:path extrusionOk="0" h="7329" w="5223">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1"/>
            <p:cNvSpPr/>
            <p:nvPr/>
          </p:nvSpPr>
          <p:spPr>
            <a:xfrm>
              <a:off x="4888350" y="1411075"/>
              <a:ext cx="178850" cy="188725"/>
            </a:xfrm>
            <a:custGeom>
              <a:rect b="b" l="l" r="r" t="t"/>
              <a:pathLst>
                <a:path extrusionOk="0" h="7549" w="7154">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1"/>
            <p:cNvSpPr/>
            <p:nvPr/>
          </p:nvSpPr>
          <p:spPr>
            <a:xfrm>
              <a:off x="4890550" y="1412175"/>
              <a:ext cx="208450" cy="215050"/>
            </a:xfrm>
            <a:custGeom>
              <a:rect b="b" l="l" r="r" t="t"/>
              <a:pathLst>
                <a:path extrusionOk="0" h="8602" w="8338">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1"/>
            <p:cNvSpPr/>
            <p:nvPr/>
          </p:nvSpPr>
          <p:spPr>
            <a:xfrm>
              <a:off x="4878475" y="1464825"/>
              <a:ext cx="342300" cy="254550"/>
            </a:xfrm>
            <a:custGeom>
              <a:rect b="b" l="l" r="r" t="t"/>
              <a:pathLst>
                <a:path extrusionOk="0" h="10182" w="13692">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1"/>
            <p:cNvSpPr/>
            <p:nvPr/>
          </p:nvSpPr>
          <p:spPr>
            <a:xfrm>
              <a:off x="5782425" y="1462650"/>
              <a:ext cx="54875" cy="228200"/>
            </a:xfrm>
            <a:custGeom>
              <a:rect b="b" l="l" r="r" t="t"/>
              <a:pathLst>
                <a:path extrusionOk="0" h="9128" w="2195">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1"/>
            <p:cNvSpPr/>
            <p:nvPr/>
          </p:nvSpPr>
          <p:spPr>
            <a:xfrm>
              <a:off x="4857625" y="1459350"/>
              <a:ext cx="669225" cy="314875"/>
            </a:xfrm>
            <a:custGeom>
              <a:rect b="b" l="l" r="r" t="t"/>
              <a:pathLst>
                <a:path extrusionOk="0" h="12595" w="26769">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1"/>
            <p:cNvSpPr/>
            <p:nvPr/>
          </p:nvSpPr>
          <p:spPr>
            <a:xfrm>
              <a:off x="4825825" y="1509825"/>
              <a:ext cx="970875" cy="323625"/>
            </a:xfrm>
            <a:custGeom>
              <a:rect b="b" l="l" r="r" t="t"/>
              <a:pathLst>
                <a:path extrusionOk="0" h="12945" w="38835">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1"/>
            <p:cNvSpPr/>
            <p:nvPr/>
          </p:nvSpPr>
          <p:spPr>
            <a:xfrm>
              <a:off x="4788525" y="1581125"/>
              <a:ext cx="993925" cy="304975"/>
            </a:xfrm>
            <a:custGeom>
              <a:rect b="b" l="l" r="r" t="t"/>
              <a:pathLst>
                <a:path extrusionOk="0" h="12199" w="39757">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1"/>
            <p:cNvSpPr/>
            <p:nvPr/>
          </p:nvSpPr>
          <p:spPr>
            <a:xfrm>
              <a:off x="4156650" y="690350"/>
              <a:ext cx="140425" cy="190900"/>
            </a:xfrm>
            <a:custGeom>
              <a:rect b="b" l="l" r="r" t="t"/>
              <a:pathLst>
                <a:path extrusionOk="0" h="7636" w="5617">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1"/>
            <p:cNvSpPr/>
            <p:nvPr/>
          </p:nvSpPr>
          <p:spPr>
            <a:xfrm>
              <a:off x="3612525" y="2067100"/>
              <a:ext cx="822775" cy="311575"/>
            </a:xfrm>
            <a:custGeom>
              <a:rect b="b" l="l" r="r" t="t"/>
              <a:pathLst>
                <a:path extrusionOk="0" h="12463" w="32911">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1"/>
            <p:cNvSpPr/>
            <p:nvPr/>
          </p:nvSpPr>
          <p:spPr>
            <a:xfrm>
              <a:off x="3644350" y="658525"/>
              <a:ext cx="620925" cy="835950"/>
            </a:xfrm>
            <a:custGeom>
              <a:rect b="b" l="l" r="r" t="t"/>
              <a:pathLst>
                <a:path extrusionOk="0" h="33438" w="24837">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1"/>
            <p:cNvSpPr/>
            <p:nvPr/>
          </p:nvSpPr>
          <p:spPr>
            <a:xfrm>
              <a:off x="3615825" y="2072575"/>
              <a:ext cx="833750" cy="351075"/>
            </a:xfrm>
            <a:custGeom>
              <a:rect b="b" l="l" r="r" t="t"/>
              <a:pathLst>
                <a:path extrusionOk="0" h="14043" w="3335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1"/>
            <p:cNvSpPr/>
            <p:nvPr/>
          </p:nvSpPr>
          <p:spPr>
            <a:xfrm>
              <a:off x="3615825" y="642075"/>
              <a:ext cx="642875" cy="845825"/>
            </a:xfrm>
            <a:custGeom>
              <a:rect b="b" l="l" r="r" t="t"/>
              <a:pathLst>
                <a:path extrusionOk="0" h="33833" w="25715">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1"/>
            <p:cNvSpPr/>
            <p:nvPr/>
          </p:nvSpPr>
          <p:spPr>
            <a:xfrm>
              <a:off x="3589500" y="2073675"/>
              <a:ext cx="884200" cy="377400"/>
            </a:xfrm>
            <a:custGeom>
              <a:rect b="b" l="l" r="r" t="t"/>
              <a:pathLst>
                <a:path extrusionOk="0" h="15096" w="35368">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1"/>
            <p:cNvSpPr/>
            <p:nvPr/>
          </p:nvSpPr>
          <p:spPr>
            <a:xfrm>
              <a:off x="3598275" y="630025"/>
              <a:ext cx="656025" cy="832650"/>
            </a:xfrm>
            <a:custGeom>
              <a:rect b="b" l="l" r="r" t="t"/>
              <a:pathLst>
                <a:path extrusionOk="0" h="33306" w="26241">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1"/>
            <p:cNvSpPr/>
            <p:nvPr/>
          </p:nvSpPr>
          <p:spPr>
            <a:xfrm>
              <a:off x="3611425" y="1686425"/>
              <a:ext cx="2121650" cy="846925"/>
            </a:xfrm>
            <a:custGeom>
              <a:rect b="b" l="l" r="r" t="t"/>
              <a:pathLst>
                <a:path extrusionOk="0" h="33877" w="84866">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1"/>
            <p:cNvSpPr/>
            <p:nvPr/>
          </p:nvSpPr>
          <p:spPr>
            <a:xfrm>
              <a:off x="3555475" y="722150"/>
              <a:ext cx="443225" cy="703225"/>
            </a:xfrm>
            <a:custGeom>
              <a:rect b="b" l="l" r="r" t="t"/>
              <a:pathLst>
                <a:path extrusionOk="0" h="28129" w="17729">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1"/>
            <p:cNvSpPr/>
            <p:nvPr/>
          </p:nvSpPr>
          <p:spPr>
            <a:xfrm>
              <a:off x="3597175" y="1741275"/>
              <a:ext cx="2098600" cy="818400"/>
            </a:xfrm>
            <a:custGeom>
              <a:rect b="b" l="l" r="r" t="t"/>
              <a:pathLst>
                <a:path extrusionOk="0" h="32736" w="83944">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1"/>
            <p:cNvSpPr/>
            <p:nvPr/>
          </p:nvSpPr>
          <p:spPr>
            <a:xfrm>
              <a:off x="3524775" y="759450"/>
              <a:ext cx="388350" cy="654950"/>
            </a:xfrm>
            <a:custGeom>
              <a:rect b="b" l="l" r="r" t="t"/>
              <a:pathLst>
                <a:path extrusionOk="0" h="26198" w="15534">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1"/>
            <p:cNvSpPr/>
            <p:nvPr/>
          </p:nvSpPr>
          <p:spPr>
            <a:xfrm>
              <a:off x="3586200" y="1781875"/>
              <a:ext cx="2077775" cy="817300"/>
            </a:xfrm>
            <a:custGeom>
              <a:rect b="b" l="l" r="r" t="t"/>
              <a:pathLst>
                <a:path extrusionOk="0" h="32692" w="83111">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1"/>
            <p:cNvSpPr/>
            <p:nvPr/>
          </p:nvSpPr>
          <p:spPr>
            <a:xfrm>
              <a:off x="3491850" y="750675"/>
              <a:ext cx="392750" cy="747100"/>
            </a:xfrm>
            <a:custGeom>
              <a:rect b="b" l="l" r="r" t="t"/>
              <a:pathLst>
                <a:path extrusionOk="0" h="29884" w="1571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1"/>
            <p:cNvSpPr/>
            <p:nvPr/>
          </p:nvSpPr>
          <p:spPr>
            <a:xfrm>
              <a:off x="3630075" y="1825750"/>
              <a:ext cx="1999875" cy="810725"/>
            </a:xfrm>
            <a:custGeom>
              <a:rect b="b" l="l" r="r" t="t"/>
              <a:pathLst>
                <a:path extrusionOk="0" h="32429" w="79995">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1"/>
            <p:cNvSpPr/>
            <p:nvPr/>
          </p:nvSpPr>
          <p:spPr>
            <a:xfrm>
              <a:off x="3466625" y="829675"/>
              <a:ext cx="329125" cy="579250"/>
            </a:xfrm>
            <a:custGeom>
              <a:rect b="b" l="l" r="r" t="t"/>
              <a:pathLst>
                <a:path extrusionOk="0" h="23170" w="13165">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1"/>
            <p:cNvSpPr/>
            <p:nvPr/>
          </p:nvSpPr>
          <p:spPr>
            <a:xfrm>
              <a:off x="3663000" y="692550"/>
              <a:ext cx="735000" cy="1528150"/>
            </a:xfrm>
            <a:custGeom>
              <a:rect b="b" l="l" r="r" t="t"/>
              <a:pathLst>
                <a:path extrusionOk="0" h="61126" w="2940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1"/>
            <p:cNvSpPr/>
            <p:nvPr/>
          </p:nvSpPr>
          <p:spPr>
            <a:xfrm>
              <a:off x="3625700" y="691450"/>
              <a:ext cx="766825" cy="1557775"/>
            </a:xfrm>
            <a:custGeom>
              <a:rect b="b" l="l" r="r" t="t"/>
              <a:pathLst>
                <a:path extrusionOk="0" h="62311" w="30673">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1"/>
            <p:cNvSpPr/>
            <p:nvPr/>
          </p:nvSpPr>
          <p:spPr>
            <a:xfrm>
              <a:off x="3681625" y="1993600"/>
              <a:ext cx="702125" cy="310475"/>
            </a:xfrm>
            <a:custGeom>
              <a:rect b="b" l="l" r="r" t="t"/>
              <a:pathLst>
                <a:path extrusionOk="0" h="12419" w="28085">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1"/>
            <p:cNvSpPr/>
            <p:nvPr/>
          </p:nvSpPr>
          <p:spPr>
            <a:xfrm>
              <a:off x="3646525" y="689250"/>
              <a:ext cx="639600" cy="988425"/>
            </a:xfrm>
            <a:custGeom>
              <a:rect b="b" l="l" r="r" t="t"/>
              <a:pathLst>
                <a:path extrusionOk="0" h="39537" w="25584">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1"/>
            <p:cNvSpPr/>
            <p:nvPr/>
          </p:nvSpPr>
          <p:spPr>
            <a:xfrm>
              <a:off x="3650925" y="2049550"/>
              <a:ext cx="763550" cy="304975"/>
            </a:xfrm>
            <a:custGeom>
              <a:rect b="b" l="l" r="r" t="t"/>
              <a:pathLst>
                <a:path extrusionOk="0" h="12199" w="30542">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1"/>
            <p:cNvSpPr/>
            <p:nvPr/>
          </p:nvSpPr>
          <p:spPr>
            <a:xfrm>
              <a:off x="3678350" y="670600"/>
              <a:ext cx="591300" cy="788775"/>
            </a:xfrm>
            <a:custGeom>
              <a:rect b="b" l="l" r="r" t="t"/>
              <a:pathLst>
                <a:path extrusionOk="0" h="31551" w="23652">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1"/>
            <p:cNvSpPr/>
            <p:nvPr/>
          </p:nvSpPr>
          <p:spPr>
            <a:xfrm>
              <a:off x="4188450" y="866975"/>
              <a:ext cx="520025" cy="931375"/>
            </a:xfrm>
            <a:custGeom>
              <a:rect b="b" l="l" r="r" t="t"/>
              <a:pathLst>
                <a:path extrusionOk="0" h="37255" w="20801">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1"/>
            <p:cNvSpPr/>
            <p:nvPr/>
          </p:nvSpPr>
          <p:spPr>
            <a:xfrm>
              <a:off x="4063400" y="858200"/>
              <a:ext cx="670300" cy="974150"/>
            </a:xfrm>
            <a:custGeom>
              <a:rect b="b" l="l" r="r" t="t"/>
              <a:pathLst>
                <a:path extrusionOk="0" h="38966" w="26812">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1"/>
            <p:cNvSpPr/>
            <p:nvPr/>
          </p:nvSpPr>
          <p:spPr>
            <a:xfrm>
              <a:off x="4019525" y="841725"/>
              <a:ext cx="410300" cy="1012575"/>
            </a:xfrm>
            <a:custGeom>
              <a:rect b="b" l="l" r="r" t="t"/>
              <a:pathLst>
                <a:path extrusionOk="0" h="40503" w="16412">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1"/>
            <p:cNvSpPr/>
            <p:nvPr/>
          </p:nvSpPr>
          <p:spPr>
            <a:xfrm>
              <a:off x="3981125" y="801150"/>
              <a:ext cx="444300" cy="1074000"/>
            </a:xfrm>
            <a:custGeom>
              <a:rect b="b" l="l" r="r" t="t"/>
              <a:pathLst>
                <a:path extrusionOk="0" h="42960" w="17772">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1"/>
            <p:cNvSpPr/>
            <p:nvPr/>
          </p:nvSpPr>
          <p:spPr>
            <a:xfrm>
              <a:off x="3930650" y="715575"/>
              <a:ext cx="492600" cy="1197950"/>
            </a:xfrm>
            <a:custGeom>
              <a:rect b="b" l="l" r="r" t="t"/>
              <a:pathLst>
                <a:path extrusionOk="0" h="47918" w="19704">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1"/>
            <p:cNvSpPr/>
            <p:nvPr/>
          </p:nvSpPr>
          <p:spPr>
            <a:xfrm>
              <a:off x="3904325" y="661825"/>
              <a:ext cx="515625" cy="1271450"/>
            </a:xfrm>
            <a:custGeom>
              <a:rect b="b" l="l" r="r" t="t"/>
              <a:pathLst>
                <a:path extrusionOk="0" h="50858" w="20625">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1"/>
            <p:cNvSpPr/>
            <p:nvPr/>
          </p:nvSpPr>
          <p:spPr>
            <a:xfrm>
              <a:off x="3881300" y="681575"/>
              <a:ext cx="525475" cy="1276950"/>
            </a:xfrm>
            <a:custGeom>
              <a:rect b="b" l="l" r="r" t="t"/>
              <a:pathLst>
                <a:path extrusionOk="0" h="51078" w="21019">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1"/>
            <p:cNvSpPr/>
            <p:nvPr/>
          </p:nvSpPr>
          <p:spPr>
            <a:xfrm>
              <a:off x="3850575" y="669500"/>
              <a:ext cx="549625" cy="1310950"/>
            </a:xfrm>
            <a:custGeom>
              <a:rect b="b" l="l" r="r" t="t"/>
              <a:pathLst>
                <a:path extrusionOk="0" h="52438" w="21985">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1"/>
            <p:cNvSpPr/>
            <p:nvPr/>
          </p:nvSpPr>
          <p:spPr>
            <a:xfrm>
              <a:off x="3590575" y="1937650"/>
              <a:ext cx="1971375" cy="750375"/>
            </a:xfrm>
            <a:custGeom>
              <a:rect b="b" l="l" r="r" t="t"/>
              <a:pathLst>
                <a:path extrusionOk="0" h="30015" w="78855">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1"/>
            <p:cNvSpPr/>
            <p:nvPr/>
          </p:nvSpPr>
          <p:spPr>
            <a:xfrm>
              <a:off x="3469925" y="764950"/>
              <a:ext cx="299500" cy="582525"/>
            </a:xfrm>
            <a:custGeom>
              <a:rect b="b" l="l" r="r" t="t"/>
              <a:pathLst>
                <a:path extrusionOk="0" h="23301" w="1198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1"/>
            <p:cNvSpPr/>
            <p:nvPr/>
          </p:nvSpPr>
          <p:spPr>
            <a:xfrm>
              <a:off x="3619100" y="2026500"/>
              <a:ext cx="1900050" cy="686750"/>
            </a:xfrm>
            <a:custGeom>
              <a:rect b="b" l="l" r="r" t="t"/>
              <a:pathLst>
                <a:path extrusionOk="0" h="27470" w="76002">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1"/>
            <p:cNvSpPr/>
            <p:nvPr/>
          </p:nvSpPr>
          <p:spPr>
            <a:xfrm>
              <a:off x="3437000" y="785800"/>
              <a:ext cx="287450" cy="611050"/>
            </a:xfrm>
            <a:custGeom>
              <a:rect b="b" l="l" r="r" t="t"/>
              <a:pathLst>
                <a:path extrusionOk="0" h="24442" w="11498">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1"/>
            <p:cNvSpPr/>
            <p:nvPr/>
          </p:nvSpPr>
          <p:spPr>
            <a:xfrm>
              <a:off x="3586200" y="2096725"/>
              <a:ext cx="1884700" cy="640675"/>
            </a:xfrm>
            <a:custGeom>
              <a:rect b="b" l="l" r="r" t="t"/>
              <a:pathLst>
                <a:path extrusionOk="0" h="25627" w="75388">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1"/>
            <p:cNvSpPr/>
            <p:nvPr/>
          </p:nvSpPr>
          <p:spPr>
            <a:xfrm>
              <a:off x="3416150" y="761650"/>
              <a:ext cx="289650" cy="645075"/>
            </a:xfrm>
            <a:custGeom>
              <a:rect b="b" l="l" r="r" t="t"/>
              <a:pathLst>
                <a:path extrusionOk="0" h="25803" w="11586">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1"/>
            <p:cNvSpPr/>
            <p:nvPr/>
          </p:nvSpPr>
          <p:spPr>
            <a:xfrm>
              <a:off x="3602650" y="2266750"/>
              <a:ext cx="1732200" cy="549625"/>
            </a:xfrm>
            <a:custGeom>
              <a:rect b="b" l="l" r="r" t="t"/>
              <a:pathLst>
                <a:path extrusionOk="0" h="21985" w="69288">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1"/>
            <p:cNvSpPr/>
            <p:nvPr/>
          </p:nvSpPr>
          <p:spPr>
            <a:xfrm>
              <a:off x="3338275" y="741900"/>
              <a:ext cx="284150" cy="635200"/>
            </a:xfrm>
            <a:custGeom>
              <a:rect b="b" l="l" r="r" t="t"/>
              <a:pathLst>
                <a:path extrusionOk="0" h="25408" w="11366">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1"/>
            <p:cNvSpPr/>
            <p:nvPr/>
          </p:nvSpPr>
          <p:spPr>
            <a:xfrm>
              <a:off x="3628975" y="2341350"/>
              <a:ext cx="1621425" cy="496975"/>
            </a:xfrm>
            <a:custGeom>
              <a:rect b="b" l="l" r="r" t="t"/>
              <a:pathLst>
                <a:path extrusionOk="0" h="19879" w="64857">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1"/>
            <p:cNvSpPr/>
            <p:nvPr/>
          </p:nvSpPr>
          <p:spPr>
            <a:xfrm>
              <a:off x="3316325" y="744100"/>
              <a:ext cx="277575" cy="640675"/>
            </a:xfrm>
            <a:custGeom>
              <a:rect b="b" l="l" r="r" t="t"/>
              <a:pathLst>
                <a:path extrusionOk="0" h="25627" w="11103">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1"/>
            <p:cNvSpPr/>
            <p:nvPr/>
          </p:nvSpPr>
          <p:spPr>
            <a:xfrm>
              <a:off x="3616925" y="2404975"/>
              <a:ext cx="1567650" cy="455275"/>
            </a:xfrm>
            <a:custGeom>
              <a:rect b="b" l="l" r="r" t="t"/>
              <a:pathLst>
                <a:path extrusionOk="0" h="18211" w="62706">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1"/>
            <p:cNvSpPr/>
            <p:nvPr/>
          </p:nvSpPr>
          <p:spPr>
            <a:xfrm>
              <a:off x="3272450" y="748500"/>
              <a:ext cx="287450" cy="706500"/>
            </a:xfrm>
            <a:custGeom>
              <a:rect b="b" l="l" r="r" t="t"/>
              <a:pathLst>
                <a:path extrusionOk="0" h="28260" w="11498">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1"/>
            <p:cNvSpPr/>
            <p:nvPr/>
          </p:nvSpPr>
          <p:spPr>
            <a:xfrm>
              <a:off x="4211500" y="2486150"/>
              <a:ext cx="884200" cy="333525"/>
            </a:xfrm>
            <a:custGeom>
              <a:rect b="b" l="l" r="r" t="t"/>
              <a:pathLst>
                <a:path extrusionOk="0" h="13341" w="35368">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1"/>
            <p:cNvSpPr/>
            <p:nvPr/>
          </p:nvSpPr>
          <p:spPr>
            <a:xfrm>
              <a:off x="3623500" y="2804275"/>
              <a:ext cx="496975" cy="77925"/>
            </a:xfrm>
            <a:custGeom>
              <a:rect b="b" l="l" r="r" t="t"/>
              <a:pathLst>
                <a:path extrusionOk="0" h="3117" w="19879">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1"/>
            <p:cNvSpPr/>
            <p:nvPr/>
          </p:nvSpPr>
          <p:spPr>
            <a:xfrm>
              <a:off x="3251600" y="756175"/>
              <a:ext cx="275375" cy="692225"/>
            </a:xfrm>
            <a:custGeom>
              <a:rect b="b" l="l" r="r" t="t"/>
              <a:pathLst>
                <a:path extrusionOk="0" h="27689" w="11015">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1"/>
            <p:cNvSpPr/>
            <p:nvPr/>
          </p:nvSpPr>
          <p:spPr>
            <a:xfrm>
              <a:off x="3658600" y="1953000"/>
              <a:ext cx="737225" cy="323650"/>
            </a:xfrm>
            <a:custGeom>
              <a:rect b="b" l="l" r="r" t="t"/>
              <a:pathLst>
                <a:path extrusionOk="0" h="12946" w="29489">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1"/>
            <p:cNvSpPr/>
            <p:nvPr/>
          </p:nvSpPr>
          <p:spPr>
            <a:xfrm>
              <a:off x="3550000" y="2139500"/>
              <a:ext cx="25" cy="25"/>
            </a:xfrm>
            <a:custGeom>
              <a:rect b="b" l="l" r="r" t="t"/>
              <a:pathLst>
                <a:path extrusionOk="0" h="1" w="1">
                  <a:moveTo>
                    <a:pt x="0" y="0"/>
                  </a:moveTo>
                  <a:lnTo>
                    <a:pt x="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1"/>
            <p:cNvSpPr/>
            <p:nvPr/>
          </p:nvSpPr>
          <p:spPr>
            <a:xfrm>
              <a:off x="3550000" y="2139500"/>
              <a:ext cx="25" cy="25"/>
            </a:xfrm>
            <a:custGeom>
              <a:rect b="b" l="l" r="r" t="t"/>
              <a:pathLst>
                <a:path extrusionOk="0" fill="none" h="1" w="1">
                  <a:moveTo>
                    <a:pt x="0" y="0"/>
                  </a:moveTo>
                  <a:lnTo>
                    <a:pt x="0" y="0"/>
                  </a:lnTo>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1"/>
            <p:cNvSpPr/>
            <p:nvPr/>
          </p:nvSpPr>
          <p:spPr>
            <a:xfrm>
              <a:off x="3643250" y="872450"/>
              <a:ext cx="522200" cy="829375"/>
            </a:xfrm>
            <a:custGeom>
              <a:rect b="b" l="l" r="r" t="t"/>
              <a:pathLst>
                <a:path extrusionOk="0" h="33175" w="20888">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41"/>
            <p:cNvSpPr/>
            <p:nvPr/>
          </p:nvSpPr>
          <p:spPr>
            <a:xfrm>
              <a:off x="3612525" y="2141700"/>
              <a:ext cx="1811200" cy="630800"/>
            </a:xfrm>
            <a:custGeom>
              <a:rect b="b" l="l" r="r" t="t"/>
              <a:pathLst>
                <a:path extrusionOk="0" h="25232" w="72448">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41"/>
            <p:cNvSpPr/>
            <p:nvPr/>
          </p:nvSpPr>
          <p:spPr>
            <a:xfrm>
              <a:off x="3387650" y="738625"/>
              <a:ext cx="299500" cy="660425"/>
            </a:xfrm>
            <a:custGeom>
              <a:rect b="b" l="l" r="r" t="t"/>
              <a:pathLst>
                <a:path extrusionOk="0" h="26417" w="1198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41"/>
            <p:cNvSpPr/>
            <p:nvPr/>
          </p:nvSpPr>
          <p:spPr>
            <a:xfrm>
              <a:off x="4327775" y="2656175"/>
              <a:ext cx="230400" cy="66950"/>
            </a:xfrm>
            <a:custGeom>
              <a:rect b="b" l="l" r="r" t="t"/>
              <a:pathLst>
                <a:path extrusionOk="0" h="2678" w="9216">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1"/>
            <p:cNvSpPr/>
            <p:nvPr/>
          </p:nvSpPr>
          <p:spPr>
            <a:xfrm>
              <a:off x="3893350" y="2910700"/>
              <a:ext cx="171175" cy="15375"/>
            </a:xfrm>
            <a:custGeom>
              <a:rect b="b" l="l" r="r" t="t"/>
              <a:pathLst>
                <a:path extrusionOk="0" h="615" w="6847">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41"/>
            <p:cNvSpPr/>
            <p:nvPr/>
          </p:nvSpPr>
          <p:spPr>
            <a:xfrm>
              <a:off x="3224175" y="777000"/>
              <a:ext cx="230400" cy="580350"/>
            </a:xfrm>
            <a:custGeom>
              <a:rect b="b" l="l" r="r" t="t"/>
              <a:pathLst>
                <a:path extrusionOk="0" h="23214" w="9216">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41"/>
            <p:cNvSpPr/>
            <p:nvPr/>
          </p:nvSpPr>
          <p:spPr>
            <a:xfrm>
              <a:off x="4358500" y="2701175"/>
              <a:ext cx="82300" cy="30725"/>
            </a:xfrm>
            <a:custGeom>
              <a:rect b="b" l="l" r="r" t="t"/>
              <a:pathLst>
                <a:path extrusionOk="0" h="1229" w="3292">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1"/>
            <p:cNvSpPr/>
            <p:nvPr/>
          </p:nvSpPr>
          <p:spPr>
            <a:xfrm>
              <a:off x="3816575" y="2913975"/>
              <a:ext cx="229300" cy="34050"/>
            </a:xfrm>
            <a:custGeom>
              <a:rect b="b" l="l" r="r" t="t"/>
              <a:pathLst>
                <a:path extrusionOk="0" h="1362" w="9172">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1"/>
            <p:cNvSpPr/>
            <p:nvPr/>
          </p:nvSpPr>
          <p:spPr>
            <a:xfrm>
              <a:off x="3192375" y="766050"/>
              <a:ext cx="239175" cy="620925"/>
            </a:xfrm>
            <a:custGeom>
              <a:rect b="b" l="l" r="r" t="t"/>
              <a:pathLst>
                <a:path extrusionOk="0" h="24837" w="9567">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41"/>
            <p:cNvSpPr/>
            <p:nvPr/>
          </p:nvSpPr>
          <p:spPr>
            <a:xfrm>
              <a:off x="3859350" y="2946900"/>
              <a:ext cx="105350" cy="24150"/>
            </a:xfrm>
            <a:custGeom>
              <a:rect b="b" l="l" r="r" t="t"/>
              <a:pathLst>
                <a:path extrusionOk="0" h="966" w="4214">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41"/>
            <p:cNvSpPr/>
            <p:nvPr/>
          </p:nvSpPr>
          <p:spPr>
            <a:xfrm>
              <a:off x="3161650" y="766050"/>
              <a:ext cx="238075" cy="613250"/>
            </a:xfrm>
            <a:custGeom>
              <a:rect b="b" l="l" r="r" t="t"/>
              <a:pathLst>
                <a:path extrusionOk="0" h="24530" w="9523">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1"/>
            <p:cNvSpPr/>
            <p:nvPr/>
          </p:nvSpPr>
          <p:spPr>
            <a:xfrm>
              <a:off x="4527425" y="1110500"/>
              <a:ext cx="63650" cy="151425"/>
            </a:xfrm>
            <a:custGeom>
              <a:rect b="b" l="l" r="r" t="t"/>
              <a:pathLst>
                <a:path extrusionOk="0" h="6057" w="2546">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1"/>
            <p:cNvSpPr/>
            <p:nvPr/>
          </p:nvSpPr>
          <p:spPr>
            <a:xfrm>
              <a:off x="4484650" y="1084175"/>
              <a:ext cx="129475" cy="362025"/>
            </a:xfrm>
            <a:custGeom>
              <a:rect b="b" l="l" r="r" t="t"/>
              <a:pathLst>
                <a:path extrusionOk="0" h="14481" w="5179">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41"/>
            <p:cNvSpPr/>
            <p:nvPr/>
          </p:nvSpPr>
          <p:spPr>
            <a:xfrm>
              <a:off x="4367275" y="1051275"/>
              <a:ext cx="268800" cy="559500"/>
            </a:xfrm>
            <a:custGeom>
              <a:rect b="b" l="l" r="r" t="t"/>
              <a:pathLst>
                <a:path extrusionOk="0" h="22380" w="10752">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41"/>
            <p:cNvSpPr/>
            <p:nvPr/>
          </p:nvSpPr>
          <p:spPr>
            <a:xfrm>
              <a:off x="4316800" y="908650"/>
              <a:ext cx="344500" cy="822775"/>
            </a:xfrm>
            <a:custGeom>
              <a:rect b="b" l="l" r="r" t="t"/>
              <a:pathLst>
                <a:path extrusionOk="0" h="32911" w="1378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41"/>
            <p:cNvSpPr/>
            <p:nvPr/>
          </p:nvSpPr>
          <p:spPr>
            <a:xfrm>
              <a:off x="4111675" y="1612925"/>
              <a:ext cx="55975" cy="64750"/>
            </a:xfrm>
            <a:custGeom>
              <a:rect b="b" l="l" r="r" t="t"/>
              <a:pathLst>
                <a:path extrusionOk="0" h="2590" w="2239">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41"/>
            <p:cNvSpPr/>
            <p:nvPr/>
          </p:nvSpPr>
          <p:spPr>
            <a:xfrm>
              <a:off x="2076700" y="1162050"/>
              <a:ext cx="490400" cy="941275"/>
            </a:xfrm>
            <a:custGeom>
              <a:rect b="b" l="l" r="r" t="t"/>
              <a:pathLst>
                <a:path extrusionOk="0" h="37651" w="19616">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41"/>
            <p:cNvSpPr/>
            <p:nvPr/>
          </p:nvSpPr>
          <p:spPr>
            <a:xfrm>
              <a:off x="1913250" y="1401200"/>
              <a:ext cx="382875" cy="744900"/>
            </a:xfrm>
            <a:custGeom>
              <a:rect b="b" l="l" r="r" t="t"/>
              <a:pathLst>
                <a:path extrusionOk="0" h="29796" w="15315">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41"/>
            <p:cNvSpPr/>
            <p:nvPr/>
          </p:nvSpPr>
          <p:spPr>
            <a:xfrm>
              <a:off x="1927525" y="1297000"/>
              <a:ext cx="446500" cy="875425"/>
            </a:xfrm>
            <a:custGeom>
              <a:rect b="b" l="l" r="r" t="t"/>
              <a:pathLst>
                <a:path extrusionOk="0" h="35017" w="1786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1"/>
            <p:cNvSpPr/>
            <p:nvPr/>
          </p:nvSpPr>
          <p:spPr>
            <a:xfrm>
              <a:off x="1977975" y="1250925"/>
              <a:ext cx="449800" cy="917125"/>
            </a:xfrm>
            <a:custGeom>
              <a:rect b="b" l="l" r="r" t="t"/>
              <a:pathLst>
                <a:path extrusionOk="0" h="36685" w="17992">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41"/>
            <p:cNvSpPr/>
            <p:nvPr/>
          </p:nvSpPr>
          <p:spPr>
            <a:xfrm>
              <a:off x="2010875" y="1153275"/>
              <a:ext cx="468450" cy="980750"/>
            </a:xfrm>
            <a:custGeom>
              <a:rect b="b" l="l" r="r" t="t"/>
              <a:pathLst>
                <a:path extrusionOk="0" h="39230" w="18738">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41"/>
            <p:cNvSpPr/>
            <p:nvPr/>
          </p:nvSpPr>
          <p:spPr>
            <a:xfrm>
              <a:off x="1860600" y="1609650"/>
              <a:ext cx="307175" cy="510125"/>
            </a:xfrm>
            <a:custGeom>
              <a:rect b="b" l="l" r="r" t="t"/>
              <a:pathLst>
                <a:path extrusionOk="0" h="20405" w="12287">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41"/>
            <p:cNvSpPr/>
            <p:nvPr/>
          </p:nvSpPr>
          <p:spPr>
            <a:xfrm>
              <a:off x="3805600" y="1948625"/>
              <a:ext cx="105350" cy="186500"/>
            </a:xfrm>
            <a:custGeom>
              <a:rect b="b" l="l" r="r" t="t"/>
              <a:pathLst>
                <a:path extrusionOk="0" h="7460" w="4214">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41"/>
            <p:cNvSpPr/>
            <p:nvPr/>
          </p:nvSpPr>
          <p:spPr>
            <a:xfrm>
              <a:off x="3788050" y="1933250"/>
              <a:ext cx="133850" cy="229300"/>
            </a:xfrm>
            <a:custGeom>
              <a:rect b="b" l="l" r="r" t="t"/>
              <a:pathLst>
                <a:path extrusionOk="0" h="9172" w="5354">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41"/>
            <p:cNvSpPr/>
            <p:nvPr/>
          </p:nvSpPr>
          <p:spPr>
            <a:xfrm>
              <a:off x="3671775" y="2997350"/>
              <a:ext cx="187600" cy="399350"/>
            </a:xfrm>
            <a:custGeom>
              <a:rect b="b" l="l" r="r" t="t"/>
              <a:pathLst>
                <a:path extrusionOk="0" h="15974" w="7504">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41"/>
            <p:cNvSpPr/>
            <p:nvPr/>
          </p:nvSpPr>
          <p:spPr>
            <a:xfrm>
              <a:off x="3577425" y="2967725"/>
              <a:ext cx="311575" cy="471750"/>
            </a:xfrm>
            <a:custGeom>
              <a:rect b="b" l="l" r="r" t="t"/>
              <a:pathLst>
                <a:path extrusionOk="0" h="18870" w="12463">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41"/>
            <p:cNvSpPr/>
            <p:nvPr/>
          </p:nvSpPr>
          <p:spPr>
            <a:xfrm>
              <a:off x="3642150" y="2927150"/>
              <a:ext cx="329125" cy="352150"/>
            </a:xfrm>
            <a:custGeom>
              <a:rect b="b" l="l" r="r" t="t"/>
              <a:pathLst>
                <a:path extrusionOk="0" h="14086" w="13165">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1"/>
            <p:cNvSpPr/>
            <p:nvPr/>
          </p:nvSpPr>
          <p:spPr>
            <a:xfrm>
              <a:off x="3625700" y="2886550"/>
              <a:ext cx="275375" cy="360950"/>
            </a:xfrm>
            <a:custGeom>
              <a:rect b="b" l="l" r="r" t="t"/>
              <a:pathLst>
                <a:path extrusionOk="0" h="14438" w="11015">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1"/>
            <p:cNvSpPr/>
            <p:nvPr/>
          </p:nvSpPr>
          <p:spPr>
            <a:xfrm>
              <a:off x="3703575" y="3053300"/>
              <a:ext cx="118500" cy="174450"/>
            </a:xfrm>
            <a:custGeom>
              <a:rect b="b" l="l" r="r" t="t"/>
              <a:pathLst>
                <a:path extrusionOk="0" h="6978" w="474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1"/>
            <p:cNvSpPr/>
            <p:nvPr/>
          </p:nvSpPr>
          <p:spPr>
            <a:xfrm>
              <a:off x="3689325" y="3025875"/>
              <a:ext cx="149200" cy="218325"/>
            </a:xfrm>
            <a:custGeom>
              <a:rect b="b" l="l" r="r" t="t"/>
              <a:pathLst>
                <a:path extrusionOk="0" h="8733" w="5968">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1"/>
            <p:cNvSpPr/>
            <p:nvPr/>
          </p:nvSpPr>
          <p:spPr>
            <a:xfrm>
              <a:off x="3745275" y="2955675"/>
              <a:ext cx="168950" cy="217225"/>
            </a:xfrm>
            <a:custGeom>
              <a:rect b="b" l="l" r="r" t="t"/>
              <a:pathLst>
                <a:path extrusionOk="0" h="8689" w="6758">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1"/>
            <p:cNvSpPr/>
            <p:nvPr/>
          </p:nvSpPr>
          <p:spPr>
            <a:xfrm>
              <a:off x="3838500" y="2980900"/>
              <a:ext cx="96575" cy="170050"/>
            </a:xfrm>
            <a:custGeom>
              <a:rect b="b" l="l" r="r" t="t"/>
              <a:pathLst>
                <a:path extrusionOk="0" h="6802" w="3863">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1"/>
            <p:cNvSpPr/>
            <p:nvPr/>
          </p:nvSpPr>
          <p:spPr>
            <a:xfrm>
              <a:off x="6159800" y="3992350"/>
              <a:ext cx="10975" cy="43900"/>
            </a:xfrm>
            <a:custGeom>
              <a:rect b="b" l="l" r="r" t="t"/>
              <a:pathLst>
                <a:path extrusionOk="0" h="1756" w="439">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1"/>
            <p:cNvSpPr/>
            <p:nvPr/>
          </p:nvSpPr>
          <p:spPr>
            <a:xfrm>
              <a:off x="6108225" y="4190900"/>
              <a:ext cx="28550" cy="37325"/>
            </a:xfrm>
            <a:custGeom>
              <a:rect b="b" l="l" r="r" t="t"/>
              <a:pathLst>
                <a:path extrusionOk="0" h="1493" w="1142">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1"/>
            <p:cNvSpPr/>
            <p:nvPr/>
          </p:nvSpPr>
          <p:spPr>
            <a:xfrm>
              <a:off x="6367125" y="4108625"/>
              <a:ext cx="36225" cy="30750"/>
            </a:xfrm>
            <a:custGeom>
              <a:rect b="b" l="l" r="r" t="t"/>
              <a:pathLst>
                <a:path extrusionOk="0" h="1230" w="1449">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1"/>
            <p:cNvSpPr/>
            <p:nvPr/>
          </p:nvSpPr>
          <p:spPr>
            <a:xfrm>
              <a:off x="5861400" y="5099225"/>
              <a:ext cx="47200" cy="13175"/>
            </a:xfrm>
            <a:custGeom>
              <a:rect b="b" l="l" r="r" t="t"/>
              <a:pathLst>
                <a:path extrusionOk="0" h="527" w="1888">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1"/>
            <p:cNvSpPr/>
            <p:nvPr/>
          </p:nvSpPr>
          <p:spPr>
            <a:xfrm>
              <a:off x="5808750" y="4503550"/>
              <a:ext cx="879825" cy="324725"/>
            </a:xfrm>
            <a:custGeom>
              <a:rect b="b" l="l" r="r" t="t"/>
              <a:pathLst>
                <a:path extrusionOk="0" h="12989" w="35193">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1"/>
            <p:cNvSpPr/>
            <p:nvPr/>
          </p:nvSpPr>
          <p:spPr>
            <a:xfrm>
              <a:off x="5804350" y="4473925"/>
              <a:ext cx="934675" cy="337900"/>
            </a:xfrm>
            <a:custGeom>
              <a:rect b="b" l="l" r="r" t="t"/>
              <a:pathLst>
                <a:path extrusionOk="0" h="13516" w="37387">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1"/>
            <p:cNvSpPr/>
            <p:nvPr/>
          </p:nvSpPr>
          <p:spPr>
            <a:xfrm>
              <a:off x="5821900" y="4427850"/>
              <a:ext cx="1314250" cy="359850"/>
            </a:xfrm>
            <a:custGeom>
              <a:rect b="b" l="l" r="r" t="t"/>
              <a:pathLst>
                <a:path extrusionOk="0" h="14394" w="5257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1"/>
            <p:cNvSpPr/>
            <p:nvPr/>
          </p:nvSpPr>
          <p:spPr>
            <a:xfrm>
              <a:off x="5828500" y="4381775"/>
              <a:ext cx="1328500" cy="379600"/>
            </a:xfrm>
            <a:custGeom>
              <a:rect b="b" l="l" r="r" t="t"/>
              <a:pathLst>
                <a:path extrusionOk="0" h="15184" w="5314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1"/>
            <p:cNvSpPr/>
            <p:nvPr/>
          </p:nvSpPr>
          <p:spPr>
            <a:xfrm>
              <a:off x="5680400" y="4855700"/>
              <a:ext cx="42800" cy="15375"/>
            </a:xfrm>
            <a:custGeom>
              <a:rect b="b" l="l" r="r" t="t"/>
              <a:pathLst>
                <a:path extrusionOk="0" h="615" w="1712">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1"/>
            <p:cNvSpPr/>
            <p:nvPr/>
          </p:nvSpPr>
          <p:spPr>
            <a:xfrm>
              <a:off x="5660650" y="4828275"/>
              <a:ext cx="138250" cy="42800"/>
            </a:xfrm>
            <a:custGeom>
              <a:rect b="b" l="l" r="r" t="t"/>
              <a:pathLst>
                <a:path extrusionOk="0" h="1712" w="553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1"/>
            <p:cNvSpPr/>
            <p:nvPr/>
          </p:nvSpPr>
          <p:spPr>
            <a:xfrm>
              <a:off x="5656250" y="4808525"/>
              <a:ext cx="208475" cy="60350"/>
            </a:xfrm>
            <a:custGeom>
              <a:rect b="b" l="l" r="r" t="t"/>
              <a:pathLst>
                <a:path extrusionOk="0" h="2414" w="8339">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1"/>
            <p:cNvSpPr/>
            <p:nvPr/>
          </p:nvSpPr>
          <p:spPr>
            <a:xfrm>
              <a:off x="5636525" y="4793150"/>
              <a:ext cx="269875" cy="65850"/>
            </a:xfrm>
            <a:custGeom>
              <a:rect b="b" l="l" r="r" t="t"/>
              <a:pathLst>
                <a:path extrusionOk="0" h="2634" w="10795">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1"/>
            <p:cNvSpPr/>
            <p:nvPr/>
          </p:nvSpPr>
          <p:spPr>
            <a:xfrm>
              <a:off x="5527900" y="5054250"/>
              <a:ext cx="528800" cy="40600"/>
            </a:xfrm>
            <a:custGeom>
              <a:rect b="b" l="l" r="r" t="t"/>
              <a:pathLst>
                <a:path extrusionOk="0" h="1624" w="21152">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1"/>
            <p:cNvSpPr/>
            <p:nvPr/>
          </p:nvSpPr>
          <p:spPr>
            <a:xfrm>
              <a:off x="5946975" y="5033400"/>
              <a:ext cx="121775" cy="18675"/>
            </a:xfrm>
            <a:custGeom>
              <a:rect b="b" l="l" r="r" t="t"/>
              <a:pathLst>
                <a:path extrusionOk="0" h="747" w="4871">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1"/>
            <p:cNvSpPr/>
            <p:nvPr/>
          </p:nvSpPr>
          <p:spPr>
            <a:xfrm>
              <a:off x="5962325" y="5012550"/>
              <a:ext cx="120700" cy="18675"/>
            </a:xfrm>
            <a:custGeom>
              <a:rect b="b" l="l" r="r" t="t"/>
              <a:pathLst>
                <a:path extrusionOk="0" h="747" w="4828">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1"/>
            <p:cNvSpPr/>
            <p:nvPr/>
          </p:nvSpPr>
          <p:spPr>
            <a:xfrm>
              <a:off x="5977675" y="4991725"/>
              <a:ext cx="117425" cy="17575"/>
            </a:xfrm>
            <a:custGeom>
              <a:rect b="b" l="l" r="r" t="t"/>
              <a:pathLst>
                <a:path extrusionOk="0" h="703" w="4697">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1"/>
            <p:cNvSpPr/>
            <p:nvPr/>
          </p:nvSpPr>
          <p:spPr>
            <a:xfrm>
              <a:off x="6019375" y="4955525"/>
              <a:ext cx="16475" cy="9900"/>
            </a:xfrm>
            <a:custGeom>
              <a:rect b="b" l="l" r="r" t="t"/>
              <a:pathLst>
                <a:path extrusionOk="0" h="396" w="659">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1"/>
            <p:cNvSpPr/>
            <p:nvPr/>
          </p:nvSpPr>
          <p:spPr>
            <a:xfrm>
              <a:off x="6024850" y="4934675"/>
              <a:ext cx="25275" cy="13175"/>
            </a:xfrm>
            <a:custGeom>
              <a:rect b="b" l="l" r="r" t="t"/>
              <a:pathLst>
                <a:path extrusionOk="0" h="527" w="1011">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1"/>
            <p:cNvSpPr/>
            <p:nvPr/>
          </p:nvSpPr>
          <p:spPr>
            <a:xfrm>
              <a:off x="6041325" y="4908350"/>
              <a:ext cx="165650" cy="19775"/>
            </a:xfrm>
            <a:custGeom>
              <a:rect b="b" l="l" r="r" t="t"/>
              <a:pathLst>
                <a:path extrusionOk="0" h="791" w="6626">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1"/>
            <p:cNvSpPr/>
            <p:nvPr/>
          </p:nvSpPr>
          <p:spPr>
            <a:xfrm>
              <a:off x="6046800" y="4887500"/>
              <a:ext cx="165675" cy="23075"/>
            </a:xfrm>
            <a:custGeom>
              <a:rect b="b" l="l" r="r" t="t"/>
              <a:pathLst>
                <a:path extrusionOk="0" h="923" w="6627">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1"/>
            <p:cNvSpPr/>
            <p:nvPr/>
          </p:nvSpPr>
          <p:spPr>
            <a:xfrm>
              <a:off x="6097250" y="4844725"/>
              <a:ext cx="125100" cy="18675"/>
            </a:xfrm>
            <a:custGeom>
              <a:rect b="b" l="l" r="r" t="t"/>
              <a:pathLst>
                <a:path extrusionOk="0" h="747" w="5004">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1"/>
            <p:cNvSpPr/>
            <p:nvPr/>
          </p:nvSpPr>
          <p:spPr>
            <a:xfrm>
              <a:off x="6107125" y="4824975"/>
              <a:ext cx="120700" cy="20875"/>
            </a:xfrm>
            <a:custGeom>
              <a:rect b="b" l="l" r="r" t="t"/>
              <a:pathLst>
                <a:path extrusionOk="0" h="835" w="4828">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1"/>
            <p:cNvSpPr/>
            <p:nvPr/>
          </p:nvSpPr>
          <p:spPr>
            <a:xfrm>
              <a:off x="6100550" y="4800825"/>
              <a:ext cx="161275" cy="30750"/>
            </a:xfrm>
            <a:custGeom>
              <a:rect b="b" l="l" r="r" t="t"/>
              <a:pathLst>
                <a:path extrusionOk="0" h="1230" w="6451">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1"/>
            <p:cNvSpPr/>
            <p:nvPr/>
          </p:nvSpPr>
          <p:spPr>
            <a:xfrm>
              <a:off x="6098350" y="4774500"/>
              <a:ext cx="190900" cy="29650"/>
            </a:xfrm>
            <a:custGeom>
              <a:rect b="b" l="l" r="r" t="t"/>
              <a:pathLst>
                <a:path extrusionOk="0" h="1186" w="7636">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1"/>
            <p:cNvSpPr/>
            <p:nvPr/>
          </p:nvSpPr>
          <p:spPr>
            <a:xfrm>
              <a:off x="6109325" y="4682350"/>
              <a:ext cx="523300" cy="91075"/>
            </a:xfrm>
            <a:custGeom>
              <a:rect b="b" l="l" r="r" t="t"/>
              <a:pathLst>
                <a:path extrusionOk="0" h="3643" w="20932">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1"/>
            <p:cNvSpPr/>
            <p:nvPr/>
          </p:nvSpPr>
          <p:spPr>
            <a:xfrm>
              <a:off x="6085200" y="4649450"/>
              <a:ext cx="537550" cy="125075"/>
            </a:xfrm>
            <a:custGeom>
              <a:rect b="b" l="l" r="r" t="t"/>
              <a:pathLst>
                <a:path extrusionOk="0" h="5003" w="21502">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1"/>
            <p:cNvSpPr/>
            <p:nvPr/>
          </p:nvSpPr>
          <p:spPr>
            <a:xfrm>
              <a:off x="6057775" y="4612150"/>
              <a:ext cx="585825" cy="165675"/>
            </a:xfrm>
            <a:custGeom>
              <a:rect b="b" l="l" r="r" t="t"/>
              <a:pathLst>
                <a:path extrusionOk="0" h="6627" w="23433">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1"/>
            <p:cNvSpPr/>
            <p:nvPr/>
          </p:nvSpPr>
          <p:spPr>
            <a:xfrm>
              <a:off x="6038025" y="4574850"/>
              <a:ext cx="634100" cy="202975"/>
            </a:xfrm>
            <a:custGeom>
              <a:rect b="b" l="l" r="r" t="t"/>
              <a:pathLst>
                <a:path extrusionOk="0" h="8119" w="25364">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1"/>
            <p:cNvSpPr/>
            <p:nvPr/>
          </p:nvSpPr>
          <p:spPr>
            <a:xfrm>
              <a:off x="5408325" y="4697725"/>
              <a:ext cx="1298900" cy="349975"/>
            </a:xfrm>
            <a:custGeom>
              <a:rect b="b" l="l" r="r" t="t"/>
              <a:pathLst>
                <a:path extrusionOk="0" h="13999" w="51956">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1"/>
            <p:cNvSpPr/>
            <p:nvPr/>
          </p:nvSpPr>
          <p:spPr>
            <a:xfrm>
              <a:off x="5018900" y="3079625"/>
              <a:ext cx="854600" cy="1977925"/>
            </a:xfrm>
            <a:custGeom>
              <a:rect b="b" l="l" r="r" t="t"/>
              <a:pathLst>
                <a:path extrusionOk="0" h="79117" w="34184">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1"/>
            <p:cNvSpPr/>
            <p:nvPr/>
          </p:nvSpPr>
          <p:spPr>
            <a:xfrm>
              <a:off x="5485125" y="4868850"/>
              <a:ext cx="646175" cy="158000"/>
            </a:xfrm>
            <a:custGeom>
              <a:rect b="b" l="l" r="r" t="t"/>
              <a:pathLst>
                <a:path extrusionOk="0" h="6320" w="25847">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1"/>
            <p:cNvSpPr/>
            <p:nvPr/>
          </p:nvSpPr>
          <p:spPr>
            <a:xfrm>
              <a:off x="4868600" y="2894225"/>
              <a:ext cx="799750" cy="2106300"/>
            </a:xfrm>
            <a:custGeom>
              <a:rect b="b" l="l" r="r" t="t"/>
              <a:pathLst>
                <a:path extrusionOk="0" h="84252" w="3199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1"/>
            <p:cNvSpPr/>
            <p:nvPr/>
          </p:nvSpPr>
          <p:spPr>
            <a:xfrm>
              <a:off x="5491700" y="4970875"/>
              <a:ext cx="615450" cy="109725"/>
            </a:xfrm>
            <a:custGeom>
              <a:rect b="b" l="l" r="r" t="t"/>
              <a:pathLst>
                <a:path extrusionOk="0" h="4389" w="24618">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1"/>
            <p:cNvSpPr/>
            <p:nvPr/>
          </p:nvSpPr>
          <p:spPr>
            <a:xfrm>
              <a:off x="4734775" y="3421900"/>
              <a:ext cx="152500" cy="1580800"/>
            </a:xfrm>
            <a:custGeom>
              <a:rect b="b" l="l" r="r" t="t"/>
              <a:pathLst>
                <a:path extrusionOk="0" h="63232" w="610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41"/>
            <p:cNvSpPr/>
            <p:nvPr/>
          </p:nvSpPr>
          <p:spPr>
            <a:xfrm>
              <a:off x="5672725" y="5078375"/>
              <a:ext cx="263300" cy="31850"/>
            </a:xfrm>
            <a:custGeom>
              <a:rect b="b" l="l" r="r" t="t"/>
              <a:pathLst>
                <a:path extrusionOk="0" h="1274" w="10532">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1"/>
            <p:cNvSpPr/>
            <p:nvPr/>
          </p:nvSpPr>
          <p:spPr>
            <a:xfrm>
              <a:off x="4600925" y="3731250"/>
              <a:ext cx="119600" cy="1265975"/>
            </a:xfrm>
            <a:custGeom>
              <a:rect b="b" l="l" r="r" t="t"/>
              <a:pathLst>
                <a:path extrusionOk="0" h="50639" w="4784">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1"/>
            <p:cNvSpPr/>
            <p:nvPr/>
          </p:nvSpPr>
          <p:spPr>
            <a:xfrm>
              <a:off x="4181875" y="2871200"/>
              <a:ext cx="454200" cy="2112850"/>
            </a:xfrm>
            <a:custGeom>
              <a:rect b="b" l="l" r="r" t="t"/>
              <a:pathLst>
                <a:path extrusionOk="0" h="84514" w="18168">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41"/>
            <p:cNvSpPr/>
            <p:nvPr/>
          </p:nvSpPr>
          <p:spPr>
            <a:xfrm>
              <a:off x="4065600" y="2698975"/>
              <a:ext cx="527675" cy="2220375"/>
            </a:xfrm>
            <a:custGeom>
              <a:rect b="b" l="l" r="r" t="t"/>
              <a:pathLst>
                <a:path extrusionOk="0" h="88815" w="21107">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41"/>
            <p:cNvSpPr/>
            <p:nvPr/>
          </p:nvSpPr>
          <p:spPr>
            <a:xfrm>
              <a:off x="3837425" y="3370350"/>
              <a:ext cx="377375" cy="1344950"/>
            </a:xfrm>
            <a:custGeom>
              <a:rect b="b" l="l" r="r" t="t"/>
              <a:pathLst>
                <a:path extrusionOk="0" h="53798" w="15095">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41"/>
            <p:cNvSpPr/>
            <p:nvPr/>
          </p:nvSpPr>
          <p:spPr>
            <a:xfrm>
              <a:off x="3607050" y="3450425"/>
              <a:ext cx="547425" cy="1221000"/>
            </a:xfrm>
            <a:custGeom>
              <a:rect b="b" l="l" r="r" t="t"/>
              <a:pathLst>
                <a:path extrusionOk="0" h="48840" w="21897">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41"/>
            <p:cNvSpPr/>
            <p:nvPr/>
          </p:nvSpPr>
          <p:spPr>
            <a:xfrm>
              <a:off x="3672850" y="3530500"/>
              <a:ext cx="435550" cy="1108000"/>
            </a:xfrm>
            <a:custGeom>
              <a:rect b="b" l="l" r="r" t="t"/>
              <a:pathLst>
                <a:path extrusionOk="0" h="44320" w="17422">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1"/>
            <p:cNvSpPr/>
            <p:nvPr/>
          </p:nvSpPr>
          <p:spPr>
            <a:xfrm>
              <a:off x="6276075" y="3554625"/>
              <a:ext cx="204075" cy="110825"/>
            </a:xfrm>
            <a:custGeom>
              <a:rect b="b" l="l" r="r" t="t"/>
              <a:pathLst>
                <a:path extrusionOk="0" h="4433" w="8163">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41"/>
            <p:cNvSpPr/>
            <p:nvPr/>
          </p:nvSpPr>
          <p:spPr>
            <a:xfrm>
              <a:off x="6730225" y="3940775"/>
              <a:ext cx="561700" cy="625325"/>
            </a:xfrm>
            <a:custGeom>
              <a:rect b="b" l="l" r="r" t="t"/>
              <a:pathLst>
                <a:path extrusionOk="0" h="25013" w="22468">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41"/>
            <p:cNvSpPr/>
            <p:nvPr/>
          </p:nvSpPr>
          <p:spPr>
            <a:xfrm>
              <a:off x="6209150" y="3492100"/>
              <a:ext cx="307200" cy="221625"/>
            </a:xfrm>
            <a:custGeom>
              <a:rect b="b" l="l" r="r" t="t"/>
              <a:pathLst>
                <a:path extrusionOk="0" h="8865" w="12288">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41"/>
            <p:cNvSpPr/>
            <p:nvPr/>
          </p:nvSpPr>
          <p:spPr>
            <a:xfrm>
              <a:off x="6661125" y="3867275"/>
              <a:ext cx="603375" cy="716375"/>
            </a:xfrm>
            <a:custGeom>
              <a:rect b="b" l="l" r="r" t="t"/>
              <a:pathLst>
                <a:path extrusionOk="0" h="28655" w="24135">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41"/>
            <p:cNvSpPr/>
            <p:nvPr/>
          </p:nvSpPr>
          <p:spPr>
            <a:xfrm>
              <a:off x="6088475" y="3432875"/>
              <a:ext cx="1147500" cy="1171625"/>
            </a:xfrm>
            <a:custGeom>
              <a:rect b="b" l="l" r="r" t="t"/>
              <a:pathLst>
                <a:path extrusionOk="0" h="46865" w="4590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41"/>
            <p:cNvSpPr/>
            <p:nvPr/>
          </p:nvSpPr>
          <p:spPr>
            <a:xfrm>
              <a:off x="5247075" y="3384600"/>
              <a:ext cx="1963675" cy="1351550"/>
            </a:xfrm>
            <a:custGeom>
              <a:rect b="b" l="l" r="r" t="t"/>
              <a:pathLst>
                <a:path extrusionOk="0" h="54062" w="78547">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41"/>
            <p:cNvSpPr/>
            <p:nvPr/>
          </p:nvSpPr>
          <p:spPr>
            <a:xfrm>
              <a:off x="5232825" y="3337425"/>
              <a:ext cx="2084350" cy="1428325"/>
            </a:xfrm>
            <a:custGeom>
              <a:rect b="b" l="l" r="r" t="t"/>
              <a:pathLst>
                <a:path extrusionOk="0" h="57133" w="83374">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41"/>
            <p:cNvSpPr/>
            <p:nvPr/>
          </p:nvSpPr>
          <p:spPr>
            <a:xfrm>
              <a:off x="5156025" y="3211275"/>
              <a:ext cx="2045950" cy="1731100"/>
            </a:xfrm>
            <a:custGeom>
              <a:rect b="b" l="l" r="r" t="t"/>
              <a:pathLst>
                <a:path extrusionOk="0" h="69244" w="81838">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41"/>
            <p:cNvSpPr/>
            <p:nvPr/>
          </p:nvSpPr>
          <p:spPr>
            <a:xfrm>
              <a:off x="5473050" y="4092175"/>
              <a:ext cx="560600" cy="444300"/>
            </a:xfrm>
            <a:custGeom>
              <a:rect b="b" l="l" r="r" t="t"/>
              <a:pathLst>
                <a:path extrusionOk="0" h="17772" w="22424">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1"/>
            <p:cNvSpPr/>
            <p:nvPr/>
          </p:nvSpPr>
          <p:spPr>
            <a:xfrm>
              <a:off x="5446725" y="4038425"/>
              <a:ext cx="650550" cy="557300"/>
            </a:xfrm>
            <a:custGeom>
              <a:rect b="b" l="l" r="r" t="t"/>
              <a:pathLst>
                <a:path extrusionOk="0" h="22292" w="26022">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1"/>
            <p:cNvSpPr/>
            <p:nvPr/>
          </p:nvSpPr>
          <p:spPr>
            <a:xfrm>
              <a:off x="5262425" y="3874975"/>
              <a:ext cx="889700" cy="781075"/>
            </a:xfrm>
            <a:custGeom>
              <a:rect b="b" l="l" r="r" t="t"/>
              <a:pathLst>
                <a:path extrusionOk="0" h="31243" w="35588">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1"/>
            <p:cNvSpPr/>
            <p:nvPr/>
          </p:nvSpPr>
          <p:spPr>
            <a:xfrm>
              <a:off x="6038025" y="3987950"/>
              <a:ext cx="388375" cy="286350"/>
            </a:xfrm>
            <a:custGeom>
              <a:rect b="b" l="l" r="r" t="t"/>
              <a:pathLst>
                <a:path extrusionOk="0" h="11454" w="15535">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1"/>
            <p:cNvSpPr/>
            <p:nvPr/>
          </p:nvSpPr>
          <p:spPr>
            <a:xfrm>
              <a:off x="6096175" y="1773100"/>
              <a:ext cx="942350" cy="1522675"/>
            </a:xfrm>
            <a:custGeom>
              <a:rect b="b" l="l" r="r" t="t"/>
              <a:pathLst>
                <a:path extrusionOk="0" h="60907" w="37694">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1"/>
            <p:cNvSpPr/>
            <p:nvPr/>
          </p:nvSpPr>
          <p:spPr>
            <a:xfrm>
              <a:off x="6123600" y="1816975"/>
              <a:ext cx="957700" cy="1504025"/>
            </a:xfrm>
            <a:custGeom>
              <a:rect b="b" l="l" r="r" t="t"/>
              <a:pathLst>
                <a:path extrusionOk="0" h="60161" w="38308">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41"/>
            <p:cNvSpPr/>
            <p:nvPr/>
          </p:nvSpPr>
          <p:spPr>
            <a:xfrm>
              <a:off x="6392350" y="3454800"/>
              <a:ext cx="767950" cy="217250"/>
            </a:xfrm>
            <a:custGeom>
              <a:rect b="b" l="l" r="r" t="t"/>
              <a:pathLst>
                <a:path extrusionOk="0" h="8690" w="30718">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41"/>
            <p:cNvSpPr/>
            <p:nvPr/>
          </p:nvSpPr>
          <p:spPr>
            <a:xfrm>
              <a:off x="6322150" y="3238700"/>
              <a:ext cx="868850" cy="265500"/>
            </a:xfrm>
            <a:custGeom>
              <a:rect b="b" l="l" r="r" t="t"/>
              <a:pathLst>
                <a:path extrusionOk="0" h="10620" w="34754">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1"/>
            <p:cNvSpPr/>
            <p:nvPr/>
          </p:nvSpPr>
          <p:spPr>
            <a:xfrm>
              <a:off x="6256325" y="3037950"/>
              <a:ext cx="923700" cy="403725"/>
            </a:xfrm>
            <a:custGeom>
              <a:rect b="b" l="l" r="r" t="t"/>
              <a:pathLst>
                <a:path extrusionOk="0" h="16149" w="36948">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1"/>
            <p:cNvSpPr/>
            <p:nvPr/>
          </p:nvSpPr>
          <p:spPr>
            <a:xfrm>
              <a:off x="6203675" y="2736275"/>
              <a:ext cx="931375" cy="657125"/>
            </a:xfrm>
            <a:custGeom>
              <a:rect b="b" l="l" r="r" t="t"/>
              <a:pathLst>
                <a:path extrusionOk="0" h="26285" w="37255">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1"/>
            <p:cNvSpPr/>
            <p:nvPr/>
          </p:nvSpPr>
          <p:spPr>
            <a:xfrm>
              <a:off x="6895875" y="1781875"/>
              <a:ext cx="345600" cy="2234625"/>
            </a:xfrm>
            <a:custGeom>
              <a:rect b="b" l="l" r="r" t="t"/>
              <a:pathLst>
                <a:path extrusionOk="0" h="89385" w="13824">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41"/>
            <p:cNvSpPr/>
            <p:nvPr/>
          </p:nvSpPr>
          <p:spPr>
            <a:xfrm>
              <a:off x="6471350" y="3612775"/>
              <a:ext cx="385075" cy="336800"/>
            </a:xfrm>
            <a:custGeom>
              <a:rect b="b" l="l" r="r" t="t"/>
              <a:pathLst>
                <a:path extrusionOk="0" h="13472" w="15403">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1"/>
            <p:cNvSpPr/>
            <p:nvPr/>
          </p:nvSpPr>
          <p:spPr>
            <a:xfrm>
              <a:off x="6507550" y="3657750"/>
              <a:ext cx="242450" cy="218325"/>
            </a:xfrm>
            <a:custGeom>
              <a:rect b="b" l="l" r="r" t="t"/>
              <a:pathLst>
                <a:path extrusionOk="0" h="8733" w="9698">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1"/>
            <p:cNvSpPr/>
            <p:nvPr/>
          </p:nvSpPr>
          <p:spPr>
            <a:xfrm>
              <a:off x="6151025" y="1762125"/>
              <a:ext cx="1018050" cy="1584100"/>
            </a:xfrm>
            <a:custGeom>
              <a:rect b="b" l="l" r="r" t="t"/>
              <a:pathLst>
                <a:path extrusionOk="0" h="63364" w="40722">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1"/>
            <p:cNvSpPr/>
            <p:nvPr/>
          </p:nvSpPr>
          <p:spPr>
            <a:xfrm>
              <a:off x="6010600" y="1752250"/>
              <a:ext cx="930300" cy="1467825"/>
            </a:xfrm>
            <a:custGeom>
              <a:rect b="b" l="l" r="r" t="t"/>
              <a:pathLst>
                <a:path extrusionOk="0" h="58713" w="37212">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1"/>
            <p:cNvSpPr/>
            <p:nvPr/>
          </p:nvSpPr>
          <p:spPr>
            <a:xfrm>
              <a:off x="5864700" y="1744575"/>
              <a:ext cx="948925" cy="1343850"/>
            </a:xfrm>
            <a:custGeom>
              <a:rect b="b" l="l" r="r" t="t"/>
              <a:pathLst>
                <a:path extrusionOk="0" h="53754" w="37957">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1"/>
            <p:cNvSpPr/>
            <p:nvPr/>
          </p:nvSpPr>
          <p:spPr>
            <a:xfrm>
              <a:off x="5659550" y="1808200"/>
              <a:ext cx="1010375" cy="1094850"/>
            </a:xfrm>
            <a:custGeom>
              <a:rect b="b" l="l" r="r" t="t"/>
              <a:pathLst>
                <a:path extrusionOk="0" h="43794" w="40415">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1"/>
            <p:cNvSpPr/>
            <p:nvPr/>
          </p:nvSpPr>
          <p:spPr>
            <a:xfrm>
              <a:off x="5521325" y="1824650"/>
              <a:ext cx="982950" cy="954425"/>
            </a:xfrm>
            <a:custGeom>
              <a:rect b="b" l="l" r="r" t="t"/>
              <a:pathLst>
                <a:path extrusionOk="0" h="38177" w="39318">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1"/>
            <p:cNvSpPr/>
            <p:nvPr/>
          </p:nvSpPr>
          <p:spPr>
            <a:xfrm>
              <a:off x="5398475" y="1973850"/>
              <a:ext cx="866650" cy="695525"/>
            </a:xfrm>
            <a:custGeom>
              <a:rect b="b" l="l" r="r" t="t"/>
              <a:pathLst>
                <a:path extrusionOk="0" h="27821" w="34666">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1"/>
            <p:cNvSpPr/>
            <p:nvPr/>
          </p:nvSpPr>
          <p:spPr>
            <a:xfrm>
              <a:off x="5275600" y="2483950"/>
              <a:ext cx="133850" cy="74625"/>
            </a:xfrm>
            <a:custGeom>
              <a:rect b="b" l="l" r="r" t="t"/>
              <a:pathLst>
                <a:path extrusionOk="0" h="2985" w="5354">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1"/>
            <p:cNvSpPr/>
            <p:nvPr/>
          </p:nvSpPr>
          <p:spPr>
            <a:xfrm>
              <a:off x="6505350" y="3574375"/>
              <a:ext cx="121800" cy="43900"/>
            </a:xfrm>
            <a:custGeom>
              <a:rect b="b" l="l" r="r" t="t"/>
              <a:pathLst>
                <a:path extrusionOk="0" h="1756" w="4872">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1"/>
            <p:cNvSpPr/>
            <p:nvPr/>
          </p:nvSpPr>
          <p:spPr>
            <a:xfrm>
              <a:off x="4039275" y="2169125"/>
              <a:ext cx="3006925" cy="2565925"/>
            </a:xfrm>
            <a:custGeom>
              <a:rect b="b" l="l" r="r" t="t"/>
              <a:pathLst>
                <a:path extrusionOk="0" h="102637" w="120277">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1"/>
            <p:cNvSpPr/>
            <p:nvPr/>
          </p:nvSpPr>
          <p:spPr>
            <a:xfrm>
              <a:off x="4836800" y="3535975"/>
              <a:ext cx="125075" cy="1464550"/>
            </a:xfrm>
            <a:custGeom>
              <a:rect b="b" l="l" r="r" t="t"/>
              <a:pathLst>
                <a:path extrusionOk="0" h="58582" w="5003">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1"/>
            <p:cNvSpPr/>
            <p:nvPr/>
          </p:nvSpPr>
          <p:spPr>
            <a:xfrm>
              <a:off x="4802775" y="3543675"/>
              <a:ext cx="129475" cy="1510600"/>
            </a:xfrm>
            <a:custGeom>
              <a:rect b="b" l="l" r="r" t="t"/>
              <a:pathLst>
                <a:path extrusionOk="0" h="60424" w="5179">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1"/>
            <p:cNvSpPr/>
            <p:nvPr/>
          </p:nvSpPr>
          <p:spPr>
            <a:xfrm>
              <a:off x="4766575" y="3551350"/>
              <a:ext cx="129475" cy="1474400"/>
            </a:xfrm>
            <a:custGeom>
              <a:rect b="b" l="l" r="r" t="t"/>
              <a:pathLst>
                <a:path extrusionOk="0" h="58976" w="5179">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1"/>
            <p:cNvSpPr/>
            <p:nvPr/>
          </p:nvSpPr>
          <p:spPr>
            <a:xfrm>
              <a:off x="4751225" y="3587550"/>
              <a:ext cx="113025" cy="1464525"/>
            </a:xfrm>
            <a:custGeom>
              <a:rect b="b" l="l" r="r" t="t"/>
              <a:pathLst>
                <a:path extrusionOk="0" h="58581" w="4521">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1"/>
            <p:cNvSpPr/>
            <p:nvPr/>
          </p:nvSpPr>
          <p:spPr>
            <a:xfrm>
              <a:off x="4716125" y="4375200"/>
              <a:ext cx="64750" cy="674675"/>
            </a:xfrm>
            <a:custGeom>
              <a:rect b="b" l="l" r="r" t="t"/>
              <a:pathLst>
                <a:path extrusionOk="0" h="26987" w="259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1"/>
            <p:cNvSpPr/>
            <p:nvPr/>
          </p:nvSpPr>
          <p:spPr>
            <a:xfrm>
              <a:off x="4683200" y="4215025"/>
              <a:ext cx="64750" cy="781100"/>
            </a:xfrm>
            <a:custGeom>
              <a:rect b="b" l="l" r="r" t="t"/>
              <a:pathLst>
                <a:path extrusionOk="0" h="31244" w="259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1"/>
            <p:cNvSpPr/>
            <p:nvPr/>
          </p:nvSpPr>
          <p:spPr>
            <a:xfrm>
              <a:off x="4650300" y="4168950"/>
              <a:ext cx="75725" cy="786600"/>
            </a:xfrm>
            <a:custGeom>
              <a:rect b="b" l="l" r="r" t="t"/>
              <a:pathLst>
                <a:path extrusionOk="0" h="31464" w="3029">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1"/>
            <p:cNvSpPr/>
            <p:nvPr/>
          </p:nvSpPr>
          <p:spPr>
            <a:xfrm>
              <a:off x="4619575" y="4645050"/>
              <a:ext cx="51600" cy="285250"/>
            </a:xfrm>
            <a:custGeom>
              <a:rect b="b" l="l" r="r" t="t"/>
              <a:pathLst>
                <a:path extrusionOk="0" h="11410" w="2064">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1"/>
            <p:cNvSpPr/>
            <p:nvPr/>
          </p:nvSpPr>
          <p:spPr>
            <a:xfrm>
              <a:off x="4598750" y="4775600"/>
              <a:ext cx="26350" cy="111925"/>
            </a:xfrm>
            <a:custGeom>
              <a:rect b="b" l="l" r="r" t="t"/>
              <a:pathLst>
                <a:path extrusionOk="0" h="4477" w="1054">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1"/>
            <p:cNvSpPr/>
            <p:nvPr/>
          </p:nvSpPr>
          <p:spPr>
            <a:xfrm>
              <a:off x="5341425" y="4865550"/>
              <a:ext cx="95450" cy="49400"/>
            </a:xfrm>
            <a:custGeom>
              <a:rect b="b" l="l" r="r" t="t"/>
              <a:pathLst>
                <a:path extrusionOk="0" h="1976" w="3818">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1"/>
            <p:cNvSpPr/>
            <p:nvPr/>
          </p:nvSpPr>
          <p:spPr>
            <a:xfrm>
              <a:off x="5341425" y="4841425"/>
              <a:ext cx="97650" cy="45000"/>
            </a:xfrm>
            <a:custGeom>
              <a:rect b="b" l="l" r="r" t="t"/>
              <a:pathLst>
                <a:path extrusionOk="0" h="1800" w="3906">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1"/>
            <p:cNvSpPr/>
            <p:nvPr/>
          </p:nvSpPr>
          <p:spPr>
            <a:xfrm>
              <a:off x="5341425" y="4815100"/>
              <a:ext cx="127275" cy="43900"/>
            </a:xfrm>
            <a:custGeom>
              <a:rect b="b" l="l" r="r" t="t"/>
              <a:pathLst>
                <a:path extrusionOk="0" h="1756" w="5091">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1"/>
            <p:cNvSpPr/>
            <p:nvPr/>
          </p:nvSpPr>
          <p:spPr>
            <a:xfrm>
              <a:off x="5305225" y="4740500"/>
              <a:ext cx="241350" cy="79000"/>
            </a:xfrm>
            <a:custGeom>
              <a:rect b="b" l="l" r="r" t="t"/>
              <a:pathLst>
                <a:path extrusionOk="0" h="3160" w="9654">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41"/>
            <p:cNvSpPr/>
            <p:nvPr/>
          </p:nvSpPr>
          <p:spPr>
            <a:xfrm>
              <a:off x="5384200" y="5052050"/>
              <a:ext cx="25" cy="25"/>
            </a:xfrm>
            <a:custGeom>
              <a:rect b="b" l="l" r="r" t="t"/>
              <a:pathLst>
                <a:path extrusionOk="0" h="1" w="1">
                  <a:moveTo>
                    <a:pt x="1" y="1"/>
                  </a:moveTo>
                  <a:lnTo>
                    <a:pt x="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41"/>
            <p:cNvSpPr/>
            <p:nvPr/>
          </p:nvSpPr>
          <p:spPr>
            <a:xfrm>
              <a:off x="5384200" y="5052050"/>
              <a:ext cx="25" cy="25"/>
            </a:xfrm>
            <a:custGeom>
              <a:rect b="b" l="l" r="r" t="t"/>
              <a:pathLst>
                <a:path extrusionOk="0" fill="none" h="1" w="1">
                  <a:moveTo>
                    <a:pt x="1" y="1"/>
                  </a:moveTo>
                  <a:lnTo>
                    <a:pt x="1" y="1"/>
                  </a:lnTo>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1"/>
            <p:cNvSpPr/>
            <p:nvPr/>
          </p:nvSpPr>
          <p:spPr>
            <a:xfrm>
              <a:off x="5067175" y="3133375"/>
              <a:ext cx="866650" cy="1926375"/>
            </a:xfrm>
            <a:custGeom>
              <a:rect b="b" l="l" r="r" t="t"/>
              <a:pathLst>
                <a:path extrusionOk="0" h="77055" w="34666">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1"/>
            <p:cNvSpPr/>
            <p:nvPr/>
          </p:nvSpPr>
          <p:spPr>
            <a:xfrm>
              <a:off x="5041925" y="3105950"/>
              <a:ext cx="861200" cy="1932975"/>
            </a:xfrm>
            <a:custGeom>
              <a:rect b="b" l="l" r="r" t="t"/>
              <a:pathLst>
                <a:path extrusionOk="0" h="77319" w="34448">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41"/>
            <p:cNvSpPr/>
            <p:nvPr/>
          </p:nvSpPr>
          <p:spPr>
            <a:xfrm>
              <a:off x="4993675" y="3053300"/>
              <a:ext cx="851300" cy="1980125"/>
            </a:xfrm>
            <a:custGeom>
              <a:rect b="b" l="l" r="r" t="t"/>
              <a:pathLst>
                <a:path extrusionOk="0" h="79205" w="34052">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41"/>
            <p:cNvSpPr/>
            <p:nvPr/>
          </p:nvSpPr>
          <p:spPr>
            <a:xfrm>
              <a:off x="4962950" y="3026975"/>
              <a:ext cx="852400" cy="2017425"/>
            </a:xfrm>
            <a:custGeom>
              <a:rect b="b" l="l" r="r" t="t"/>
              <a:pathLst>
                <a:path extrusionOk="0" h="80697" w="34096">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41"/>
            <p:cNvSpPr/>
            <p:nvPr/>
          </p:nvSpPr>
          <p:spPr>
            <a:xfrm>
              <a:off x="4932225" y="2976525"/>
              <a:ext cx="827175" cy="2027275"/>
            </a:xfrm>
            <a:custGeom>
              <a:rect b="b" l="l" r="r" t="t"/>
              <a:pathLst>
                <a:path extrusionOk="0" h="81091" w="33087">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1"/>
            <p:cNvSpPr/>
            <p:nvPr/>
          </p:nvSpPr>
          <p:spPr>
            <a:xfrm>
              <a:off x="4899325" y="2920575"/>
              <a:ext cx="796450" cy="2115050"/>
            </a:xfrm>
            <a:custGeom>
              <a:rect b="b" l="l" r="r" t="t"/>
              <a:pathLst>
                <a:path extrusionOk="0" h="84602" w="31858">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41"/>
            <p:cNvSpPr/>
            <p:nvPr/>
          </p:nvSpPr>
          <p:spPr>
            <a:xfrm>
              <a:off x="5289850" y="2869000"/>
              <a:ext cx="349975" cy="388375"/>
            </a:xfrm>
            <a:custGeom>
              <a:rect b="b" l="l" r="r" t="t"/>
              <a:pathLst>
                <a:path extrusionOk="0" h="15535" w="13999">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41"/>
            <p:cNvSpPr/>
            <p:nvPr/>
          </p:nvSpPr>
          <p:spPr>
            <a:xfrm>
              <a:off x="5206475" y="2843775"/>
              <a:ext cx="405925" cy="426750"/>
            </a:xfrm>
            <a:custGeom>
              <a:rect b="b" l="l" r="r" t="t"/>
              <a:pathLst>
                <a:path extrusionOk="0" h="17070" w="16237">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41"/>
            <p:cNvSpPr/>
            <p:nvPr/>
          </p:nvSpPr>
          <p:spPr>
            <a:xfrm>
              <a:off x="5101175" y="2819650"/>
              <a:ext cx="483800" cy="494775"/>
            </a:xfrm>
            <a:custGeom>
              <a:rect b="b" l="l" r="r" t="t"/>
              <a:pathLst>
                <a:path extrusionOk="0" h="19791" w="19352">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41"/>
            <p:cNvSpPr/>
            <p:nvPr/>
          </p:nvSpPr>
          <p:spPr>
            <a:xfrm>
              <a:off x="3975625" y="3259550"/>
              <a:ext cx="584750" cy="1657600"/>
            </a:xfrm>
            <a:custGeom>
              <a:rect b="b" l="l" r="r" t="t"/>
              <a:pathLst>
                <a:path extrusionOk="0" h="66304" w="2339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41"/>
            <p:cNvSpPr/>
            <p:nvPr/>
          </p:nvSpPr>
          <p:spPr>
            <a:xfrm>
              <a:off x="3940525" y="2730775"/>
              <a:ext cx="589125" cy="2188575"/>
            </a:xfrm>
            <a:custGeom>
              <a:rect b="b" l="l" r="r" t="t"/>
              <a:pathLst>
                <a:path extrusionOk="0" h="87543" w="23565">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41"/>
            <p:cNvSpPr/>
            <p:nvPr/>
          </p:nvSpPr>
          <p:spPr>
            <a:xfrm>
              <a:off x="4021700" y="2610100"/>
              <a:ext cx="687875" cy="2200625"/>
            </a:xfrm>
            <a:custGeom>
              <a:rect b="b" l="l" r="r" t="t"/>
              <a:pathLst>
                <a:path extrusionOk="0" h="88025" w="27515">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41"/>
            <p:cNvSpPr/>
            <p:nvPr/>
          </p:nvSpPr>
          <p:spPr>
            <a:xfrm>
              <a:off x="3872525" y="2722000"/>
              <a:ext cx="510125" cy="2108475"/>
            </a:xfrm>
            <a:custGeom>
              <a:rect b="b" l="l" r="r" t="t"/>
              <a:pathLst>
                <a:path extrusionOk="0" h="84339" w="20405">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41"/>
            <p:cNvSpPr/>
            <p:nvPr/>
          </p:nvSpPr>
          <p:spPr>
            <a:xfrm>
              <a:off x="5263525" y="3312200"/>
              <a:ext cx="868875" cy="1159550"/>
            </a:xfrm>
            <a:custGeom>
              <a:rect b="b" l="l" r="r" t="t"/>
              <a:pathLst>
                <a:path extrusionOk="0" h="46382" w="34755">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1"/>
            <p:cNvSpPr/>
            <p:nvPr/>
          </p:nvSpPr>
          <p:spPr>
            <a:xfrm>
              <a:off x="5251475" y="3288075"/>
              <a:ext cx="853500" cy="1173800"/>
            </a:xfrm>
            <a:custGeom>
              <a:rect b="b" l="l" r="r" t="t"/>
              <a:pathLst>
                <a:path extrusionOk="0" h="46952" w="3414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1"/>
            <p:cNvSpPr/>
            <p:nvPr/>
          </p:nvSpPr>
          <p:spPr>
            <a:xfrm>
              <a:off x="5242675" y="3261725"/>
              <a:ext cx="833775" cy="1184800"/>
            </a:xfrm>
            <a:custGeom>
              <a:rect b="b" l="l" r="r" t="t"/>
              <a:pathLst>
                <a:path extrusionOk="0" h="47392" w="33351">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1"/>
            <p:cNvSpPr/>
            <p:nvPr/>
          </p:nvSpPr>
          <p:spPr>
            <a:xfrm>
              <a:off x="5230625" y="3236500"/>
              <a:ext cx="817300" cy="1199050"/>
            </a:xfrm>
            <a:custGeom>
              <a:rect b="b" l="l" r="r" t="t"/>
              <a:pathLst>
                <a:path extrusionOk="0" h="47962" w="32692">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1"/>
            <p:cNvSpPr/>
            <p:nvPr/>
          </p:nvSpPr>
          <p:spPr>
            <a:xfrm>
              <a:off x="5136275" y="3184950"/>
              <a:ext cx="854600" cy="1805700"/>
            </a:xfrm>
            <a:custGeom>
              <a:rect b="b" l="l" r="r" t="t"/>
              <a:pathLst>
                <a:path extrusionOk="0" h="72228" w="34184">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1"/>
            <p:cNvSpPr/>
            <p:nvPr/>
          </p:nvSpPr>
          <p:spPr>
            <a:xfrm>
              <a:off x="5101175" y="3159725"/>
              <a:ext cx="862275" cy="1886875"/>
            </a:xfrm>
            <a:custGeom>
              <a:rect b="b" l="l" r="r" t="t"/>
              <a:pathLst>
                <a:path extrusionOk="0" h="75475" w="34491">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1"/>
            <p:cNvSpPr/>
            <p:nvPr/>
          </p:nvSpPr>
          <p:spPr>
            <a:xfrm>
              <a:off x="5644200" y="4235875"/>
              <a:ext cx="110825" cy="70225"/>
            </a:xfrm>
            <a:custGeom>
              <a:rect b="b" l="l" r="r" t="t"/>
              <a:pathLst>
                <a:path extrusionOk="0" h="2809" w="4433">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1"/>
            <p:cNvSpPr/>
            <p:nvPr/>
          </p:nvSpPr>
          <p:spPr>
            <a:xfrm>
              <a:off x="5600325" y="4217225"/>
              <a:ext cx="172250" cy="154700"/>
            </a:xfrm>
            <a:custGeom>
              <a:rect b="b" l="l" r="r" t="t"/>
              <a:pathLst>
                <a:path extrusionOk="0" h="6188" w="689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41"/>
            <p:cNvSpPr/>
            <p:nvPr/>
          </p:nvSpPr>
          <p:spPr>
            <a:xfrm>
              <a:off x="5555325" y="4199675"/>
              <a:ext cx="240275" cy="216125"/>
            </a:xfrm>
            <a:custGeom>
              <a:rect b="b" l="l" r="r" t="t"/>
              <a:pathLst>
                <a:path extrusionOk="0" h="8645" w="9611">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41"/>
            <p:cNvSpPr/>
            <p:nvPr/>
          </p:nvSpPr>
          <p:spPr>
            <a:xfrm>
              <a:off x="5499400" y="4181025"/>
              <a:ext cx="342275" cy="296225"/>
            </a:xfrm>
            <a:custGeom>
              <a:rect b="b" l="l" r="r" t="t"/>
              <a:pathLst>
                <a:path extrusionOk="0" h="11849" w="13691">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1"/>
            <p:cNvSpPr/>
            <p:nvPr/>
          </p:nvSpPr>
          <p:spPr>
            <a:xfrm>
              <a:off x="5288750" y="4500250"/>
              <a:ext cx="79025" cy="51600"/>
            </a:xfrm>
            <a:custGeom>
              <a:rect b="b" l="l" r="r" t="t"/>
              <a:pathLst>
                <a:path extrusionOk="0" h="2064" w="3161">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1"/>
            <p:cNvSpPr/>
            <p:nvPr/>
          </p:nvSpPr>
          <p:spPr>
            <a:xfrm>
              <a:off x="5982075" y="1811500"/>
              <a:ext cx="928100" cy="1382250"/>
            </a:xfrm>
            <a:custGeom>
              <a:rect b="b" l="l" r="r" t="t"/>
              <a:pathLst>
                <a:path extrusionOk="0" h="55290" w="37124">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1"/>
            <p:cNvSpPr/>
            <p:nvPr/>
          </p:nvSpPr>
          <p:spPr>
            <a:xfrm>
              <a:off x="5954650" y="1809300"/>
              <a:ext cx="928100" cy="1359225"/>
            </a:xfrm>
            <a:custGeom>
              <a:rect b="b" l="l" r="r" t="t"/>
              <a:pathLst>
                <a:path extrusionOk="0" h="54369" w="37124">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1"/>
            <p:cNvSpPr/>
            <p:nvPr/>
          </p:nvSpPr>
          <p:spPr>
            <a:xfrm>
              <a:off x="5925025" y="1820275"/>
              <a:ext cx="932500" cy="1321900"/>
            </a:xfrm>
            <a:custGeom>
              <a:rect b="b" l="l" r="r" t="t"/>
              <a:pathLst>
                <a:path extrusionOk="0" h="52876" w="3730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1"/>
            <p:cNvSpPr/>
            <p:nvPr/>
          </p:nvSpPr>
          <p:spPr>
            <a:xfrm>
              <a:off x="5894325" y="1812575"/>
              <a:ext cx="942350" cy="1302175"/>
            </a:xfrm>
            <a:custGeom>
              <a:rect b="b" l="l" r="r" t="t"/>
              <a:pathLst>
                <a:path extrusionOk="0" h="52087" w="37694">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1"/>
            <p:cNvSpPr/>
            <p:nvPr/>
          </p:nvSpPr>
          <p:spPr>
            <a:xfrm>
              <a:off x="5836175" y="1785150"/>
              <a:ext cx="956625" cy="1276950"/>
            </a:xfrm>
            <a:custGeom>
              <a:rect b="b" l="l" r="r" t="t"/>
              <a:pathLst>
                <a:path extrusionOk="0" h="51078" w="38265">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1"/>
            <p:cNvSpPr/>
            <p:nvPr/>
          </p:nvSpPr>
          <p:spPr>
            <a:xfrm>
              <a:off x="5806550" y="1750050"/>
              <a:ext cx="970875" cy="1285725"/>
            </a:xfrm>
            <a:custGeom>
              <a:rect b="b" l="l" r="r" t="t"/>
              <a:pathLst>
                <a:path extrusionOk="0" h="51429" w="38835">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1"/>
            <p:cNvSpPr/>
            <p:nvPr/>
          </p:nvSpPr>
          <p:spPr>
            <a:xfrm>
              <a:off x="5750600" y="1745675"/>
              <a:ext cx="1006000" cy="1239650"/>
            </a:xfrm>
            <a:custGeom>
              <a:rect b="b" l="l" r="r" t="t"/>
              <a:pathLst>
                <a:path extrusionOk="0" h="49586" w="4024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1"/>
            <p:cNvSpPr/>
            <p:nvPr/>
          </p:nvSpPr>
          <p:spPr>
            <a:xfrm>
              <a:off x="5686975" y="1781875"/>
              <a:ext cx="1024625" cy="1146400"/>
            </a:xfrm>
            <a:custGeom>
              <a:rect b="b" l="l" r="r" t="t"/>
              <a:pathLst>
                <a:path extrusionOk="0" h="45856" w="40985">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1"/>
            <p:cNvSpPr/>
            <p:nvPr/>
          </p:nvSpPr>
          <p:spPr>
            <a:xfrm>
              <a:off x="5631025" y="1795025"/>
              <a:ext cx="1012575" cy="1082775"/>
            </a:xfrm>
            <a:custGeom>
              <a:rect b="b" l="l" r="r" t="t"/>
              <a:pathLst>
                <a:path extrusionOk="0" h="43311" w="40503">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1"/>
            <p:cNvSpPr/>
            <p:nvPr/>
          </p:nvSpPr>
          <p:spPr>
            <a:xfrm>
              <a:off x="5603600" y="1804900"/>
              <a:ext cx="1003800" cy="1047675"/>
            </a:xfrm>
            <a:custGeom>
              <a:rect b="b" l="l" r="r" t="t"/>
              <a:pathLst>
                <a:path extrusionOk="0" h="41907" w="40152">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41"/>
            <p:cNvSpPr/>
            <p:nvPr/>
          </p:nvSpPr>
          <p:spPr>
            <a:xfrm>
              <a:off x="5576175" y="1804900"/>
              <a:ext cx="998300" cy="1023550"/>
            </a:xfrm>
            <a:custGeom>
              <a:rect b="b" l="l" r="r" t="t"/>
              <a:pathLst>
                <a:path extrusionOk="0" h="40942" w="39932">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41"/>
            <p:cNvSpPr/>
            <p:nvPr/>
          </p:nvSpPr>
          <p:spPr>
            <a:xfrm>
              <a:off x="5548750" y="1803800"/>
              <a:ext cx="995025" cy="1000500"/>
            </a:xfrm>
            <a:custGeom>
              <a:rect b="b" l="l" r="r" t="t"/>
              <a:pathLst>
                <a:path extrusionOk="0" h="40020" w="39801">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1"/>
            <p:cNvSpPr/>
            <p:nvPr/>
          </p:nvSpPr>
          <p:spPr>
            <a:xfrm>
              <a:off x="5493900" y="1863050"/>
              <a:ext cx="967600" cy="891900"/>
            </a:xfrm>
            <a:custGeom>
              <a:rect b="b" l="l" r="r" t="t"/>
              <a:pathLst>
                <a:path extrusionOk="0" h="35676" w="38704">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1"/>
            <p:cNvSpPr/>
            <p:nvPr/>
          </p:nvSpPr>
          <p:spPr>
            <a:xfrm>
              <a:off x="5469775" y="1897050"/>
              <a:ext cx="943450" cy="837050"/>
            </a:xfrm>
            <a:custGeom>
              <a:rect b="b" l="l" r="r" t="t"/>
              <a:pathLst>
                <a:path extrusionOk="0" h="33482" w="37738">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1"/>
            <p:cNvSpPr/>
            <p:nvPr/>
          </p:nvSpPr>
          <p:spPr>
            <a:xfrm>
              <a:off x="5446725" y="1902550"/>
              <a:ext cx="929200" cy="809600"/>
            </a:xfrm>
            <a:custGeom>
              <a:rect b="b" l="l" r="r" t="t"/>
              <a:pathLst>
                <a:path extrusionOk="0" h="32384" w="37168">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41"/>
            <p:cNvSpPr/>
            <p:nvPr/>
          </p:nvSpPr>
          <p:spPr>
            <a:xfrm>
              <a:off x="5422600" y="1929975"/>
              <a:ext cx="900675" cy="760250"/>
            </a:xfrm>
            <a:custGeom>
              <a:rect b="b" l="l" r="r" t="t"/>
              <a:pathLst>
                <a:path extrusionOk="0" h="30410" w="36027">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1"/>
            <p:cNvSpPr/>
            <p:nvPr/>
          </p:nvSpPr>
          <p:spPr>
            <a:xfrm>
              <a:off x="5375425" y="2000175"/>
              <a:ext cx="840325" cy="647250"/>
            </a:xfrm>
            <a:custGeom>
              <a:rect b="b" l="l" r="r" t="t"/>
              <a:pathLst>
                <a:path extrusionOk="0" h="25890" w="33613">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1"/>
            <p:cNvSpPr/>
            <p:nvPr/>
          </p:nvSpPr>
          <p:spPr>
            <a:xfrm>
              <a:off x="5351300" y="2536625"/>
              <a:ext cx="160175" cy="88875"/>
            </a:xfrm>
            <a:custGeom>
              <a:rect b="b" l="l" r="r" t="t"/>
              <a:pathLst>
                <a:path extrusionOk="0" h="3555" w="6407">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1"/>
            <p:cNvSpPr/>
            <p:nvPr/>
          </p:nvSpPr>
          <p:spPr>
            <a:xfrm>
              <a:off x="5904175" y="2181175"/>
              <a:ext cx="137150" cy="118500"/>
            </a:xfrm>
            <a:custGeom>
              <a:rect b="b" l="l" r="r" t="t"/>
              <a:pathLst>
                <a:path extrusionOk="0" h="4740" w="5486">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1"/>
            <p:cNvSpPr/>
            <p:nvPr/>
          </p:nvSpPr>
          <p:spPr>
            <a:xfrm>
              <a:off x="5889925" y="2072575"/>
              <a:ext cx="210650" cy="199675"/>
            </a:xfrm>
            <a:custGeom>
              <a:rect b="b" l="l" r="r" t="t"/>
              <a:pathLst>
                <a:path extrusionOk="0" h="7987" w="8426">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1"/>
            <p:cNvSpPr/>
            <p:nvPr/>
          </p:nvSpPr>
          <p:spPr>
            <a:xfrm>
              <a:off x="5303025" y="2516875"/>
              <a:ext cx="109725" cy="65825"/>
            </a:xfrm>
            <a:custGeom>
              <a:rect b="b" l="l" r="r" t="t"/>
              <a:pathLst>
                <a:path extrusionOk="0" h="2633" w="4389">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1"/>
            <p:cNvSpPr/>
            <p:nvPr/>
          </p:nvSpPr>
          <p:spPr>
            <a:xfrm>
              <a:off x="6039125" y="1741275"/>
              <a:ext cx="930275" cy="1504025"/>
            </a:xfrm>
            <a:custGeom>
              <a:rect b="b" l="l" r="r" t="t"/>
              <a:pathLst>
                <a:path extrusionOk="0" h="60161" w="37211">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1"/>
            <p:cNvSpPr/>
            <p:nvPr/>
          </p:nvSpPr>
          <p:spPr>
            <a:xfrm>
              <a:off x="6067650" y="1763225"/>
              <a:ext cx="930275" cy="1507300"/>
            </a:xfrm>
            <a:custGeom>
              <a:rect b="b" l="l" r="r" t="t"/>
              <a:pathLst>
                <a:path extrusionOk="0" h="60292" w="37211">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41"/>
            <p:cNvSpPr/>
            <p:nvPr/>
          </p:nvSpPr>
          <p:spPr>
            <a:xfrm>
              <a:off x="7317150" y="4387275"/>
              <a:ext cx="64725" cy="41700"/>
            </a:xfrm>
            <a:custGeom>
              <a:rect b="b" l="l" r="r" t="t"/>
              <a:pathLst>
                <a:path extrusionOk="0" h="1668" w="2589">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1"/>
            <p:cNvSpPr/>
            <p:nvPr/>
          </p:nvSpPr>
          <p:spPr>
            <a:xfrm>
              <a:off x="7284225" y="4357650"/>
              <a:ext cx="41725" cy="38425"/>
            </a:xfrm>
            <a:custGeom>
              <a:rect b="b" l="l" r="r" t="t"/>
              <a:pathLst>
                <a:path extrusionOk="0" h="1537" w="1669">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1"/>
            <p:cNvSpPr/>
            <p:nvPr/>
          </p:nvSpPr>
          <p:spPr>
            <a:xfrm>
              <a:off x="7108700" y="4199675"/>
              <a:ext cx="231500" cy="292925"/>
            </a:xfrm>
            <a:custGeom>
              <a:rect b="b" l="l" r="r" t="t"/>
              <a:pathLst>
                <a:path extrusionOk="0" h="11717" w="926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1"/>
            <p:cNvSpPr/>
            <p:nvPr/>
          </p:nvSpPr>
          <p:spPr>
            <a:xfrm>
              <a:off x="6978150" y="4100950"/>
              <a:ext cx="378500" cy="413600"/>
            </a:xfrm>
            <a:custGeom>
              <a:rect b="b" l="l" r="r" t="t"/>
              <a:pathLst>
                <a:path extrusionOk="0" h="16544" w="1514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1"/>
            <p:cNvSpPr/>
            <p:nvPr/>
          </p:nvSpPr>
          <p:spPr>
            <a:xfrm>
              <a:off x="6866275" y="4041700"/>
              <a:ext cx="453075" cy="489300"/>
            </a:xfrm>
            <a:custGeom>
              <a:rect b="b" l="l" r="r" t="t"/>
              <a:pathLst>
                <a:path extrusionOk="0" h="19572" w="18123">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1"/>
            <p:cNvSpPr/>
            <p:nvPr/>
          </p:nvSpPr>
          <p:spPr>
            <a:xfrm>
              <a:off x="6816900" y="4007700"/>
              <a:ext cx="515625" cy="541950"/>
            </a:xfrm>
            <a:custGeom>
              <a:rect b="b" l="l" r="r" t="t"/>
              <a:pathLst>
                <a:path extrusionOk="0" h="21678" w="20625">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1"/>
            <p:cNvSpPr/>
            <p:nvPr/>
          </p:nvSpPr>
          <p:spPr>
            <a:xfrm>
              <a:off x="7193175" y="3904575"/>
              <a:ext cx="99850" cy="461875"/>
            </a:xfrm>
            <a:custGeom>
              <a:rect b="b" l="l" r="r" t="t"/>
              <a:pathLst>
                <a:path extrusionOk="0" h="18475" w="3994">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1"/>
            <p:cNvSpPr/>
            <p:nvPr/>
          </p:nvSpPr>
          <p:spPr>
            <a:xfrm>
              <a:off x="7090050" y="3878250"/>
              <a:ext cx="102050" cy="330225"/>
            </a:xfrm>
            <a:custGeom>
              <a:rect b="b" l="l" r="r" t="t"/>
              <a:pathLst>
                <a:path extrusionOk="0" h="13209" w="4082">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1"/>
            <p:cNvSpPr/>
            <p:nvPr/>
          </p:nvSpPr>
          <p:spPr>
            <a:xfrm>
              <a:off x="6999000" y="3853025"/>
              <a:ext cx="183225" cy="256725"/>
            </a:xfrm>
            <a:custGeom>
              <a:rect b="b" l="l" r="r" t="t"/>
              <a:pathLst>
                <a:path extrusionOk="0" h="10269" w="7329">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41"/>
            <p:cNvSpPr/>
            <p:nvPr/>
          </p:nvSpPr>
          <p:spPr>
            <a:xfrm>
              <a:off x="6933175" y="3802550"/>
              <a:ext cx="228200" cy="247950"/>
            </a:xfrm>
            <a:custGeom>
              <a:rect b="b" l="l" r="r" t="t"/>
              <a:pathLst>
                <a:path extrusionOk="0" h="9918" w="9128">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41"/>
            <p:cNvSpPr/>
            <p:nvPr/>
          </p:nvSpPr>
          <p:spPr>
            <a:xfrm>
              <a:off x="4482450" y="2681425"/>
              <a:ext cx="948950" cy="1026825"/>
            </a:xfrm>
            <a:custGeom>
              <a:rect b="b" l="l" r="r" t="t"/>
              <a:pathLst>
                <a:path extrusionOk="0" h="41073" w="37958">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41"/>
            <p:cNvSpPr/>
            <p:nvPr/>
          </p:nvSpPr>
          <p:spPr>
            <a:xfrm>
              <a:off x="4547175" y="2703350"/>
              <a:ext cx="908350" cy="911650"/>
            </a:xfrm>
            <a:custGeom>
              <a:rect b="b" l="l" r="r" t="t"/>
              <a:pathLst>
                <a:path extrusionOk="0" h="36466" w="36334">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41"/>
            <p:cNvSpPr/>
            <p:nvPr/>
          </p:nvSpPr>
          <p:spPr>
            <a:xfrm>
              <a:off x="4648100" y="2725300"/>
              <a:ext cx="830475" cy="834850"/>
            </a:xfrm>
            <a:custGeom>
              <a:rect b="b" l="l" r="r" t="t"/>
              <a:pathLst>
                <a:path extrusionOk="0" h="33394" w="33219">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41"/>
            <p:cNvSpPr/>
            <p:nvPr/>
          </p:nvSpPr>
          <p:spPr>
            <a:xfrm>
              <a:off x="4789625" y="2746150"/>
              <a:ext cx="713075" cy="742700"/>
            </a:xfrm>
            <a:custGeom>
              <a:rect b="b" l="l" r="r" t="t"/>
              <a:pathLst>
                <a:path extrusionOk="0" h="29708" w="28523">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41"/>
            <p:cNvSpPr/>
            <p:nvPr/>
          </p:nvSpPr>
          <p:spPr>
            <a:xfrm>
              <a:off x="5014500" y="3023675"/>
              <a:ext cx="151425" cy="318175"/>
            </a:xfrm>
            <a:custGeom>
              <a:rect b="b" l="l" r="r" t="t"/>
              <a:pathLst>
                <a:path extrusionOk="0" h="12727" w="6057">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41"/>
            <p:cNvSpPr/>
            <p:nvPr/>
          </p:nvSpPr>
          <p:spPr>
            <a:xfrm>
              <a:off x="4389200" y="3352775"/>
              <a:ext cx="295125" cy="759175"/>
            </a:xfrm>
            <a:custGeom>
              <a:rect b="b" l="l" r="r" t="t"/>
              <a:pathLst>
                <a:path extrusionOk="0" h="30367" w="11805">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41"/>
            <p:cNvSpPr/>
            <p:nvPr/>
          </p:nvSpPr>
          <p:spPr>
            <a:xfrm>
              <a:off x="4328875" y="3108150"/>
              <a:ext cx="357650" cy="1116775"/>
            </a:xfrm>
            <a:custGeom>
              <a:rect b="b" l="l" r="r" t="t"/>
              <a:pathLst>
                <a:path extrusionOk="0" h="44671" w="14306">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41"/>
            <p:cNvSpPr/>
            <p:nvPr/>
          </p:nvSpPr>
          <p:spPr>
            <a:xfrm>
              <a:off x="4276225" y="3001750"/>
              <a:ext cx="400425" cy="1289000"/>
            </a:xfrm>
            <a:custGeom>
              <a:rect b="b" l="l" r="r" t="t"/>
              <a:pathLst>
                <a:path extrusionOk="0" h="51560" w="16017">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41"/>
            <p:cNvSpPr/>
            <p:nvPr/>
          </p:nvSpPr>
          <p:spPr>
            <a:xfrm>
              <a:off x="4227950" y="2940300"/>
              <a:ext cx="432250" cy="1407500"/>
            </a:xfrm>
            <a:custGeom>
              <a:rect b="b" l="l" r="r" t="t"/>
              <a:pathLst>
                <a:path extrusionOk="0" h="56300" w="1729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41"/>
            <p:cNvSpPr/>
            <p:nvPr/>
          </p:nvSpPr>
          <p:spPr>
            <a:xfrm>
              <a:off x="4167625" y="2749425"/>
              <a:ext cx="593500" cy="1676250"/>
            </a:xfrm>
            <a:custGeom>
              <a:rect b="b" l="l" r="r" t="t"/>
              <a:pathLst>
                <a:path extrusionOk="0" h="67050" w="2374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41"/>
            <p:cNvSpPr/>
            <p:nvPr/>
          </p:nvSpPr>
          <p:spPr>
            <a:xfrm>
              <a:off x="4152250" y="2727500"/>
              <a:ext cx="578150" cy="1726700"/>
            </a:xfrm>
            <a:custGeom>
              <a:rect b="b" l="l" r="r" t="t"/>
              <a:pathLst>
                <a:path extrusionOk="0" h="69068" w="23126">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41"/>
            <p:cNvSpPr/>
            <p:nvPr/>
          </p:nvSpPr>
          <p:spPr>
            <a:xfrm>
              <a:off x="4125925" y="2666050"/>
              <a:ext cx="649450" cy="1851775"/>
            </a:xfrm>
            <a:custGeom>
              <a:rect b="b" l="l" r="r" t="t"/>
              <a:pathLst>
                <a:path extrusionOk="0" h="74071" w="25978">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41"/>
            <p:cNvSpPr/>
            <p:nvPr/>
          </p:nvSpPr>
          <p:spPr>
            <a:xfrm>
              <a:off x="4096300" y="2788925"/>
              <a:ext cx="434450" cy="1781575"/>
            </a:xfrm>
            <a:custGeom>
              <a:rect b="b" l="l" r="r" t="t"/>
              <a:pathLst>
                <a:path extrusionOk="0" h="71263" w="17378">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41"/>
            <p:cNvSpPr/>
            <p:nvPr/>
          </p:nvSpPr>
          <p:spPr>
            <a:xfrm>
              <a:off x="5157125" y="2795500"/>
              <a:ext cx="400425" cy="235900"/>
            </a:xfrm>
            <a:custGeom>
              <a:rect b="b" l="l" r="r" t="t"/>
              <a:pathLst>
                <a:path extrusionOk="0" h="9436" w="16017">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41"/>
            <p:cNvSpPr/>
            <p:nvPr/>
          </p:nvSpPr>
          <p:spPr>
            <a:xfrm>
              <a:off x="4878475" y="2770275"/>
              <a:ext cx="651650" cy="660425"/>
            </a:xfrm>
            <a:custGeom>
              <a:rect b="b" l="l" r="r" t="t"/>
              <a:pathLst>
                <a:path extrusionOk="0" h="26417" w="26066">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41"/>
            <p:cNvSpPr/>
            <p:nvPr/>
          </p:nvSpPr>
          <p:spPr>
            <a:xfrm>
              <a:off x="4429800" y="2660575"/>
              <a:ext cx="977475" cy="1079475"/>
            </a:xfrm>
            <a:custGeom>
              <a:rect b="b" l="l" r="r" t="t"/>
              <a:pathLst>
                <a:path extrusionOk="0" h="43179" w="39099">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41"/>
            <p:cNvSpPr/>
            <p:nvPr/>
          </p:nvSpPr>
          <p:spPr>
            <a:xfrm>
              <a:off x="4382625" y="2638625"/>
              <a:ext cx="1001600" cy="722950"/>
            </a:xfrm>
            <a:custGeom>
              <a:rect b="b" l="l" r="r" t="t"/>
              <a:pathLst>
                <a:path extrusionOk="0" h="28918" w="40064">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1"/>
            <p:cNvSpPr/>
            <p:nvPr/>
          </p:nvSpPr>
          <p:spPr>
            <a:xfrm>
              <a:off x="4390300" y="2616700"/>
              <a:ext cx="969800" cy="500250"/>
            </a:xfrm>
            <a:custGeom>
              <a:rect b="b" l="l" r="r" t="t"/>
              <a:pathLst>
                <a:path extrusionOk="0" h="20010" w="38792">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41"/>
            <p:cNvSpPr/>
            <p:nvPr/>
          </p:nvSpPr>
          <p:spPr>
            <a:xfrm>
              <a:off x="4570225" y="2562950"/>
              <a:ext cx="823875" cy="447600"/>
            </a:xfrm>
            <a:custGeom>
              <a:rect b="b" l="l" r="r" t="t"/>
              <a:pathLst>
                <a:path extrusionOk="0" h="17904" w="32955">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41"/>
            <p:cNvSpPr/>
            <p:nvPr/>
          </p:nvSpPr>
          <p:spPr>
            <a:xfrm>
              <a:off x="4593250" y="2573900"/>
              <a:ext cx="718575" cy="375225"/>
            </a:xfrm>
            <a:custGeom>
              <a:rect b="b" l="l" r="r" t="t"/>
              <a:pathLst>
                <a:path extrusionOk="0" h="15009" w="28743">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1"/>
            <p:cNvSpPr/>
            <p:nvPr/>
          </p:nvSpPr>
          <p:spPr>
            <a:xfrm>
              <a:off x="4627275" y="2549775"/>
              <a:ext cx="657125" cy="330225"/>
            </a:xfrm>
            <a:custGeom>
              <a:rect b="b" l="l" r="r" t="t"/>
              <a:pathLst>
                <a:path extrusionOk="0" h="13209" w="26285">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1"/>
            <p:cNvSpPr/>
            <p:nvPr/>
          </p:nvSpPr>
          <p:spPr>
            <a:xfrm>
              <a:off x="4752325" y="2525650"/>
              <a:ext cx="504650" cy="232575"/>
            </a:xfrm>
            <a:custGeom>
              <a:rect b="b" l="l" r="r" t="t"/>
              <a:pathLst>
                <a:path extrusionOk="0" h="9303" w="20186">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1"/>
            <p:cNvSpPr/>
            <p:nvPr/>
          </p:nvSpPr>
          <p:spPr>
            <a:xfrm>
              <a:off x="4721600" y="2500400"/>
              <a:ext cx="509050" cy="235900"/>
            </a:xfrm>
            <a:custGeom>
              <a:rect b="b" l="l" r="r" t="t"/>
              <a:pathLst>
                <a:path extrusionOk="0" h="9436" w="20362">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41"/>
            <p:cNvSpPr/>
            <p:nvPr/>
          </p:nvSpPr>
          <p:spPr>
            <a:xfrm>
              <a:off x="4766575" y="2636450"/>
              <a:ext cx="66950" cy="38400"/>
            </a:xfrm>
            <a:custGeom>
              <a:rect b="b" l="l" r="r" t="t"/>
              <a:pathLst>
                <a:path extrusionOk="0" h="1536" w="2678">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41"/>
            <p:cNvSpPr/>
            <p:nvPr/>
          </p:nvSpPr>
          <p:spPr>
            <a:xfrm>
              <a:off x="4492325" y="2749425"/>
              <a:ext cx="69150" cy="48300"/>
            </a:xfrm>
            <a:custGeom>
              <a:rect b="b" l="l" r="r" t="t"/>
              <a:pathLst>
                <a:path extrusionOk="0" h="1932" w="2766">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41"/>
            <p:cNvSpPr/>
            <p:nvPr/>
          </p:nvSpPr>
          <p:spPr>
            <a:xfrm>
              <a:off x="4584475" y="2661675"/>
              <a:ext cx="72425" cy="46100"/>
            </a:xfrm>
            <a:custGeom>
              <a:rect b="b" l="l" r="r" t="t"/>
              <a:pathLst>
                <a:path extrusionOk="0" h="1844" w="2897">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41"/>
            <p:cNvSpPr/>
            <p:nvPr/>
          </p:nvSpPr>
          <p:spPr>
            <a:xfrm>
              <a:off x="5248175" y="2451050"/>
              <a:ext cx="158000" cy="83400"/>
            </a:xfrm>
            <a:custGeom>
              <a:rect b="b" l="l" r="r" t="t"/>
              <a:pathLst>
                <a:path extrusionOk="0" h="3336" w="632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41"/>
            <p:cNvSpPr/>
            <p:nvPr/>
          </p:nvSpPr>
          <p:spPr>
            <a:xfrm>
              <a:off x="5221850" y="2453250"/>
              <a:ext cx="110825" cy="55950"/>
            </a:xfrm>
            <a:custGeom>
              <a:rect b="b" l="l" r="r" t="t"/>
              <a:pathLst>
                <a:path extrusionOk="0" h="2238" w="4433">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41"/>
            <p:cNvSpPr/>
            <p:nvPr/>
          </p:nvSpPr>
          <p:spPr>
            <a:xfrm>
              <a:off x="2583525" y="3619350"/>
              <a:ext cx="11000" cy="43925"/>
            </a:xfrm>
            <a:custGeom>
              <a:rect b="b" l="l" r="r" t="t"/>
              <a:pathLst>
                <a:path extrusionOk="0" h="1757" w="44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41"/>
            <p:cNvSpPr/>
            <p:nvPr/>
          </p:nvSpPr>
          <p:spPr>
            <a:xfrm>
              <a:off x="2531975" y="3816825"/>
              <a:ext cx="28550" cy="37325"/>
            </a:xfrm>
            <a:custGeom>
              <a:rect b="b" l="l" r="r" t="t"/>
              <a:pathLst>
                <a:path extrusionOk="0" h="1493" w="1142">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41"/>
            <p:cNvSpPr/>
            <p:nvPr/>
          </p:nvSpPr>
          <p:spPr>
            <a:xfrm>
              <a:off x="2790850" y="3734550"/>
              <a:ext cx="36250" cy="30725"/>
            </a:xfrm>
            <a:custGeom>
              <a:rect b="b" l="l" r="r" t="t"/>
              <a:pathLst>
                <a:path extrusionOk="0" h="1229" w="145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1"/>
            <p:cNvSpPr/>
            <p:nvPr/>
          </p:nvSpPr>
          <p:spPr>
            <a:xfrm>
              <a:off x="2285150" y="4725150"/>
              <a:ext cx="47175" cy="14275"/>
            </a:xfrm>
            <a:custGeom>
              <a:rect b="b" l="l" r="r" t="t"/>
              <a:pathLst>
                <a:path extrusionOk="0" h="571" w="1887">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41"/>
            <p:cNvSpPr/>
            <p:nvPr/>
          </p:nvSpPr>
          <p:spPr>
            <a:xfrm>
              <a:off x="2232475" y="4129475"/>
              <a:ext cx="879825" cy="325825"/>
            </a:xfrm>
            <a:custGeom>
              <a:rect b="b" l="l" r="r" t="t"/>
              <a:pathLst>
                <a:path extrusionOk="0" h="13033" w="35193">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41"/>
            <p:cNvSpPr/>
            <p:nvPr/>
          </p:nvSpPr>
          <p:spPr>
            <a:xfrm>
              <a:off x="2228100" y="4100950"/>
              <a:ext cx="934675" cy="336800"/>
            </a:xfrm>
            <a:custGeom>
              <a:rect b="b" l="l" r="r" t="t"/>
              <a:pathLst>
                <a:path extrusionOk="0" h="13472" w="37387">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1"/>
            <p:cNvSpPr/>
            <p:nvPr/>
          </p:nvSpPr>
          <p:spPr>
            <a:xfrm>
              <a:off x="2245650" y="4054875"/>
              <a:ext cx="1314250" cy="359850"/>
            </a:xfrm>
            <a:custGeom>
              <a:rect b="b" l="l" r="r" t="t"/>
              <a:pathLst>
                <a:path extrusionOk="0" h="14394" w="5257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1"/>
            <p:cNvSpPr/>
            <p:nvPr/>
          </p:nvSpPr>
          <p:spPr>
            <a:xfrm>
              <a:off x="2252225" y="4008800"/>
              <a:ext cx="1328500" cy="378500"/>
            </a:xfrm>
            <a:custGeom>
              <a:rect b="b" l="l" r="r" t="t"/>
              <a:pathLst>
                <a:path extrusionOk="0" h="15140" w="5314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41"/>
            <p:cNvSpPr/>
            <p:nvPr/>
          </p:nvSpPr>
          <p:spPr>
            <a:xfrm>
              <a:off x="2104125" y="4481600"/>
              <a:ext cx="42825" cy="15400"/>
            </a:xfrm>
            <a:custGeom>
              <a:rect b="b" l="l" r="r" t="t"/>
              <a:pathLst>
                <a:path extrusionOk="0" h="616" w="1713">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41"/>
            <p:cNvSpPr/>
            <p:nvPr/>
          </p:nvSpPr>
          <p:spPr>
            <a:xfrm>
              <a:off x="2084375" y="4455275"/>
              <a:ext cx="138250" cy="42825"/>
            </a:xfrm>
            <a:custGeom>
              <a:rect b="b" l="l" r="r" t="t"/>
              <a:pathLst>
                <a:path extrusionOk="0" h="1713" w="553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41"/>
            <p:cNvSpPr/>
            <p:nvPr/>
          </p:nvSpPr>
          <p:spPr>
            <a:xfrm>
              <a:off x="2080000" y="4434425"/>
              <a:ext cx="208450" cy="60375"/>
            </a:xfrm>
            <a:custGeom>
              <a:rect b="b" l="l" r="r" t="t"/>
              <a:pathLst>
                <a:path extrusionOk="0" h="2415" w="8338">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41"/>
            <p:cNvSpPr/>
            <p:nvPr/>
          </p:nvSpPr>
          <p:spPr>
            <a:xfrm>
              <a:off x="2060250" y="4419075"/>
              <a:ext cx="269900" cy="66950"/>
            </a:xfrm>
            <a:custGeom>
              <a:rect b="b" l="l" r="r" t="t"/>
              <a:pathLst>
                <a:path extrusionOk="0" h="2678" w="10796">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1"/>
            <p:cNvSpPr/>
            <p:nvPr/>
          </p:nvSpPr>
          <p:spPr>
            <a:xfrm>
              <a:off x="1951650" y="4680175"/>
              <a:ext cx="528775" cy="40600"/>
            </a:xfrm>
            <a:custGeom>
              <a:rect b="b" l="l" r="r" t="t"/>
              <a:pathLst>
                <a:path extrusionOk="0" h="1624" w="21151">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1"/>
            <p:cNvSpPr/>
            <p:nvPr/>
          </p:nvSpPr>
          <p:spPr>
            <a:xfrm>
              <a:off x="2370700" y="4660425"/>
              <a:ext cx="121800" cy="17575"/>
            </a:xfrm>
            <a:custGeom>
              <a:rect b="b" l="l" r="r" t="t"/>
              <a:pathLst>
                <a:path extrusionOk="0" h="703" w="4872">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41"/>
            <p:cNvSpPr/>
            <p:nvPr/>
          </p:nvSpPr>
          <p:spPr>
            <a:xfrm>
              <a:off x="2386075" y="4638475"/>
              <a:ext cx="120675" cy="19775"/>
            </a:xfrm>
            <a:custGeom>
              <a:rect b="b" l="l" r="r" t="t"/>
              <a:pathLst>
                <a:path extrusionOk="0" h="791" w="4827">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1"/>
            <p:cNvSpPr/>
            <p:nvPr/>
          </p:nvSpPr>
          <p:spPr>
            <a:xfrm>
              <a:off x="2401425" y="4618725"/>
              <a:ext cx="117400" cy="17575"/>
            </a:xfrm>
            <a:custGeom>
              <a:rect b="b" l="l" r="r" t="t"/>
              <a:pathLst>
                <a:path extrusionOk="0" h="703" w="4696">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1"/>
            <p:cNvSpPr/>
            <p:nvPr/>
          </p:nvSpPr>
          <p:spPr>
            <a:xfrm>
              <a:off x="2443100" y="4581425"/>
              <a:ext cx="16500" cy="11000"/>
            </a:xfrm>
            <a:custGeom>
              <a:rect b="b" l="l" r="r" t="t"/>
              <a:pathLst>
                <a:path extrusionOk="0" h="440" w="66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1"/>
            <p:cNvSpPr/>
            <p:nvPr/>
          </p:nvSpPr>
          <p:spPr>
            <a:xfrm>
              <a:off x="2448600" y="4561700"/>
              <a:ext cx="25250" cy="13175"/>
            </a:xfrm>
            <a:custGeom>
              <a:rect b="b" l="l" r="r" t="t"/>
              <a:pathLst>
                <a:path extrusionOk="0" h="527" w="101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41"/>
            <p:cNvSpPr/>
            <p:nvPr/>
          </p:nvSpPr>
          <p:spPr>
            <a:xfrm>
              <a:off x="2465050" y="4534275"/>
              <a:ext cx="165675" cy="19750"/>
            </a:xfrm>
            <a:custGeom>
              <a:rect b="b" l="l" r="r" t="t"/>
              <a:pathLst>
                <a:path extrusionOk="0" h="790" w="6627">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1"/>
            <p:cNvSpPr/>
            <p:nvPr/>
          </p:nvSpPr>
          <p:spPr>
            <a:xfrm>
              <a:off x="2470525" y="4513425"/>
              <a:ext cx="164575" cy="23050"/>
            </a:xfrm>
            <a:custGeom>
              <a:rect b="b" l="l" r="r" t="t"/>
              <a:pathLst>
                <a:path extrusionOk="0" h="922" w="6583">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41"/>
            <p:cNvSpPr/>
            <p:nvPr/>
          </p:nvSpPr>
          <p:spPr>
            <a:xfrm>
              <a:off x="2521000" y="4471725"/>
              <a:ext cx="125075" cy="18675"/>
            </a:xfrm>
            <a:custGeom>
              <a:rect b="b" l="l" r="r" t="t"/>
              <a:pathLst>
                <a:path extrusionOk="0" h="747" w="5003">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41"/>
            <p:cNvSpPr/>
            <p:nvPr/>
          </p:nvSpPr>
          <p:spPr>
            <a:xfrm>
              <a:off x="2530875" y="4452000"/>
              <a:ext cx="120700" cy="19750"/>
            </a:xfrm>
            <a:custGeom>
              <a:rect b="b" l="l" r="r" t="t"/>
              <a:pathLst>
                <a:path extrusionOk="0" h="790" w="4828">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41"/>
            <p:cNvSpPr/>
            <p:nvPr/>
          </p:nvSpPr>
          <p:spPr>
            <a:xfrm>
              <a:off x="2524300" y="4427850"/>
              <a:ext cx="161275" cy="30750"/>
            </a:xfrm>
            <a:custGeom>
              <a:rect b="b" l="l" r="r" t="t"/>
              <a:pathLst>
                <a:path extrusionOk="0" h="1230" w="6451">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41"/>
            <p:cNvSpPr/>
            <p:nvPr/>
          </p:nvSpPr>
          <p:spPr>
            <a:xfrm>
              <a:off x="2522100" y="4401525"/>
              <a:ext cx="190900" cy="28550"/>
            </a:xfrm>
            <a:custGeom>
              <a:rect b="b" l="l" r="r" t="t"/>
              <a:pathLst>
                <a:path extrusionOk="0" h="1142" w="7636">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41"/>
            <p:cNvSpPr/>
            <p:nvPr/>
          </p:nvSpPr>
          <p:spPr>
            <a:xfrm>
              <a:off x="2533075" y="4308275"/>
              <a:ext cx="523300" cy="91075"/>
            </a:xfrm>
            <a:custGeom>
              <a:rect b="b" l="l" r="r" t="t"/>
              <a:pathLst>
                <a:path extrusionOk="0" h="3643" w="20932">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41"/>
            <p:cNvSpPr/>
            <p:nvPr/>
          </p:nvSpPr>
          <p:spPr>
            <a:xfrm>
              <a:off x="2508925" y="4276475"/>
              <a:ext cx="537575" cy="125075"/>
            </a:xfrm>
            <a:custGeom>
              <a:rect b="b" l="l" r="r" t="t"/>
              <a:pathLst>
                <a:path extrusionOk="0" h="5003" w="21503">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41"/>
            <p:cNvSpPr/>
            <p:nvPr/>
          </p:nvSpPr>
          <p:spPr>
            <a:xfrm>
              <a:off x="2481500" y="4238075"/>
              <a:ext cx="585825" cy="166775"/>
            </a:xfrm>
            <a:custGeom>
              <a:rect b="b" l="l" r="r" t="t"/>
              <a:pathLst>
                <a:path extrusionOk="0" h="6671" w="23433">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41"/>
            <p:cNvSpPr/>
            <p:nvPr/>
          </p:nvSpPr>
          <p:spPr>
            <a:xfrm>
              <a:off x="2461750" y="4201875"/>
              <a:ext cx="634100" cy="202975"/>
            </a:xfrm>
            <a:custGeom>
              <a:rect b="b" l="l" r="r" t="t"/>
              <a:pathLst>
                <a:path extrusionOk="0" h="8119" w="25364">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41"/>
            <p:cNvSpPr/>
            <p:nvPr/>
          </p:nvSpPr>
          <p:spPr>
            <a:xfrm>
              <a:off x="1832075" y="4324725"/>
              <a:ext cx="1298875" cy="348875"/>
            </a:xfrm>
            <a:custGeom>
              <a:rect b="b" l="l" r="r" t="t"/>
              <a:pathLst>
                <a:path extrusionOk="0" h="13955" w="51955">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41"/>
            <p:cNvSpPr/>
            <p:nvPr/>
          </p:nvSpPr>
          <p:spPr>
            <a:xfrm>
              <a:off x="1442625" y="2706650"/>
              <a:ext cx="854600" cy="1976825"/>
            </a:xfrm>
            <a:custGeom>
              <a:rect b="b" l="l" r="r" t="t"/>
              <a:pathLst>
                <a:path extrusionOk="0" h="79073" w="34184">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41"/>
            <p:cNvSpPr/>
            <p:nvPr/>
          </p:nvSpPr>
          <p:spPr>
            <a:xfrm>
              <a:off x="1908875" y="4495875"/>
              <a:ext cx="646150" cy="156900"/>
            </a:xfrm>
            <a:custGeom>
              <a:rect b="b" l="l" r="r" t="t"/>
              <a:pathLst>
                <a:path extrusionOk="0" h="6276" w="25846">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41"/>
            <p:cNvSpPr/>
            <p:nvPr/>
          </p:nvSpPr>
          <p:spPr>
            <a:xfrm>
              <a:off x="1292350" y="2521250"/>
              <a:ext cx="799750" cy="2106275"/>
            </a:xfrm>
            <a:custGeom>
              <a:rect b="b" l="l" r="r" t="t"/>
              <a:pathLst>
                <a:path extrusionOk="0" h="84251" w="3199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41"/>
            <p:cNvSpPr/>
            <p:nvPr/>
          </p:nvSpPr>
          <p:spPr>
            <a:xfrm>
              <a:off x="1915450" y="4597900"/>
              <a:ext cx="615450" cy="109725"/>
            </a:xfrm>
            <a:custGeom>
              <a:rect b="b" l="l" r="r" t="t"/>
              <a:pathLst>
                <a:path extrusionOk="0" h="4389" w="24618">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41"/>
            <p:cNvSpPr/>
            <p:nvPr/>
          </p:nvSpPr>
          <p:spPr>
            <a:xfrm>
              <a:off x="1158500" y="3048925"/>
              <a:ext cx="152525" cy="1579700"/>
            </a:xfrm>
            <a:custGeom>
              <a:rect b="b" l="l" r="r" t="t"/>
              <a:pathLst>
                <a:path extrusionOk="0" h="63188" w="6101">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41"/>
            <p:cNvSpPr/>
            <p:nvPr/>
          </p:nvSpPr>
          <p:spPr>
            <a:xfrm>
              <a:off x="2096450" y="4705400"/>
              <a:ext cx="263300" cy="30750"/>
            </a:xfrm>
            <a:custGeom>
              <a:rect b="b" l="l" r="r" t="t"/>
              <a:pathLst>
                <a:path extrusionOk="0" h="1230" w="10532">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41"/>
            <p:cNvSpPr/>
            <p:nvPr/>
          </p:nvSpPr>
          <p:spPr>
            <a:xfrm>
              <a:off x="1024675" y="3357175"/>
              <a:ext cx="119600" cy="1265975"/>
            </a:xfrm>
            <a:custGeom>
              <a:rect b="b" l="l" r="r" t="t"/>
              <a:pathLst>
                <a:path extrusionOk="0" h="50639" w="4784">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1"/>
            <p:cNvSpPr/>
            <p:nvPr/>
          </p:nvSpPr>
          <p:spPr>
            <a:xfrm>
              <a:off x="605600" y="2498225"/>
              <a:ext cx="454200" cy="2111750"/>
            </a:xfrm>
            <a:custGeom>
              <a:rect b="b" l="l" r="r" t="t"/>
              <a:pathLst>
                <a:path extrusionOk="0" h="84470" w="18168">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1"/>
            <p:cNvSpPr/>
            <p:nvPr/>
          </p:nvSpPr>
          <p:spPr>
            <a:xfrm>
              <a:off x="489325" y="2325975"/>
              <a:ext cx="527700" cy="2220375"/>
            </a:xfrm>
            <a:custGeom>
              <a:rect b="b" l="l" r="r" t="t"/>
              <a:pathLst>
                <a:path extrusionOk="0" h="88815" w="21108">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1"/>
            <p:cNvSpPr/>
            <p:nvPr/>
          </p:nvSpPr>
          <p:spPr>
            <a:xfrm>
              <a:off x="261150" y="2997350"/>
              <a:ext cx="377400" cy="1344975"/>
            </a:xfrm>
            <a:custGeom>
              <a:rect b="b" l="l" r="r" t="t"/>
              <a:pathLst>
                <a:path extrusionOk="0" h="53799" w="15096">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41"/>
            <p:cNvSpPr/>
            <p:nvPr/>
          </p:nvSpPr>
          <p:spPr>
            <a:xfrm>
              <a:off x="238125" y="3076350"/>
              <a:ext cx="340075" cy="1220975"/>
            </a:xfrm>
            <a:custGeom>
              <a:rect b="b" l="l" r="r" t="t"/>
              <a:pathLst>
                <a:path extrusionOk="0" h="48839" w="13603">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41"/>
            <p:cNvSpPr/>
            <p:nvPr/>
          </p:nvSpPr>
          <p:spPr>
            <a:xfrm>
              <a:off x="343425" y="3363750"/>
              <a:ext cx="188700" cy="900675"/>
            </a:xfrm>
            <a:custGeom>
              <a:rect b="b" l="l" r="r" t="t"/>
              <a:pathLst>
                <a:path extrusionOk="0" h="36027" w="7548">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41"/>
            <p:cNvSpPr/>
            <p:nvPr/>
          </p:nvSpPr>
          <p:spPr>
            <a:xfrm>
              <a:off x="2699800" y="3180550"/>
              <a:ext cx="204075" cy="111925"/>
            </a:xfrm>
            <a:custGeom>
              <a:rect b="b" l="l" r="r" t="t"/>
              <a:pathLst>
                <a:path extrusionOk="0" h="4477" w="8163">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41"/>
            <p:cNvSpPr/>
            <p:nvPr/>
          </p:nvSpPr>
          <p:spPr>
            <a:xfrm>
              <a:off x="3153975" y="3567800"/>
              <a:ext cx="561700" cy="625325"/>
            </a:xfrm>
            <a:custGeom>
              <a:rect b="b" l="l" r="r" t="t"/>
              <a:pathLst>
                <a:path extrusionOk="0" h="25013" w="22468">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1"/>
            <p:cNvSpPr/>
            <p:nvPr/>
          </p:nvSpPr>
          <p:spPr>
            <a:xfrm>
              <a:off x="2632900" y="3118025"/>
              <a:ext cx="307175" cy="222725"/>
            </a:xfrm>
            <a:custGeom>
              <a:rect b="b" l="l" r="r" t="t"/>
              <a:pathLst>
                <a:path extrusionOk="0" h="8909" w="12287">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1"/>
            <p:cNvSpPr/>
            <p:nvPr/>
          </p:nvSpPr>
          <p:spPr>
            <a:xfrm>
              <a:off x="3084850" y="3493200"/>
              <a:ext cx="603400" cy="716375"/>
            </a:xfrm>
            <a:custGeom>
              <a:rect b="b" l="l" r="r" t="t"/>
              <a:pathLst>
                <a:path extrusionOk="0" h="28655" w="24136">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1"/>
            <p:cNvSpPr/>
            <p:nvPr/>
          </p:nvSpPr>
          <p:spPr>
            <a:xfrm>
              <a:off x="2512225" y="3058800"/>
              <a:ext cx="1147500" cy="1171625"/>
            </a:xfrm>
            <a:custGeom>
              <a:rect b="b" l="l" r="r" t="t"/>
              <a:pathLst>
                <a:path extrusionOk="0" h="46865" w="4590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41"/>
            <p:cNvSpPr/>
            <p:nvPr/>
          </p:nvSpPr>
          <p:spPr>
            <a:xfrm>
              <a:off x="1670800" y="3011625"/>
              <a:ext cx="1963700" cy="1351525"/>
            </a:xfrm>
            <a:custGeom>
              <a:rect b="b" l="l" r="r" t="t"/>
              <a:pathLst>
                <a:path extrusionOk="0" h="54061" w="78548">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1"/>
            <p:cNvSpPr/>
            <p:nvPr/>
          </p:nvSpPr>
          <p:spPr>
            <a:xfrm>
              <a:off x="1656550" y="2963350"/>
              <a:ext cx="2084350" cy="1429425"/>
            </a:xfrm>
            <a:custGeom>
              <a:rect b="b" l="l" r="r" t="t"/>
              <a:pathLst>
                <a:path extrusionOk="0" h="57177" w="83374">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41"/>
            <p:cNvSpPr/>
            <p:nvPr/>
          </p:nvSpPr>
          <p:spPr>
            <a:xfrm>
              <a:off x="1579750" y="2837200"/>
              <a:ext cx="2045975" cy="1732200"/>
            </a:xfrm>
            <a:custGeom>
              <a:rect b="b" l="l" r="r" t="t"/>
              <a:pathLst>
                <a:path extrusionOk="0" h="69288" w="81839">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1"/>
            <p:cNvSpPr/>
            <p:nvPr/>
          </p:nvSpPr>
          <p:spPr>
            <a:xfrm>
              <a:off x="1896800" y="3719200"/>
              <a:ext cx="560600" cy="444300"/>
            </a:xfrm>
            <a:custGeom>
              <a:rect b="b" l="l" r="r" t="t"/>
              <a:pathLst>
                <a:path extrusionOk="0" h="17772" w="22424">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1"/>
            <p:cNvSpPr/>
            <p:nvPr/>
          </p:nvSpPr>
          <p:spPr>
            <a:xfrm>
              <a:off x="1870475" y="3665425"/>
              <a:ext cx="650550" cy="557325"/>
            </a:xfrm>
            <a:custGeom>
              <a:rect b="b" l="l" r="r" t="t"/>
              <a:pathLst>
                <a:path extrusionOk="0" h="22293" w="26022">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41"/>
            <p:cNvSpPr/>
            <p:nvPr/>
          </p:nvSpPr>
          <p:spPr>
            <a:xfrm>
              <a:off x="1686175" y="3501975"/>
              <a:ext cx="889700" cy="781100"/>
            </a:xfrm>
            <a:custGeom>
              <a:rect b="b" l="l" r="r" t="t"/>
              <a:pathLst>
                <a:path extrusionOk="0" h="31244" w="35588">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1"/>
            <p:cNvSpPr/>
            <p:nvPr/>
          </p:nvSpPr>
          <p:spPr>
            <a:xfrm>
              <a:off x="2461750" y="3614975"/>
              <a:ext cx="388375" cy="286350"/>
            </a:xfrm>
            <a:custGeom>
              <a:rect b="b" l="l" r="r" t="t"/>
              <a:pathLst>
                <a:path extrusionOk="0" h="11454" w="15535">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1"/>
            <p:cNvSpPr/>
            <p:nvPr/>
          </p:nvSpPr>
          <p:spPr>
            <a:xfrm>
              <a:off x="2519900" y="1399025"/>
              <a:ext cx="942350" cy="1523750"/>
            </a:xfrm>
            <a:custGeom>
              <a:rect b="b" l="l" r="r" t="t"/>
              <a:pathLst>
                <a:path extrusionOk="0" h="60950" w="37694">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1"/>
            <p:cNvSpPr/>
            <p:nvPr/>
          </p:nvSpPr>
          <p:spPr>
            <a:xfrm>
              <a:off x="2547325" y="1444000"/>
              <a:ext cx="957725" cy="1504025"/>
            </a:xfrm>
            <a:custGeom>
              <a:rect b="b" l="l" r="r" t="t"/>
              <a:pathLst>
                <a:path extrusionOk="0" h="60161" w="38309">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1"/>
            <p:cNvSpPr/>
            <p:nvPr/>
          </p:nvSpPr>
          <p:spPr>
            <a:xfrm>
              <a:off x="2816100" y="3080725"/>
              <a:ext cx="767925" cy="218325"/>
            </a:xfrm>
            <a:custGeom>
              <a:rect b="b" l="l" r="r" t="t"/>
              <a:pathLst>
                <a:path extrusionOk="0" h="8733" w="30717">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1"/>
            <p:cNvSpPr/>
            <p:nvPr/>
          </p:nvSpPr>
          <p:spPr>
            <a:xfrm>
              <a:off x="2745875" y="2864625"/>
              <a:ext cx="868875" cy="266600"/>
            </a:xfrm>
            <a:custGeom>
              <a:rect b="b" l="l" r="r" t="t"/>
              <a:pathLst>
                <a:path extrusionOk="0" h="10664" w="34755">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1"/>
            <p:cNvSpPr/>
            <p:nvPr/>
          </p:nvSpPr>
          <p:spPr>
            <a:xfrm>
              <a:off x="2680075" y="2663875"/>
              <a:ext cx="923700" cy="403725"/>
            </a:xfrm>
            <a:custGeom>
              <a:rect b="b" l="l" r="r" t="t"/>
              <a:pathLst>
                <a:path extrusionOk="0" h="16149" w="36948">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41"/>
            <p:cNvSpPr/>
            <p:nvPr/>
          </p:nvSpPr>
          <p:spPr>
            <a:xfrm>
              <a:off x="2627400" y="2363275"/>
              <a:ext cx="931400" cy="657150"/>
            </a:xfrm>
            <a:custGeom>
              <a:rect b="b" l="l" r="r" t="t"/>
              <a:pathLst>
                <a:path extrusionOk="0" h="26286" w="37256">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1"/>
            <p:cNvSpPr/>
            <p:nvPr/>
          </p:nvSpPr>
          <p:spPr>
            <a:xfrm>
              <a:off x="3319625" y="1408900"/>
              <a:ext cx="345575" cy="2234625"/>
            </a:xfrm>
            <a:custGeom>
              <a:rect b="b" l="l" r="r" t="t"/>
              <a:pathLst>
                <a:path extrusionOk="0" h="89385" w="13823">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1"/>
            <p:cNvSpPr/>
            <p:nvPr/>
          </p:nvSpPr>
          <p:spPr>
            <a:xfrm>
              <a:off x="2895075" y="3238700"/>
              <a:ext cx="385075" cy="337900"/>
            </a:xfrm>
            <a:custGeom>
              <a:rect b="b" l="l" r="r" t="t"/>
              <a:pathLst>
                <a:path extrusionOk="0" h="13516" w="15403">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1"/>
            <p:cNvSpPr/>
            <p:nvPr/>
          </p:nvSpPr>
          <p:spPr>
            <a:xfrm>
              <a:off x="2931275" y="3283675"/>
              <a:ext cx="242475" cy="218325"/>
            </a:xfrm>
            <a:custGeom>
              <a:rect b="b" l="l" r="r" t="t"/>
              <a:pathLst>
                <a:path extrusionOk="0" h="8733" w="9699">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1"/>
            <p:cNvSpPr/>
            <p:nvPr/>
          </p:nvSpPr>
          <p:spPr>
            <a:xfrm>
              <a:off x="2574750" y="1389150"/>
              <a:ext cx="1018050" cy="1583000"/>
            </a:xfrm>
            <a:custGeom>
              <a:rect b="b" l="l" r="r" t="t"/>
              <a:pathLst>
                <a:path extrusionOk="0" h="63320" w="40722">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1"/>
            <p:cNvSpPr/>
            <p:nvPr/>
          </p:nvSpPr>
          <p:spPr>
            <a:xfrm>
              <a:off x="2434325" y="1378175"/>
              <a:ext cx="930300" cy="1467825"/>
            </a:xfrm>
            <a:custGeom>
              <a:rect b="b" l="l" r="r" t="t"/>
              <a:pathLst>
                <a:path extrusionOk="0" h="58713" w="37212">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1"/>
            <p:cNvSpPr/>
            <p:nvPr/>
          </p:nvSpPr>
          <p:spPr>
            <a:xfrm>
              <a:off x="2288425" y="1370500"/>
              <a:ext cx="948950" cy="1344950"/>
            </a:xfrm>
            <a:custGeom>
              <a:rect b="b" l="l" r="r" t="t"/>
              <a:pathLst>
                <a:path extrusionOk="0" h="53798" w="37958">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1"/>
            <p:cNvSpPr/>
            <p:nvPr/>
          </p:nvSpPr>
          <p:spPr>
            <a:xfrm>
              <a:off x="2083300" y="1434125"/>
              <a:ext cx="1010375" cy="1095925"/>
            </a:xfrm>
            <a:custGeom>
              <a:rect b="b" l="l" r="r" t="t"/>
              <a:pathLst>
                <a:path extrusionOk="0" h="43837" w="40415">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41"/>
            <p:cNvSpPr/>
            <p:nvPr/>
          </p:nvSpPr>
          <p:spPr>
            <a:xfrm>
              <a:off x="1945075" y="1451675"/>
              <a:ext cx="982950" cy="954425"/>
            </a:xfrm>
            <a:custGeom>
              <a:rect b="b" l="l" r="r" t="t"/>
              <a:pathLst>
                <a:path extrusionOk="0" h="38177" w="39318">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1"/>
            <p:cNvSpPr/>
            <p:nvPr/>
          </p:nvSpPr>
          <p:spPr>
            <a:xfrm>
              <a:off x="1822200" y="1600875"/>
              <a:ext cx="866675" cy="694425"/>
            </a:xfrm>
            <a:custGeom>
              <a:rect b="b" l="l" r="r" t="t"/>
              <a:pathLst>
                <a:path extrusionOk="0" h="27777" w="34667">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1"/>
            <p:cNvSpPr/>
            <p:nvPr/>
          </p:nvSpPr>
          <p:spPr>
            <a:xfrm>
              <a:off x="1699325" y="2110975"/>
              <a:ext cx="133875" cy="74625"/>
            </a:xfrm>
            <a:custGeom>
              <a:rect b="b" l="l" r="r" t="t"/>
              <a:pathLst>
                <a:path extrusionOk="0" h="2985" w="5355">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1"/>
            <p:cNvSpPr/>
            <p:nvPr/>
          </p:nvSpPr>
          <p:spPr>
            <a:xfrm>
              <a:off x="2929075" y="3201400"/>
              <a:ext cx="121800" cy="42800"/>
            </a:xfrm>
            <a:custGeom>
              <a:rect b="b" l="l" r="r" t="t"/>
              <a:pathLst>
                <a:path extrusionOk="0" h="1712" w="4872">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1"/>
            <p:cNvSpPr/>
            <p:nvPr/>
          </p:nvSpPr>
          <p:spPr>
            <a:xfrm>
              <a:off x="463000" y="1796125"/>
              <a:ext cx="3006950" cy="2565925"/>
            </a:xfrm>
            <a:custGeom>
              <a:rect b="b" l="l" r="r" t="t"/>
              <a:pathLst>
                <a:path extrusionOk="0" h="102637" w="120278">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1"/>
            <p:cNvSpPr/>
            <p:nvPr/>
          </p:nvSpPr>
          <p:spPr>
            <a:xfrm>
              <a:off x="1260525" y="3161900"/>
              <a:ext cx="125100" cy="1464550"/>
            </a:xfrm>
            <a:custGeom>
              <a:rect b="b" l="l" r="r" t="t"/>
              <a:pathLst>
                <a:path extrusionOk="0" h="58582" w="5004">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1"/>
            <p:cNvSpPr/>
            <p:nvPr/>
          </p:nvSpPr>
          <p:spPr>
            <a:xfrm>
              <a:off x="1226525" y="3169575"/>
              <a:ext cx="129475" cy="1510625"/>
            </a:xfrm>
            <a:custGeom>
              <a:rect b="b" l="l" r="r" t="t"/>
              <a:pathLst>
                <a:path extrusionOk="0" h="60425" w="5179">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1"/>
            <p:cNvSpPr/>
            <p:nvPr/>
          </p:nvSpPr>
          <p:spPr>
            <a:xfrm>
              <a:off x="1190325" y="3178350"/>
              <a:ext cx="129475" cy="1474425"/>
            </a:xfrm>
            <a:custGeom>
              <a:rect b="b" l="l" r="r" t="t"/>
              <a:pathLst>
                <a:path extrusionOk="0" h="58977" w="5179">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1"/>
            <p:cNvSpPr/>
            <p:nvPr/>
          </p:nvSpPr>
          <p:spPr>
            <a:xfrm>
              <a:off x="1174950" y="3213475"/>
              <a:ext cx="113025" cy="1464525"/>
            </a:xfrm>
            <a:custGeom>
              <a:rect b="b" l="l" r="r" t="t"/>
              <a:pathLst>
                <a:path extrusionOk="0" h="58581" w="4521">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1"/>
            <p:cNvSpPr/>
            <p:nvPr/>
          </p:nvSpPr>
          <p:spPr>
            <a:xfrm>
              <a:off x="1139850" y="4002225"/>
              <a:ext cx="64750" cy="674675"/>
            </a:xfrm>
            <a:custGeom>
              <a:rect b="b" l="l" r="r" t="t"/>
              <a:pathLst>
                <a:path extrusionOk="0" h="26987" w="259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1"/>
            <p:cNvSpPr/>
            <p:nvPr/>
          </p:nvSpPr>
          <p:spPr>
            <a:xfrm>
              <a:off x="1106950" y="3840950"/>
              <a:ext cx="64750" cy="782200"/>
            </a:xfrm>
            <a:custGeom>
              <a:rect b="b" l="l" r="r" t="t"/>
              <a:pathLst>
                <a:path extrusionOk="0" h="31288" w="259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41"/>
            <p:cNvSpPr/>
            <p:nvPr/>
          </p:nvSpPr>
          <p:spPr>
            <a:xfrm>
              <a:off x="1074025" y="3794875"/>
              <a:ext cx="75725" cy="787675"/>
            </a:xfrm>
            <a:custGeom>
              <a:rect b="b" l="l" r="r" t="t"/>
              <a:pathLst>
                <a:path extrusionOk="0" h="31507" w="3029">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41"/>
            <p:cNvSpPr/>
            <p:nvPr/>
          </p:nvSpPr>
          <p:spPr>
            <a:xfrm>
              <a:off x="1043325" y="4272075"/>
              <a:ext cx="50475" cy="285250"/>
            </a:xfrm>
            <a:custGeom>
              <a:rect b="b" l="l" r="r" t="t"/>
              <a:pathLst>
                <a:path extrusionOk="0" h="11410" w="2019">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1"/>
            <p:cNvSpPr/>
            <p:nvPr/>
          </p:nvSpPr>
          <p:spPr>
            <a:xfrm>
              <a:off x="1022475" y="4402625"/>
              <a:ext cx="26350" cy="111925"/>
            </a:xfrm>
            <a:custGeom>
              <a:rect b="b" l="l" r="r" t="t"/>
              <a:pathLst>
                <a:path extrusionOk="0" h="4477" w="1054">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41"/>
            <p:cNvSpPr/>
            <p:nvPr/>
          </p:nvSpPr>
          <p:spPr>
            <a:xfrm>
              <a:off x="1765150" y="4491475"/>
              <a:ext cx="95475" cy="49400"/>
            </a:xfrm>
            <a:custGeom>
              <a:rect b="b" l="l" r="r" t="t"/>
              <a:pathLst>
                <a:path extrusionOk="0" h="1976" w="3819">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41"/>
            <p:cNvSpPr/>
            <p:nvPr/>
          </p:nvSpPr>
          <p:spPr>
            <a:xfrm>
              <a:off x="1765150" y="4467350"/>
              <a:ext cx="97675" cy="45000"/>
            </a:xfrm>
            <a:custGeom>
              <a:rect b="b" l="l" r="r" t="t"/>
              <a:pathLst>
                <a:path extrusionOk="0" h="1800" w="3907">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41"/>
            <p:cNvSpPr/>
            <p:nvPr/>
          </p:nvSpPr>
          <p:spPr>
            <a:xfrm>
              <a:off x="1765150" y="4441025"/>
              <a:ext cx="127275" cy="43900"/>
            </a:xfrm>
            <a:custGeom>
              <a:rect b="b" l="l" r="r" t="t"/>
              <a:pathLst>
                <a:path extrusionOk="0" h="1756" w="5091">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41"/>
            <p:cNvSpPr/>
            <p:nvPr/>
          </p:nvSpPr>
          <p:spPr>
            <a:xfrm>
              <a:off x="1728950" y="4366425"/>
              <a:ext cx="241375" cy="79000"/>
            </a:xfrm>
            <a:custGeom>
              <a:rect b="b" l="l" r="r" t="t"/>
              <a:pathLst>
                <a:path extrusionOk="0" h="3160" w="9655">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41"/>
            <p:cNvSpPr/>
            <p:nvPr/>
          </p:nvSpPr>
          <p:spPr>
            <a:xfrm>
              <a:off x="1807950" y="4679075"/>
              <a:ext cx="25" cy="25"/>
            </a:xfrm>
            <a:custGeom>
              <a:rect b="b" l="l" r="r" t="t"/>
              <a:pathLst>
                <a:path extrusionOk="0" h="1" w="1">
                  <a:moveTo>
                    <a:pt x="0" y="0"/>
                  </a:moveTo>
                  <a:lnTo>
                    <a:pt x="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41"/>
            <p:cNvSpPr/>
            <p:nvPr/>
          </p:nvSpPr>
          <p:spPr>
            <a:xfrm>
              <a:off x="1807950" y="4679075"/>
              <a:ext cx="25" cy="25"/>
            </a:xfrm>
            <a:custGeom>
              <a:rect b="b" l="l" r="r" t="t"/>
              <a:pathLst>
                <a:path extrusionOk="0" fill="none" h="1" w="1">
                  <a:moveTo>
                    <a:pt x="0" y="0"/>
                  </a:moveTo>
                  <a:lnTo>
                    <a:pt x="0" y="0"/>
                  </a:lnTo>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41"/>
            <p:cNvSpPr/>
            <p:nvPr/>
          </p:nvSpPr>
          <p:spPr>
            <a:xfrm>
              <a:off x="1490900" y="2760400"/>
              <a:ext cx="866675" cy="1925275"/>
            </a:xfrm>
            <a:custGeom>
              <a:rect b="b" l="l" r="r" t="t"/>
              <a:pathLst>
                <a:path extrusionOk="0" h="77011" w="34667">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41"/>
            <p:cNvSpPr/>
            <p:nvPr/>
          </p:nvSpPr>
          <p:spPr>
            <a:xfrm>
              <a:off x="1465675" y="2732975"/>
              <a:ext cx="861175" cy="1931850"/>
            </a:xfrm>
            <a:custGeom>
              <a:rect b="b" l="l" r="r" t="t"/>
              <a:pathLst>
                <a:path extrusionOk="0" h="77274" w="34447">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41"/>
            <p:cNvSpPr/>
            <p:nvPr/>
          </p:nvSpPr>
          <p:spPr>
            <a:xfrm>
              <a:off x="1417400" y="2679225"/>
              <a:ext cx="851300" cy="1981225"/>
            </a:xfrm>
            <a:custGeom>
              <a:rect b="b" l="l" r="r" t="t"/>
              <a:pathLst>
                <a:path extrusionOk="0" h="79249" w="34052">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41"/>
            <p:cNvSpPr/>
            <p:nvPr/>
          </p:nvSpPr>
          <p:spPr>
            <a:xfrm>
              <a:off x="1386675" y="2654000"/>
              <a:ext cx="852425" cy="2016325"/>
            </a:xfrm>
            <a:custGeom>
              <a:rect b="b" l="l" r="r" t="t"/>
              <a:pathLst>
                <a:path extrusionOk="0" h="80653" w="34097">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1"/>
            <p:cNvSpPr/>
            <p:nvPr/>
          </p:nvSpPr>
          <p:spPr>
            <a:xfrm>
              <a:off x="1355975" y="2603525"/>
              <a:ext cx="827175" cy="2027300"/>
            </a:xfrm>
            <a:custGeom>
              <a:rect b="b" l="l" r="r" t="t"/>
              <a:pathLst>
                <a:path extrusionOk="0" h="81092" w="33087">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41"/>
            <p:cNvSpPr/>
            <p:nvPr/>
          </p:nvSpPr>
          <p:spPr>
            <a:xfrm>
              <a:off x="1323050" y="2546475"/>
              <a:ext cx="796475" cy="2115075"/>
            </a:xfrm>
            <a:custGeom>
              <a:rect b="b" l="l" r="r" t="t"/>
              <a:pathLst>
                <a:path extrusionOk="0" h="84603" w="31859">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41"/>
            <p:cNvSpPr/>
            <p:nvPr/>
          </p:nvSpPr>
          <p:spPr>
            <a:xfrm>
              <a:off x="1713600" y="2496025"/>
              <a:ext cx="349975" cy="388375"/>
            </a:xfrm>
            <a:custGeom>
              <a:rect b="b" l="l" r="r" t="t"/>
              <a:pathLst>
                <a:path extrusionOk="0" h="15535" w="13999">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41"/>
            <p:cNvSpPr/>
            <p:nvPr/>
          </p:nvSpPr>
          <p:spPr>
            <a:xfrm>
              <a:off x="1630225" y="2470800"/>
              <a:ext cx="405925" cy="425650"/>
            </a:xfrm>
            <a:custGeom>
              <a:rect b="b" l="l" r="r" t="t"/>
              <a:pathLst>
                <a:path extrusionOk="0" h="17026" w="16237">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41"/>
            <p:cNvSpPr/>
            <p:nvPr/>
          </p:nvSpPr>
          <p:spPr>
            <a:xfrm>
              <a:off x="1524900" y="2445550"/>
              <a:ext cx="483825" cy="495875"/>
            </a:xfrm>
            <a:custGeom>
              <a:rect b="b" l="l" r="r" t="t"/>
              <a:pathLst>
                <a:path extrusionOk="0" h="19835" w="19353">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41"/>
            <p:cNvSpPr/>
            <p:nvPr/>
          </p:nvSpPr>
          <p:spPr>
            <a:xfrm>
              <a:off x="399375" y="2885450"/>
              <a:ext cx="584725" cy="1657625"/>
            </a:xfrm>
            <a:custGeom>
              <a:rect b="b" l="l" r="r" t="t"/>
              <a:pathLst>
                <a:path extrusionOk="0" h="66305" w="23389">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41"/>
            <p:cNvSpPr/>
            <p:nvPr/>
          </p:nvSpPr>
          <p:spPr>
            <a:xfrm>
              <a:off x="363175" y="2357800"/>
              <a:ext cx="590225" cy="2187450"/>
            </a:xfrm>
            <a:custGeom>
              <a:rect b="b" l="l" r="r" t="t"/>
              <a:pathLst>
                <a:path extrusionOk="0" h="87498" w="23609">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41"/>
            <p:cNvSpPr/>
            <p:nvPr/>
          </p:nvSpPr>
          <p:spPr>
            <a:xfrm>
              <a:off x="445450" y="2236025"/>
              <a:ext cx="687850" cy="2201725"/>
            </a:xfrm>
            <a:custGeom>
              <a:rect b="b" l="l" r="r" t="t"/>
              <a:pathLst>
                <a:path extrusionOk="0" h="88069" w="27514">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41"/>
            <p:cNvSpPr/>
            <p:nvPr/>
          </p:nvSpPr>
          <p:spPr>
            <a:xfrm>
              <a:off x="296250" y="2349025"/>
              <a:ext cx="510150" cy="2108475"/>
            </a:xfrm>
            <a:custGeom>
              <a:rect b="b" l="l" r="r" t="t"/>
              <a:pathLst>
                <a:path extrusionOk="0" h="84339" w="20406">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41"/>
            <p:cNvSpPr/>
            <p:nvPr/>
          </p:nvSpPr>
          <p:spPr>
            <a:xfrm>
              <a:off x="1687275" y="2939225"/>
              <a:ext cx="868850" cy="1159550"/>
            </a:xfrm>
            <a:custGeom>
              <a:rect b="b" l="l" r="r" t="t"/>
              <a:pathLst>
                <a:path extrusionOk="0" h="46382" w="34754">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41"/>
            <p:cNvSpPr/>
            <p:nvPr/>
          </p:nvSpPr>
          <p:spPr>
            <a:xfrm>
              <a:off x="1675200" y="2913975"/>
              <a:ext cx="853500" cy="1173825"/>
            </a:xfrm>
            <a:custGeom>
              <a:rect b="b" l="l" r="r" t="t"/>
              <a:pathLst>
                <a:path extrusionOk="0" h="46953" w="3414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41"/>
            <p:cNvSpPr/>
            <p:nvPr/>
          </p:nvSpPr>
          <p:spPr>
            <a:xfrm>
              <a:off x="1666425" y="2888750"/>
              <a:ext cx="833750" cy="1184800"/>
            </a:xfrm>
            <a:custGeom>
              <a:rect b="b" l="l" r="r" t="t"/>
              <a:pathLst>
                <a:path extrusionOk="0" h="47392" w="3335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41"/>
            <p:cNvSpPr/>
            <p:nvPr/>
          </p:nvSpPr>
          <p:spPr>
            <a:xfrm>
              <a:off x="1654350" y="2862425"/>
              <a:ext cx="817300" cy="1200150"/>
            </a:xfrm>
            <a:custGeom>
              <a:rect b="b" l="l" r="r" t="t"/>
              <a:pathLst>
                <a:path extrusionOk="0" h="48006" w="32692">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41"/>
            <p:cNvSpPr/>
            <p:nvPr/>
          </p:nvSpPr>
          <p:spPr>
            <a:xfrm>
              <a:off x="1560025" y="2811950"/>
              <a:ext cx="854575" cy="1804625"/>
            </a:xfrm>
            <a:custGeom>
              <a:rect b="b" l="l" r="r" t="t"/>
              <a:pathLst>
                <a:path extrusionOk="0" h="72185" w="34183">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41"/>
            <p:cNvSpPr/>
            <p:nvPr/>
          </p:nvSpPr>
          <p:spPr>
            <a:xfrm>
              <a:off x="1524900" y="2786725"/>
              <a:ext cx="862275" cy="1885775"/>
            </a:xfrm>
            <a:custGeom>
              <a:rect b="b" l="l" r="r" t="t"/>
              <a:pathLst>
                <a:path extrusionOk="0" h="75431" w="34491">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41"/>
            <p:cNvSpPr/>
            <p:nvPr/>
          </p:nvSpPr>
          <p:spPr>
            <a:xfrm>
              <a:off x="2067925" y="3861800"/>
              <a:ext cx="110825" cy="71325"/>
            </a:xfrm>
            <a:custGeom>
              <a:rect b="b" l="l" r="r" t="t"/>
              <a:pathLst>
                <a:path extrusionOk="0" h="2853" w="4433">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41"/>
            <p:cNvSpPr/>
            <p:nvPr/>
          </p:nvSpPr>
          <p:spPr>
            <a:xfrm>
              <a:off x="2024050" y="3843150"/>
              <a:ext cx="172250" cy="154700"/>
            </a:xfrm>
            <a:custGeom>
              <a:rect b="b" l="l" r="r" t="t"/>
              <a:pathLst>
                <a:path extrusionOk="0" h="6188" w="689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41"/>
            <p:cNvSpPr/>
            <p:nvPr/>
          </p:nvSpPr>
          <p:spPr>
            <a:xfrm>
              <a:off x="1979075" y="3826700"/>
              <a:ext cx="240275" cy="215025"/>
            </a:xfrm>
            <a:custGeom>
              <a:rect b="b" l="l" r="r" t="t"/>
              <a:pathLst>
                <a:path extrusionOk="0" h="8601" w="9611">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41"/>
            <p:cNvSpPr/>
            <p:nvPr/>
          </p:nvSpPr>
          <p:spPr>
            <a:xfrm>
              <a:off x="1923125" y="3808050"/>
              <a:ext cx="342300" cy="295125"/>
            </a:xfrm>
            <a:custGeom>
              <a:rect b="b" l="l" r="r" t="t"/>
              <a:pathLst>
                <a:path extrusionOk="0" h="11805" w="13692">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41"/>
            <p:cNvSpPr/>
            <p:nvPr/>
          </p:nvSpPr>
          <p:spPr>
            <a:xfrm>
              <a:off x="1712500" y="4127275"/>
              <a:ext cx="79000" cy="51575"/>
            </a:xfrm>
            <a:custGeom>
              <a:rect b="b" l="l" r="r" t="t"/>
              <a:pathLst>
                <a:path extrusionOk="0" h="2063" w="316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41"/>
            <p:cNvSpPr/>
            <p:nvPr/>
          </p:nvSpPr>
          <p:spPr>
            <a:xfrm>
              <a:off x="2405800" y="1437400"/>
              <a:ext cx="928100" cy="1383375"/>
            </a:xfrm>
            <a:custGeom>
              <a:rect b="b" l="l" r="r" t="t"/>
              <a:pathLst>
                <a:path extrusionOk="0" h="55335" w="37124">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41"/>
            <p:cNvSpPr/>
            <p:nvPr/>
          </p:nvSpPr>
          <p:spPr>
            <a:xfrm>
              <a:off x="2378375" y="1436325"/>
              <a:ext cx="928100" cy="1359200"/>
            </a:xfrm>
            <a:custGeom>
              <a:rect b="b" l="l" r="r" t="t"/>
              <a:pathLst>
                <a:path extrusionOk="0" h="54368" w="37124">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41"/>
            <p:cNvSpPr/>
            <p:nvPr/>
          </p:nvSpPr>
          <p:spPr>
            <a:xfrm>
              <a:off x="2348775" y="1447275"/>
              <a:ext cx="932475" cy="1321925"/>
            </a:xfrm>
            <a:custGeom>
              <a:rect b="b" l="l" r="r" t="t"/>
              <a:pathLst>
                <a:path extrusionOk="0" h="52877" w="37299">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41"/>
            <p:cNvSpPr/>
            <p:nvPr/>
          </p:nvSpPr>
          <p:spPr>
            <a:xfrm>
              <a:off x="2318050" y="1439600"/>
              <a:ext cx="942350" cy="1302175"/>
            </a:xfrm>
            <a:custGeom>
              <a:rect b="b" l="l" r="r" t="t"/>
              <a:pathLst>
                <a:path extrusionOk="0" h="52087" w="37694">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41"/>
            <p:cNvSpPr/>
            <p:nvPr/>
          </p:nvSpPr>
          <p:spPr>
            <a:xfrm>
              <a:off x="2259900" y="1412175"/>
              <a:ext cx="956625" cy="1275850"/>
            </a:xfrm>
            <a:custGeom>
              <a:rect b="b" l="l" r="r" t="t"/>
              <a:pathLst>
                <a:path extrusionOk="0" h="51034" w="38265">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41"/>
            <p:cNvSpPr/>
            <p:nvPr/>
          </p:nvSpPr>
          <p:spPr>
            <a:xfrm>
              <a:off x="2230300" y="1375975"/>
              <a:ext cx="970875" cy="1286825"/>
            </a:xfrm>
            <a:custGeom>
              <a:rect b="b" l="l" r="r" t="t"/>
              <a:pathLst>
                <a:path extrusionOk="0" h="51473" w="38835">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41"/>
            <p:cNvSpPr/>
            <p:nvPr/>
          </p:nvSpPr>
          <p:spPr>
            <a:xfrm>
              <a:off x="2174350" y="1371600"/>
              <a:ext cx="1005975" cy="1239625"/>
            </a:xfrm>
            <a:custGeom>
              <a:rect b="b" l="l" r="r" t="t"/>
              <a:pathLst>
                <a:path extrusionOk="0" h="49585" w="40239">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41"/>
            <p:cNvSpPr/>
            <p:nvPr/>
          </p:nvSpPr>
          <p:spPr>
            <a:xfrm>
              <a:off x="2110725" y="1407800"/>
              <a:ext cx="1024625" cy="1147475"/>
            </a:xfrm>
            <a:custGeom>
              <a:rect b="b" l="l" r="r" t="t"/>
              <a:pathLst>
                <a:path extrusionOk="0" h="45899" w="40985">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41"/>
            <p:cNvSpPr/>
            <p:nvPr/>
          </p:nvSpPr>
          <p:spPr>
            <a:xfrm>
              <a:off x="2054775" y="1420950"/>
              <a:ext cx="1012550" cy="1083875"/>
            </a:xfrm>
            <a:custGeom>
              <a:rect b="b" l="l" r="r" t="t"/>
              <a:pathLst>
                <a:path extrusionOk="0" h="43355" w="40502">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41"/>
            <p:cNvSpPr/>
            <p:nvPr/>
          </p:nvSpPr>
          <p:spPr>
            <a:xfrm>
              <a:off x="2027350" y="1430825"/>
              <a:ext cx="1003775" cy="1048775"/>
            </a:xfrm>
            <a:custGeom>
              <a:rect b="b" l="l" r="r" t="t"/>
              <a:pathLst>
                <a:path extrusionOk="0" h="41951" w="40151">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41"/>
            <p:cNvSpPr/>
            <p:nvPr/>
          </p:nvSpPr>
          <p:spPr>
            <a:xfrm>
              <a:off x="1999925" y="1430825"/>
              <a:ext cx="998300" cy="1023525"/>
            </a:xfrm>
            <a:custGeom>
              <a:rect b="b" l="l" r="r" t="t"/>
              <a:pathLst>
                <a:path extrusionOk="0" h="40941" w="39932">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41"/>
            <p:cNvSpPr/>
            <p:nvPr/>
          </p:nvSpPr>
          <p:spPr>
            <a:xfrm>
              <a:off x="1972500" y="1430825"/>
              <a:ext cx="995000" cy="999400"/>
            </a:xfrm>
            <a:custGeom>
              <a:rect b="b" l="l" r="r" t="t"/>
              <a:pathLst>
                <a:path extrusionOk="0" h="39976" w="3980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41"/>
            <p:cNvSpPr/>
            <p:nvPr/>
          </p:nvSpPr>
          <p:spPr>
            <a:xfrm>
              <a:off x="1917650" y="1488975"/>
              <a:ext cx="967575" cy="891875"/>
            </a:xfrm>
            <a:custGeom>
              <a:rect b="b" l="l" r="r" t="t"/>
              <a:pathLst>
                <a:path extrusionOk="0" h="35675" w="38703">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41"/>
            <p:cNvSpPr/>
            <p:nvPr/>
          </p:nvSpPr>
          <p:spPr>
            <a:xfrm>
              <a:off x="1893500" y="1524075"/>
              <a:ext cx="943450" cy="835950"/>
            </a:xfrm>
            <a:custGeom>
              <a:rect b="b" l="l" r="r" t="t"/>
              <a:pathLst>
                <a:path extrusionOk="0" h="33438" w="37738">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41"/>
            <p:cNvSpPr/>
            <p:nvPr/>
          </p:nvSpPr>
          <p:spPr>
            <a:xfrm>
              <a:off x="1870475" y="1528450"/>
              <a:ext cx="929200" cy="809625"/>
            </a:xfrm>
            <a:custGeom>
              <a:rect b="b" l="l" r="r" t="t"/>
              <a:pathLst>
                <a:path extrusionOk="0" h="32385" w="37168">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41"/>
            <p:cNvSpPr/>
            <p:nvPr/>
          </p:nvSpPr>
          <p:spPr>
            <a:xfrm>
              <a:off x="1846325" y="1555900"/>
              <a:ext cx="900675" cy="760250"/>
            </a:xfrm>
            <a:custGeom>
              <a:rect b="b" l="l" r="r" t="t"/>
              <a:pathLst>
                <a:path extrusionOk="0" h="30410" w="36027">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41"/>
            <p:cNvSpPr/>
            <p:nvPr/>
          </p:nvSpPr>
          <p:spPr>
            <a:xfrm>
              <a:off x="1799150" y="1626100"/>
              <a:ext cx="840350" cy="647250"/>
            </a:xfrm>
            <a:custGeom>
              <a:rect b="b" l="l" r="r" t="t"/>
              <a:pathLst>
                <a:path extrusionOk="0" h="25890" w="33614">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41"/>
            <p:cNvSpPr/>
            <p:nvPr/>
          </p:nvSpPr>
          <p:spPr>
            <a:xfrm>
              <a:off x="1775025" y="2163625"/>
              <a:ext cx="160200" cy="88875"/>
            </a:xfrm>
            <a:custGeom>
              <a:rect b="b" l="l" r="r" t="t"/>
              <a:pathLst>
                <a:path extrusionOk="0" h="3555" w="6408">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41"/>
            <p:cNvSpPr/>
            <p:nvPr/>
          </p:nvSpPr>
          <p:spPr>
            <a:xfrm>
              <a:off x="2327925" y="1808200"/>
              <a:ext cx="137150" cy="118500"/>
            </a:xfrm>
            <a:custGeom>
              <a:rect b="b" l="l" r="r" t="t"/>
              <a:pathLst>
                <a:path extrusionOk="0" h="4740" w="5486">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41"/>
            <p:cNvSpPr/>
            <p:nvPr/>
          </p:nvSpPr>
          <p:spPr>
            <a:xfrm>
              <a:off x="2313650" y="1698500"/>
              <a:ext cx="210675" cy="199675"/>
            </a:xfrm>
            <a:custGeom>
              <a:rect b="b" l="l" r="r" t="t"/>
              <a:pathLst>
                <a:path extrusionOk="0" h="7987" w="8427">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41"/>
            <p:cNvSpPr/>
            <p:nvPr/>
          </p:nvSpPr>
          <p:spPr>
            <a:xfrm>
              <a:off x="1726750" y="2143875"/>
              <a:ext cx="109725" cy="64750"/>
            </a:xfrm>
            <a:custGeom>
              <a:rect b="b" l="l" r="r" t="t"/>
              <a:pathLst>
                <a:path extrusionOk="0" h="2590" w="4389">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41"/>
            <p:cNvSpPr/>
            <p:nvPr/>
          </p:nvSpPr>
          <p:spPr>
            <a:xfrm>
              <a:off x="2462850" y="1368300"/>
              <a:ext cx="930300" cy="1502925"/>
            </a:xfrm>
            <a:custGeom>
              <a:rect b="b" l="l" r="r" t="t"/>
              <a:pathLst>
                <a:path extrusionOk="0" h="60117" w="37212">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41"/>
            <p:cNvSpPr/>
            <p:nvPr/>
          </p:nvSpPr>
          <p:spPr>
            <a:xfrm>
              <a:off x="2491375" y="1390250"/>
              <a:ext cx="930300" cy="1507300"/>
            </a:xfrm>
            <a:custGeom>
              <a:rect b="b" l="l" r="r" t="t"/>
              <a:pathLst>
                <a:path extrusionOk="0" h="60292" w="37212">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41"/>
            <p:cNvSpPr/>
            <p:nvPr/>
          </p:nvSpPr>
          <p:spPr>
            <a:xfrm>
              <a:off x="3740875" y="4014275"/>
              <a:ext cx="64750" cy="40625"/>
            </a:xfrm>
            <a:custGeom>
              <a:rect b="b" l="l" r="r" t="t"/>
              <a:pathLst>
                <a:path extrusionOk="0" h="1625" w="259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41"/>
            <p:cNvSpPr/>
            <p:nvPr/>
          </p:nvSpPr>
          <p:spPr>
            <a:xfrm>
              <a:off x="3707975" y="3983575"/>
              <a:ext cx="41700" cy="39500"/>
            </a:xfrm>
            <a:custGeom>
              <a:rect b="b" l="l" r="r" t="t"/>
              <a:pathLst>
                <a:path extrusionOk="0" h="1580" w="1668">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41"/>
            <p:cNvSpPr/>
            <p:nvPr/>
          </p:nvSpPr>
          <p:spPr>
            <a:xfrm>
              <a:off x="3532450" y="3825600"/>
              <a:ext cx="231500" cy="292925"/>
            </a:xfrm>
            <a:custGeom>
              <a:rect b="b" l="l" r="r" t="t"/>
              <a:pathLst>
                <a:path extrusionOk="0" h="11717" w="926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41"/>
            <p:cNvSpPr/>
            <p:nvPr/>
          </p:nvSpPr>
          <p:spPr>
            <a:xfrm>
              <a:off x="3401900" y="3726875"/>
              <a:ext cx="378500" cy="413600"/>
            </a:xfrm>
            <a:custGeom>
              <a:rect b="b" l="l" r="r" t="t"/>
              <a:pathLst>
                <a:path extrusionOk="0" h="16544" w="1514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41"/>
            <p:cNvSpPr/>
            <p:nvPr/>
          </p:nvSpPr>
          <p:spPr>
            <a:xfrm>
              <a:off x="3290000" y="3667625"/>
              <a:ext cx="453100" cy="490400"/>
            </a:xfrm>
            <a:custGeom>
              <a:rect b="b" l="l" r="r" t="t"/>
              <a:pathLst>
                <a:path extrusionOk="0" h="19616" w="18124">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41"/>
            <p:cNvSpPr/>
            <p:nvPr/>
          </p:nvSpPr>
          <p:spPr>
            <a:xfrm>
              <a:off x="3240650" y="3634725"/>
              <a:ext cx="515600" cy="540850"/>
            </a:xfrm>
            <a:custGeom>
              <a:rect b="b" l="l" r="r" t="t"/>
              <a:pathLst>
                <a:path extrusionOk="0" h="21634" w="20624">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41"/>
            <p:cNvSpPr/>
            <p:nvPr/>
          </p:nvSpPr>
          <p:spPr>
            <a:xfrm>
              <a:off x="3616925" y="3530500"/>
              <a:ext cx="99850" cy="461875"/>
            </a:xfrm>
            <a:custGeom>
              <a:rect b="b" l="l" r="r" t="t"/>
              <a:pathLst>
                <a:path extrusionOk="0" h="18475" w="3994">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41"/>
            <p:cNvSpPr/>
            <p:nvPr/>
          </p:nvSpPr>
          <p:spPr>
            <a:xfrm>
              <a:off x="3513800" y="3504175"/>
              <a:ext cx="102050" cy="330225"/>
            </a:xfrm>
            <a:custGeom>
              <a:rect b="b" l="l" r="r" t="t"/>
              <a:pathLst>
                <a:path extrusionOk="0" h="13209" w="4082">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41"/>
            <p:cNvSpPr/>
            <p:nvPr/>
          </p:nvSpPr>
          <p:spPr>
            <a:xfrm>
              <a:off x="3422750" y="3478950"/>
              <a:ext cx="183225" cy="256725"/>
            </a:xfrm>
            <a:custGeom>
              <a:rect b="b" l="l" r="r" t="t"/>
              <a:pathLst>
                <a:path extrusionOk="0" h="10269" w="7329">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41"/>
            <p:cNvSpPr/>
            <p:nvPr/>
          </p:nvSpPr>
          <p:spPr>
            <a:xfrm>
              <a:off x="3356925" y="3428475"/>
              <a:ext cx="228200" cy="247950"/>
            </a:xfrm>
            <a:custGeom>
              <a:rect b="b" l="l" r="r" t="t"/>
              <a:pathLst>
                <a:path extrusionOk="0" h="9918" w="9128">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1"/>
            <p:cNvSpPr/>
            <p:nvPr/>
          </p:nvSpPr>
          <p:spPr>
            <a:xfrm>
              <a:off x="906200" y="2307350"/>
              <a:ext cx="948925" cy="1026800"/>
            </a:xfrm>
            <a:custGeom>
              <a:rect b="b" l="l" r="r" t="t"/>
              <a:pathLst>
                <a:path extrusionOk="0" h="41072" w="37957">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41"/>
            <p:cNvSpPr/>
            <p:nvPr/>
          </p:nvSpPr>
          <p:spPr>
            <a:xfrm>
              <a:off x="970925" y="2329275"/>
              <a:ext cx="908350" cy="911650"/>
            </a:xfrm>
            <a:custGeom>
              <a:rect b="b" l="l" r="r" t="t"/>
              <a:pathLst>
                <a:path extrusionOk="0" h="36466" w="36334">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41"/>
            <p:cNvSpPr/>
            <p:nvPr/>
          </p:nvSpPr>
          <p:spPr>
            <a:xfrm>
              <a:off x="1070750" y="2351225"/>
              <a:ext cx="831550" cy="835950"/>
            </a:xfrm>
            <a:custGeom>
              <a:rect b="b" l="l" r="r" t="t"/>
              <a:pathLst>
                <a:path extrusionOk="0" h="33438" w="33262">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41"/>
            <p:cNvSpPr/>
            <p:nvPr/>
          </p:nvSpPr>
          <p:spPr>
            <a:xfrm>
              <a:off x="1213350" y="2372050"/>
              <a:ext cx="713100" cy="742700"/>
            </a:xfrm>
            <a:custGeom>
              <a:rect b="b" l="l" r="r" t="t"/>
              <a:pathLst>
                <a:path extrusionOk="0" h="29708" w="28524">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41"/>
            <p:cNvSpPr/>
            <p:nvPr/>
          </p:nvSpPr>
          <p:spPr>
            <a:xfrm>
              <a:off x="1438250" y="2649600"/>
              <a:ext cx="150300" cy="318150"/>
            </a:xfrm>
            <a:custGeom>
              <a:rect b="b" l="l" r="r" t="t"/>
              <a:pathLst>
                <a:path extrusionOk="0" h="12726" w="6012">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41"/>
            <p:cNvSpPr/>
            <p:nvPr/>
          </p:nvSpPr>
          <p:spPr>
            <a:xfrm>
              <a:off x="812950" y="2979800"/>
              <a:ext cx="295125" cy="758050"/>
            </a:xfrm>
            <a:custGeom>
              <a:rect b="b" l="l" r="r" t="t"/>
              <a:pathLst>
                <a:path extrusionOk="0" h="30322" w="11805">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41"/>
            <p:cNvSpPr/>
            <p:nvPr/>
          </p:nvSpPr>
          <p:spPr>
            <a:xfrm>
              <a:off x="752600" y="2734075"/>
              <a:ext cx="357675" cy="1117875"/>
            </a:xfrm>
            <a:custGeom>
              <a:rect b="b" l="l" r="r" t="t"/>
              <a:pathLst>
                <a:path extrusionOk="0" h="44715" w="14307">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41"/>
            <p:cNvSpPr/>
            <p:nvPr/>
          </p:nvSpPr>
          <p:spPr>
            <a:xfrm>
              <a:off x="699950" y="2628750"/>
              <a:ext cx="400450" cy="1287925"/>
            </a:xfrm>
            <a:custGeom>
              <a:rect b="b" l="l" r="r" t="t"/>
              <a:pathLst>
                <a:path extrusionOk="0" h="51517" w="16018">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41"/>
            <p:cNvSpPr/>
            <p:nvPr/>
          </p:nvSpPr>
          <p:spPr>
            <a:xfrm>
              <a:off x="651675" y="2566225"/>
              <a:ext cx="432250" cy="1407500"/>
            </a:xfrm>
            <a:custGeom>
              <a:rect b="b" l="l" r="r" t="t"/>
              <a:pathLst>
                <a:path extrusionOk="0" h="56300" w="1729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41"/>
            <p:cNvSpPr/>
            <p:nvPr/>
          </p:nvSpPr>
          <p:spPr>
            <a:xfrm>
              <a:off x="591350" y="2376450"/>
              <a:ext cx="593500" cy="1676250"/>
            </a:xfrm>
            <a:custGeom>
              <a:rect b="b" l="l" r="r" t="t"/>
              <a:pathLst>
                <a:path extrusionOk="0" h="67050" w="2374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41"/>
            <p:cNvSpPr/>
            <p:nvPr/>
          </p:nvSpPr>
          <p:spPr>
            <a:xfrm>
              <a:off x="576000" y="2354500"/>
              <a:ext cx="578150" cy="1726725"/>
            </a:xfrm>
            <a:custGeom>
              <a:rect b="b" l="l" r="r" t="t"/>
              <a:pathLst>
                <a:path extrusionOk="0" h="69069" w="23126">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41"/>
            <p:cNvSpPr/>
            <p:nvPr/>
          </p:nvSpPr>
          <p:spPr>
            <a:xfrm>
              <a:off x="549675" y="2291975"/>
              <a:ext cx="648350" cy="1851775"/>
            </a:xfrm>
            <a:custGeom>
              <a:rect b="b" l="l" r="r" t="t"/>
              <a:pathLst>
                <a:path extrusionOk="0" h="74071" w="25934">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41"/>
            <p:cNvSpPr/>
            <p:nvPr/>
          </p:nvSpPr>
          <p:spPr>
            <a:xfrm>
              <a:off x="520050" y="2414850"/>
              <a:ext cx="434425" cy="1781550"/>
            </a:xfrm>
            <a:custGeom>
              <a:rect b="b" l="l" r="r" t="t"/>
              <a:pathLst>
                <a:path extrusionOk="0" h="71262" w="17377">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41"/>
            <p:cNvSpPr/>
            <p:nvPr/>
          </p:nvSpPr>
          <p:spPr>
            <a:xfrm>
              <a:off x="1580850" y="2421425"/>
              <a:ext cx="400450" cy="236975"/>
            </a:xfrm>
            <a:custGeom>
              <a:rect b="b" l="l" r="r" t="t"/>
              <a:pathLst>
                <a:path extrusionOk="0" h="9479" w="16018">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41"/>
            <p:cNvSpPr/>
            <p:nvPr/>
          </p:nvSpPr>
          <p:spPr>
            <a:xfrm>
              <a:off x="1302225" y="2397300"/>
              <a:ext cx="651650" cy="660425"/>
            </a:xfrm>
            <a:custGeom>
              <a:rect b="b" l="l" r="r" t="t"/>
              <a:pathLst>
                <a:path extrusionOk="0" h="26417" w="26066">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41"/>
            <p:cNvSpPr/>
            <p:nvPr/>
          </p:nvSpPr>
          <p:spPr>
            <a:xfrm>
              <a:off x="853525" y="2286500"/>
              <a:ext cx="977475" cy="1079475"/>
            </a:xfrm>
            <a:custGeom>
              <a:rect b="b" l="l" r="r" t="t"/>
              <a:pathLst>
                <a:path extrusionOk="0" h="43179" w="39099">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41"/>
            <p:cNvSpPr/>
            <p:nvPr/>
          </p:nvSpPr>
          <p:spPr>
            <a:xfrm>
              <a:off x="805275" y="2264550"/>
              <a:ext cx="1002700" cy="724050"/>
            </a:xfrm>
            <a:custGeom>
              <a:rect b="b" l="l" r="r" t="t"/>
              <a:pathLst>
                <a:path extrusionOk="0" h="28962" w="40108">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41"/>
            <p:cNvSpPr/>
            <p:nvPr/>
          </p:nvSpPr>
          <p:spPr>
            <a:xfrm>
              <a:off x="814050" y="2243700"/>
              <a:ext cx="969775" cy="499175"/>
            </a:xfrm>
            <a:custGeom>
              <a:rect b="b" l="l" r="r" t="t"/>
              <a:pathLst>
                <a:path extrusionOk="0" h="19967" w="38791">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41"/>
            <p:cNvSpPr/>
            <p:nvPr/>
          </p:nvSpPr>
          <p:spPr>
            <a:xfrm>
              <a:off x="993950" y="2188850"/>
              <a:ext cx="823875" cy="448700"/>
            </a:xfrm>
            <a:custGeom>
              <a:rect b="b" l="l" r="r" t="t"/>
              <a:pathLst>
                <a:path extrusionOk="0" h="17948" w="32955">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41"/>
            <p:cNvSpPr/>
            <p:nvPr/>
          </p:nvSpPr>
          <p:spPr>
            <a:xfrm>
              <a:off x="1017000" y="2199825"/>
              <a:ext cx="718550" cy="375200"/>
            </a:xfrm>
            <a:custGeom>
              <a:rect b="b" l="l" r="r" t="t"/>
              <a:pathLst>
                <a:path extrusionOk="0" h="15008" w="28742">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41"/>
            <p:cNvSpPr/>
            <p:nvPr/>
          </p:nvSpPr>
          <p:spPr>
            <a:xfrm>
              <a:off x="1051000" y="2176800"/>
              <a:ext cx="657125" cy="330225"/>
            </a:xfrm>
            <a:custGeom>
              <a:rect b="b" l="l" r="r" t="t"/>
              <a:pathLst>
                <a:path extrusionOk="0" h="13209" w="26285">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41"/>
            <p:cNvSpPr/>
            <p:nvPr/>
          </p:nvSpPr>
          <p:spPr>
            <a:xfrm>
              <a:off x="1176050" y="2151575"/>
              <a:ext cx="504650" cy="233675"/>
            </a:xfrm>
            <a:custGeom>
              <a:rect b="b" l="l" r="r" t="t"/>
              <a:pathLst>
                <a:path extrusionOk="0" h="9347" w="20186">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41"/>
            <p:cNvSpPr/>
            <p:nvPr/>
          </p:nvSpPr>
          <p:spPr>
            <a:xfrm>
              <a:off x="1145350" y="2127425"/>
              <a:ext cx="509025" cy="235875"/>
            </a:xfrm>
            <a:custGeom>
              <a:rect b="b" l="l" r="r" t="t"/>
              <a:pathLst>
                <a:path extrusionOk="0" h="9435" w="20361">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41"/>
            <p:cNvSpPr/>
            <p:nvPr/>
          </p:nvSpPr>
          <p:spPr>
            <a:xfrm>
              <a:off x="1190325" y="2262350"/>
              <a:ext cx="66950" cy="38425"/>
            </a:xfrm>
            <a:custGeom>
              <a:rect b="b" l="l" r="r" t="t"/>
              <a:pathLst>
                <a:path extrusionOk="0" h="1537" w="2678">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41"/>
            <p:cNvSpPr/>
            <p:nvPr/>
          </p:nvSpPr>
          <p:spPr>
            <a:xfrm>
              <a:off x="916075" y="2376450"/>
              <a:ext cx="69125" cy="47200"/>
            </a:xfrm>
            <a:custGeom>
              <a:rect b="b" l="l" r="r" t="t"/>
              <a:pathLst>
                <a:path extrusionOk="0" h="1888" w="2765">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41"/>
            <p:cNvSpPr/>
            <p:nvPr/>
          </p:nvSpPr>
          <p:spPr>
            <a:xfrm>
              <a:off x="1008225" y="2288700"/>
              <a:ext cx="72425" cy="46100"/>
            </a:xfrm>
            <a:custGeom>
              <a:rect b="b" l="l" r="r" t="t"/>
              <a:pathLst>
                <a:path extrusionOk="0" h="1844" w="2897">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41"/>
            <p:cNvSpPr/>
            <p:nvPr/>
          </p:nvSpPr>
          <p:spPr>
            <a:xfrm>
              <a:off x="1671900" y="2078075"/>
              <a:ext cx="158000" cy="82300"/>
            </a:xfrm>
            <a:custGeom>
              <a:rect b="b" l="l" r="r" t="t"/>
              <a:pathLst>
                <a:path extrusionOk="0" h="3292" w="632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41"/>
            <p:cNvSpPr/>
            <p:nvPr/>
          </p:nvSpPr>
          <p:spPr>
            <a:xfrm>
              <a:off x="1645575" y="2080250"/>
              <a:ext cx="110825" cy="55975"/>
            </a:xfrm>
            <a:custGeom>
              <a:rect b="b" l="l" r="r" t="t"/>
              <a:pathLst>
                <a:path extrusionOk="0" h="2239" w="4433">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6" name="Google Shape;2066;p41"/>
          <p:cNvSpPr txBox="1"/>
          <p:nvPr>
            <p:ph idx="1" type="body"/>
          </p:nvPr>
        </p:nvSpPr>
        <p:spPr>
          <a:xfrm>
            <a:off x="6305375" y="884250"/>
            <a:ext cx="2500200" cy="3990900"/>
          </a:xfrm>
          <a:prstGeom prst="rect">
            <a:avLst/>
          </a:prstGeom>
          <a:solidFill>
            <a:schemeClr val="dk1"/>
          </a:solidFill>
        </p:spPr>
        <p:txBody>
          <a:bodyPr anchorCtr="0" anchor="t" bIns="91425" lIns="182875" spcFirstLastPara="1" rIns="91425" wrap="square" tIns="91425">
            <a:noAutofit/>
          </a:bodyPr>
          <a:lstStyle>
            <a:lvl1pPr indent="-355600" lvl="0" marL="457200" rtl="0">
              <a:spcBef>
                <a:spcPts val="0"/>
              </a:spcBef>
              <a:spcAft>
                <a:spcPts val="0"/>
              </a:spcAft>
              <a:buSzPts val="2000"/>
              <a:buChar char="●"/>
              <a:defRPr>
                <a:solidFill>
                  <a:schemeClr val="lt1"/>
                </a:solidFill>
              </a:defRPr>
            </a:lvl1pPr>
            <a:lvl2pPr indent="-355600" lvl="1" marL="914400" rtl="0">
              <a:spcBef>
                <a:spcPts val="400"/>
              </a:spcBef>
              <a:spcAft>
                <a:spcPts val="0"/>
              </a:spcAft>
              <a:buSzPts val="2000"/>
              <a:buChar char="○"/>
              <a:defRPr>
                <a:solidFill>
                  <a:schemeClr val="lt1"/>
                </a:solidFill>
              </a:defRPr>
            </a:lvl2pPr>
            <a:lvl3pPr indent="-355600" lvl="2" marL="1371600" rtl="0">
              <a:spcBef>
                <a:spcPts val="400"/>
              </a:spcBef>
              <a:spcAft>
                <a:spcPts val="0"/>
              </a:spcAft>
              <a:buSzPts val="2000"/>
              <a:buChar char="■"/>
              <a:defRPr>
                <a:solidFill>
                  <a:schemeClr val="lt1"/>
                </a:solidFill>
              </a:defRPr>
            </a:lvl3pPr>
            <a:lvl4pPr indent="-355600" lvl="3" marL="1828800" rtl="0">
              <a:spcBef>
                <a:spcPts val="400"/>
              </a:spcBef>
              <a:spcAft>
                <a:spcPts val="0"/>
              </a:spcAft>
              <a:buSzPts val="2000"/>
              <a:buChar char="●"/>
              <a:defRPr>
                <a:solidFill>
                  <a:schemeClr val="lt1"/>
                </a:solidFill>
              </a:defRPr>
            </a:lvl4pPr>
            <a:lvl5pPr indent="-355600" lvl="4" marL="2286000" rtl="0">
              <a:spcBef>
                <a:spcPts val="400"/>
              </a:spcBef>
              <a:spcAft>
                <a:spcPts val="0"/>
              </a:spcAft>
              <a:buSzPts val="2000"/>
              <a:buChar char="○"/>
              <a:defRPr>
                <a:solidFill>
                  <a:schemeClr val="lt1"/>
                </a:solidFill>
              </a:defRPr>
            </a:lvl5pPr>
            <a:lvl6pPr indent="-355600" lvl="5" marL="2743200" rtl="0">
              <a:spcBef>
                <a:spcPts val="400"/>
              </a:spcBef>
              <a:spcAft>
                <a:spcPts val="0"/>
              </a:spcAft>
              <a:buSzPts val="2000"/>
              <a:buChar char="■"/>
              <a:defRPr>
                <a:solidFill>
                  <a:schemeClr val="lt1"/>
                </a:solidFill>
              </a:defRPr>
            </a:lvl6pPr>
            <a:lvl7pPr indent="-355600" lvl="6" marL="3200400" rtl="0">
              <a:spcBef>
                <a:spcPts val="400"/>
              </a:spcBef>
              <a:spcAft>
                <a:spcPts val="0"/>
              </a:spcAft>
              <a:buSzPts val="2000"/>
              <a:buChar char="●"/>
              <a:defRPr>
                <a:solidFill>
                  <a:schemeClr val="lt1"/>
                </a:solidFill>
              </a:defRPr>
            </a:lvl7pPr>
            <a:lvl8pPr indent="-355600" lvl="7" marL="3657600" rtl="0">
              <a:spcBef>
                <a:spcPts val="400"/>
              </a:spcBef>
              <a:spcAft>
                <a:spcPts val="0"/>
              </a:spcAft>
              <a:buSzPts val="2000"/>
              <a:buChar char="○"/>
              <a:defRPr>
                <a:solidFill>
                  <a:schemeClr val="lt1"/>
                </a:solidFill>
              </a:defRPr>
            </a:lvl8pPr>
            <a:lvl9pPr indent="-355600" lvl="8" marL="4114800" rtl="0">
              <a:spcBef>
                <a:spcPts val="400"/>
              </a:spcBef>
              <a:spcAft>
                <a:spcPts val="400"/>
              </a:spcAft>
              <a:buSzPts val="2000"/>
              <a:buChar char="■"/>
              <a:defRPr>
                <a:solidFill>
                  <a:schemeClr val="lt1"/>
                </a:solidFill>
              </a:defRPr>
            </a:lvl9pPr>
          </a:lstStyle>
          <a:p/>
        </p:txBody>
      </p:sp>
      <p:sp>
        <p:nvSpPr>
          <p:cNvPr id="2067" name="Google Shape;2067;p41"/>
          <p:cNvSpPr txBox="1"/>
          <p:nvPr>
            <p:ph idx="2" type="body"/>
          </p:nvPr>
        </p:nvSpPr>
        <p:spPr>
          <a:xfrm>
            <a:off x="3367550" y="882800"/>
            <a:ext cx="2829300" cy="4017600"/>
          </a:xfrm>
          <a:prstGeom prst="rect">
            <a:avLst/>
          </a:prstGeom>
          <a:solidFill>
            <a:schemeClr val="dk1"/>
          </a:solidFill>
        </p:spPr>
        <p:txBody>
          <a:bodyPr anchorCtr="0" anchor="t" bIns="91425" lIns="182875" spcFirstLastPara="1" rIns="91425" wrap="square" tIns="91425">
            <a:noAutofit/>
          </a:bodyPr>
          <a:lstStyle>
            <a:lvl1pPr indent="-355600" lvl="0" marL="457200" rtl="0">
              <a:spcBef>
                <a:spcPts val="0"/>
              </a:spcBef>
              <a:spcAft>
                <a:spcPts val="0"/>
              </a:spcAft>
              <a:buSzPts val="2000"/>
              <a:buChar char="●"/>
              <a:defRPr>
                <a:solidFill>
                  <a:schemeClr val="lt1"/>
                </a:solidFill>
              </a:defRPr>
            </a:lvl1pPr>
            <a:lvl2pPr indent="-355600" lvl="1" marL="914400" rtl="0">
              <a:spcBef>
                <a:spcPts val="400"/>
              </a:spcBef>
              <a:spcAft>
                <a:spcPts val="0"/>
              </a:spcAft>
              <a:buSzPts val="2000"/>
              <a:buChar char="○"/>
              <a:defRPr>
                <a:solidFill>
                  <a:schemeClr val="lt1"/>
                </a:solidFill>
              </a:defRPr>
            </a:lvl2pPr>
            <a:lvl3pPr indent="-355600" lvl="2" marL="1371600" rtl="0">
              <a:spcBef>
                <a:spcPts val="400"/>
              </a:spcBef>
              <a:spcAft>
                <a:spcPts val="0"/>
              </a:spcAft>
              <a:buSzPts val="2000"/>
              <a:buChar char="■"/>
              <a:defRPr>
                <a:solidFill>
                  <a:schemeClr val="lt1"/>
                </a:solidFill>
              </a:defRPr>
            </a:lvl3pPr>
            <a:lvl4pPr indent="-355600" lvl="3" marL="1828800" rtl="0">
              <a:spcBef>
                <a:spcPts val="400"/>
              </a:spcBef>
              <a:spcAft>
                <a:spcPts val="0"/>
              </a:spcAft>
              <a:buSzPts val="2000"/>
              <a:buChar char="●"/>
              <a:defRPr>
                <a:solidFill>
                  <a:schemeClr val="lt1"/>
                </a:solidFill>
              </a:defRPr>
            </a:lvl4pPr>
            <a:lvl5pPr indent="-355600" lvl="4" marL="2286000" rtl="0">
              <a:spcBef>
                <a:spcPts val="400"/>
              </a:spcBef>
              <a:spcAft>
                <a:spcPts val="0"/>
              </a:spcAft>
              <a:buSzPts val="2000"/>
              <a:buChar char="○"/>
              <a:defRPr>
                <a:solidFill>
                  <a:schemeClr val="lt1"/>
                </a:solidFill>
              </a:defRPr>
            </a:lvl5pPr>
            <a:lvl6pPr indent="-355600" lvl="5" marL="2743200" rtl="0">
              <a:spcBef>
                <a:spcPts val="400"/>
              </a:spcBef>
              <a:spcAft>
                <a:spcPts val="0"/>
              </a:spcAft>
              <a:buSzPts val="2000"/>
              <a:buChar char="■"/>
              <a:defRPr>
                <a:solidFill>
                  <a:schemeClr val="lt1"/>
                </a:solidFill>
              </a:defRPr>
            </a:lvl6pPr>
            <a:lvl7pPr indent="-355600" lvl="6" marL="3200400" rtl="0">
              <a:spcBef>
                <a:spcPts val="400"/>
              </a:spcBef>
              <a:spcAft>
                <a:spcPts val="0"/>
              </a:spcAft>
              <a:buSzPts val="2000"/>
              <a:buChar char="●"/>
              <a:defRPr>
                <a:solidFill>
                  <a:schemeClr val="lt1"/>
                </a:solidFill>
              </a:defRPr>
            </a:lvl7pPr>
            <a:lvl8pPr indent="-355600" lvl="7" marL="3657600" rtl="0">
              <a:spcBef>
                <a:spcPts val="400"/>
              </a:spcBef>
              <a:spcAft>
                <a:spcPts val="0"/>
              </a:spcAft>
              <a:buSzPts val="2000"/>
              <a:buChar char="○"/>
              <a:defRPr>
                <a:solidFill>
                  <a:schemeClr val="lt1"/>
                </a:solidFill>
              </a:defRPr>
            </a:lvl8pPr>
            <a:lvl9pPr indent="-355600" lvl="8" marL="4114800" rtl="0">
              <a:spcBef>
                <a:spcPts val="400"/>
              </a:spcBef>
              <a:spcAft>
                <a:spcPts val="400"/>
              </a:spcAft>
              <a:buSzPts val="2000"/>
              <a:buChar char="■"/>
              <a:defRPr>
                <a:solidFill>
                  <a:schemeClr val="lt1"/>
                </a:solidFill>
              </a:defRPr>
            </a:lvl9pPr>
          </a:lstStyle>
          <a:p/>
        </p:txBody>
      </p:sp>
      <p:sp>
        <p:nvSpPr>
          <p:cNvPr id="2068" name="Google Shape;2068;p41"/>
          <p:cNvSpPr txBox="1"/>
          <p:nvPr>
            <p:ph idx="3" type="body"/>
          </p:nvPr>
        </p:nvSpPr>
        <p:spPr>
          <a:xfrm>
            <a:off x="424100" y="882800"/>
            <a:ext cx="2816700" cy="4041000"/>
          </a:xfrm>
          <a:prstGeom prst="rect">
            <a:avLst/>
          </a:prstGeom>
          <a:solidFill>
            <a:schemeClr val="dk1"/>
          </a:solidFill>
        </p:spPr>
        <p:txBody>
          <a:bodyPr anchorCtr="0" anchor="t" bIns="91425" lIns="182875" spcFirstLastPara="1" rIns="91425" wrap="square" tIns="91425">
            <a:noAutofit/>
          </a:bodyPr>
          <a:lstStyle>
            <a:lvl1pPr indent="-355600" lvl="0" marL="457200" rtl="0">
              <a:spcBef>
                <a:spcPts val="0"/>
              </a:spcBef>
              <a:spcAft>
                <a:spcPts val="0"/>
              </a:spcAft>
              <a:buSzPts val="2000"/>
              <a:buChar char="●"/>
              <a:defRPr>
                <a:solidFill>
                  <a:schemeClr val="lt1"/>
                </a:solidFill>
              </a:defRPr>
            </a:lvl1pPr>
            <a:lvl2pPr indent="-355600" lvl="1" marL="914400" rtl="0">
              <a:spcBef>
                <a:spcPts val="400"/>
              </a:spcBef>
              <a:spcAft>
                <a:spcPts val="0"/>
              </a:spcAft>
              <a:buSzPts val="2000"/>
              <a:buChar char="○"/>
              <a:defRPr>
                <a:solidFill>
                  <a:schemeClr val="lt1"/>
                </a:solidFill>
              </a:defRPr>
            </a:lvl2pPr>
            <a:lvl3pPr indent="-355600" lvl="2" marL="1371600" rtl="0">
              <a:spcBef>
                <a:spcPts val="400"/>
              </a:spcBef>
              <a:spcAft>
                <a:spcPts val="0"/>
              </a:spcAft>
              <a:buSzPts val="2000"/>
              <a:buChar char="■"/>
              <a:defRPr>
                <a:solidFill>
                  <a:schemeClr val="lt1"/>
                </a:solidFill>
              </a:defRPr>
            </a:lvl3pPr>
            <a:lvl4pPr indent="-355600" lvl="3" marL="1828800" rtl="0">
              <a:spcBef>
                <a:spcPts val="400"/>
              </a:spcBef>
              <a:spcAft>
                <a:spcPts val="0"/>
              </a:spcAft>
              <a:buSzPts val="2000"/>
              <a:buChar char="●"/>
              <a:defRPr>
                <a:solidFill>
                  <a:schemeClr val="lt1"/>
                </a:solidFill>
              </a:defRPr>
            </a:lvl4pPr>
            <a:lvl5pPr indent="-355600" lvl="4" marL="2286000" rtl="0">
              <a:spcBef>
                <a:spcPts val="400"/>
              </a:spcBef>
              <a:spcAft>
                <a:spcPts val="0"/>
              </a:spcAft>
              <a:buSzPts val="2000"/>
              <a:buChar char="○"/>
              <a:defRPr>
                <a:solidFill>
                  <a:schemeClr val="lt1"/>
                </a:solidFill>
              </a:defRPr>
            </a:lvl5pPr>
            <a:lvl6pPr indent="-355600" lvl="5" marL="2743200" rtl="0">
              <a:spcBef>
                <a:spcPts val="400"/>
              </a:spcBef>
              <a:spcAft>
                <a:spcPts val="0"/>
              </a:spcAft>
              <a:buSzPts val="2000"/>
              <a:buChar char="■"/>
              <a:defRPr>
                <a:solidFill>
                  <a:schemeClr val="lt1"/>
                </a:solidFill>
              </a:defRPr>
            </a:lvl6pPr>
            <a:lvl7pPr indent="-355600" lvl="6" marL="3200400" rtl="0">
              <a:spcBef>
                <a:spcPts val="400"/>
              </a:spcBef>
              <a:spcAft>
                <a:spcPts val="0"/>
              </a:spcAft>
              <a:buSzPts val="2000"/>
              <a:buChar char="●"/>
              <a:defRPr>
                <a:solidFill>
                  <a:schemeClr val="lt1"/>
                </a:solidFill>
              </a:defRPr>
            </a:lvl7pPr>
            <a:lvl8pPr indent="-355600" lvl="7" marL="3657600" rtl="0">
              <a:spcBef>
                <a:spcPts val="400"/>
              </a:spcBef>
              <a:spcAft>
                <a:spcPts val="0"/>
              </a:spcAft>
              <a:buSzPts val="2000"/>
              <a:buChar char="○"/>
              <a:defRPr>
                <a:solidFill>
                  <a:schemeClr val="lt1"/>
                </a:solidFill>
              </a:defRPr>
            </a:lvl8pPr>
            <a:lvl9pPr indent="-355600" lvl="8" marL="4114800" rtl="0">
              <a:spcBef>
                <a:spcPts val="400"/>
              </a:spcBef>
              <a:spcAft>
                <a:spcPts val="400"/>
              </a:spcAft>
              <a:buSzPts val="2000"/>
              <a:buChar char="■"/>
              <a:defRPr>
                <a:solidFill>
                  <a:schemeClr val="lt1"/>
                </a:solidFill>
              </a:defRPr>
            </a:lvl9pPr>
          </a:lstStyle>
          <a:p/>
        </p:txBody>
      </p:sp>
      <p:sp>
        <p:nvSpPr>
          <p:cNvPr id="2069" name="Google Shape;2069;p41"/>
          <p:cNvSpPr txBox="1"/>
          <p:nvPr>
            <p:ph type="title"/>
          </p:nvPr>
        </p:nvSpPr>
        <p:spPr>
          <a:xfrm>
            <a:off x="424100" y="310100"/>
            <a:ext cx="8295000" cy="5727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070" name="Google Shape;2070;p41"/>
          <p:cNvSpPr/>
          <p:nvPr/>
        </p:nvSpPr>
        <p:spPr>
          <a:xfrm>
            <a:off x="2243500" y="-3263275"/>
            <a:ext cx="99486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41"/>
          <p:cNvSpPr/>
          <p:nvPr/>
        </p:nvSpPr>
        <p:spPr>
          <a:xfrm>
            <a:off x="9144000" y="-1294225"/>
            <a:ext cx="9948600" cy="71739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41"/>
          <p:cNvSpPr/>
          <p:nvPr/>
        </p:nvSpPr>
        <p:spPr>
          <a:xfrm>
            <a:off x="-5113275" y="5143500"/>
            <a:ext cx="99486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41"/>
          <p:cNvSpPr/>
          <p:nvPr/>
        </p:nvSpPr>
        <p:spPr>
          <a:xfrm>
            <a:off x="-5113275" y="-815825"/>
            <a:ext cx="5113200" cy="6277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with subtitle, 4 column — white">
  <p:cSld name="CUSTOM_22_1_1_1_1_1_1_1_1">
    <p:spTree>
      <p:nvGrpSpPr>
        <p:cNvPr id="2074" name="Shape 2074"/>
        <p:cNvGrpSpPr/>
        <p:nvPr/>
      </p:nvGrpSpPr>
      <p:grpSpPr>
        <a:xfrm>
          <a:off x="0" y="0"/>
          <a:ext cx="0" cy="0"/>
          <a:chOff x="0" y="0"/>
          <a:chExt cx="0" cy="0"/>
        </a:xfrm>
      </p:grpSpPr>
      <p:sp>
        <p:nvSpPr>
          <p:cNvPr id="2075" name="Google Shape;2075;p42"/>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076" name="Google Shape;2076;p42"/>
          <p:cNvSpPr txBox="1"/>
          <p:nvPr>
            <p:ph idx="1" type="subTitle"/>
          </p:nvPr>
        </p:nvSpPr>
        <p:spPr>
          <a:xfrm>
            <a:off x="424450" y="756623"/>
            <a:ext cx="8384700" cy="2286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1600"/>
              <a:buNone/>
              <a:defRPr b="1" sz="1600">
                <a:solidFill>
                  <a:schemeClr val="lt1"/>
                </a:solidFill>
                <a:highlight>
                  <a:schemeClr val="dk1"/>
                </a:highlight>
              </a:defRPr>
            </a:lvl1pPr>
            <a:lvl2pPr lvl="1" rtl="0">
              <a:spcBef>
                <a:spcPts val="800"/>
              </a:spcBef>
              <a:spcAft>
                <a:spcPts val="0"/>
              </a:spcAft>
              <a:buSzPts val="2000"/>
              <a:buNone/>
              <a:defRPr/>
            </a:lvl2pPr>
            <a:lvl3pPr lvl="2" rtl="0">
              <a:spcBef>
                <a:spcPts val="800"/>
              </a:spcBef>
              <a:spcAft>
                <a:spcPts val="0"/>
              </a:spcAft>
              <a:buSzPts val="2000"/>
              <a:buNone/>
              <a:defRPr/>
            </a:lvl3pPr>
            <a:lvl4pPr lvl="3" rtl="0">
              <a:spcBef>
                <a:spcPts val="800"/>
              </a:spcBef>
              <a:spcAft>
                <a:spcPts val="0"/>
              </a:spcAft>
              <a:buSzPts val="2000"/>
              <a:buNone/>
              <a:defRPr/>
            </a:lvl4pPr>
            <a:lvl5pPr lvl="4" rtl="0">
              <a:spcBef>
                <a:spcPts val="800"/>
              </a:spcBef>
              <a:spcAft>
                <a:spcPts val="0"/>
              </a:spcAft>
              <a:buSzPts val="2000"/>
              <a:buNone/>
              <a:defRPr/>
            </a:lvl5pPr>
            <a:lvl6pPr lvl="5" rtl="0">
              <a:spcBef>
                <a:spcPts val="800"/>
              </a:spcBef>
              <a:spcAft>
                <a:spcPts val="0"/>
              </a:spcAft>
              <a:buSzPts val="2000"/>
              <a:buNone/>
              <a:defRPr/>
            </a:lvl6pPr>
            <a:lvl7pPr lvl="6" rtl="0">
              <a:spcBef>
                <a:spcPts val="800"/>
              </a:spcBef>
              <a:spcAft>
                <a:spcPts val="0"/>
              </a:spcAft>
              <a:buSzPts val="2000"/>
              <a:buNone/>
              <a:defRPr/>
            </a:lvl7pPr>
            <a:lvl8pPr lvl="7" rtl="0">
              <a:spcBef>
                <a:spcPts val="800"/>
              </a:spcBef>
              <a:spcAft>
                <a:spcPts val="0"/>
              </a:spcAft>
              <a:buSzPts val="2000"/>
              <a:buNone/>
              <a:defRPr/>
            </a:lvl8pPr>
            <a:lvl9pPr lvl="8" rtl="0">
              <a:spcBef>
                <a:spcPts val="800"/>
              </a:spcBef>
              <a:spcAft>
                <a:spcPts val="800"/>
              </a:spcAft>
              <a:buSzPts val="2000"/>
              <a:buNone/>
              <a:defRPr/>
            </a:lvl9pPr>
          </a:lstStyle>
          <a:p/>
        </p:txBody>
      </p:sp>
      <p:sp>
        <p:nvSpPr>
          <p:cNvPr id="2077" name="Google Shape;2077;p42"/>
          <p:cNvSpPr txBox="1"/>
          <p:nvPr>
            <p:ph idx="2" type="body"/>
          </p:nvPr>
        </p:nvSpPr>
        <p:spPr>
          <a:xfrm>
            <a:off x="420625" y="1152475"/>
            <a:ext cx="1993500" cy="3675600"/>
          </a:xfrm>
          <a:prstGeom prst="rect">
            <a:avLst/>
          </a:prstGeom>
        </p:spPr>
        <p:txBody>
          <a:bodyPr anchorCtr="0" anchor="t" bIns="0" lIns="0" spcFirstLastPara="1" rIns="91425"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sp>
        <p:nvSpPr>
          <p:cNvPr id="2078" name="Google Shape;2078;p42"/>
          <p:cNvSpPr txBox="1"/>
          <p:nvPr>
            <p:ph idx="3" type="body"/>
          </p:nvPr>
        </p:nvSpPr>
        <p:spPr>
          <a:xfrm>
            <a:off x="2498575" y="1152475"/>
            <a:ext cx="2032500" cy="3675600"/>
          </a:xfrm>
          <a:prstGeom prst="rect">
            <a:avLst/>
          </a:prstGeom>
        </p:spPr>
        <p:txBody>
          <a:bodyPr anchorCtr="0" anchor="t" bIns="0" lIns="182875" spcFirstLastPara="1" rIns="91425"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sp>
        <p:nvSpPr>
          <p:cNvPr id="2079" name="Google Shape;2079;p42"/>
          <p:cNvSpPr txBox="1"/>
          <p:nvPr>
            <p:ph idx="4" type="body"/>
          </p:nvPr>
        </p:nvSpPr>
        <p:spPr>
          <a:xfrm>
            <a:off x="4692750" y="1152475"/>
            <a:ext cx="1993500" cy="3675600"/>
          </a:xfrm>
          <a:prstGeom prst="rect">
            <a:avLst/>
          </a:prstGeom>
        </p:spPr>
        <p:txBody>
          <a:bodyPr anchorCtr="0" anchor="t" bIns="0" lIns="182875" spcFirstLastPara="1" rIns="91425"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sp>
        <p:nvSpPr>
          <p:cNvPr id="2080" name="Google Shape;2080;p42"/>
          <p:cNvSpPr txBox="1"/>
          <p:nvPr>
            <p:ph idx="5" type="body"/>
          </p:nvPr>
        </p:nvSpPr>
        <p:spPr>
          <a:xfrm>
            <a:off x="6770690" y="1152475"/>
            <a:ext cx="2073300" cy="3675600"/>
          </a:xfrm>
          <a:prstGeom prst="rect">
            <a:avLst/>
          </a:prstGeom>
        </p:spPr>
        <p:txBody>
          <a:bodyPr anchorCtr="0" anchor="t" bIns="0" lIns="182875"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4 column with dividers — white">
  <p:cSld name="CUSTOM_23_1_1_1_1_1_1_1_1">
    <p:spTree>
      <p:nvGrpSpPr>
        <p:cNvPr id="2081" name="Shape 2081"/>
        <p:cNvGrpSpPr/>
        <p:nvPr/>
      </p:nvGrpSpPr>
      <p:grpSpPr>
        <a:xfrm>
          <a:off x="0" y="0"/>
          <a:ext cx="0" cy="0"/>
          <a:chOff x="0" y="0"/>
          <a:chExt cx="0" cy="0"/>
        </a:xfrm>
      </p:grpSpPr>
      <p:sp>
        <p:nvSpPr>
          <p:cNvPr id="2082" name="Google Shape;2082;p43"/>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083" name="Google Shape;2083;p43"/>
          <p:cNvSpPr txBox="1"/>
          <p:nvPr>
            <p:ph idx="1" type="body"/>
          </p:nvPr>
        </p:nvSpPr>
        <p:spPr>
          <a:xfrm>
            <a:off x="420625" y="994550"/>
            <a:ext cx="1993500" cy="3833400"/>
          </a:xfrm>
          <a:prstGeom prst="rect">
            <a:avLst/>
          </a:prstGeom>
        </p:spPr>
        <p:txBody>
          <a:bodyPr anchorCtr="0" anchor="t" bIns="0" lIns="0" spcFirstLastPara="1" rIns="91425"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sp>
        <p:nvSpPr>
          <p:cNvPr id="2084" name="Google Shape;2084;p43"/>
          <p:cNvSpPr txBox="1"/>
          <p:nvPr>
            <p:ph idx="2" type="body"/>
          </p:nvPr>
        </p:nvSpPr>
        <p:spPr>
          <a:xfrm>
            <a:off x="2498577" y="994550"/>
            <a:ext cx="2032500" cy="3833400"/>
          </a:xfrm>
          <a:prstGeom prst="rect">
            <a:avLst/>
          </a:prstGeom>
        </p:spPr>
        <p:txBody>
          <a:bodyPr anchorCtr="0" anchor="t" bIns="0" lIns="182875" spcFirstLastPara="1" rIns="91425"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cxnSp>
        <p:nvCxnSpPr>
          <p:cNvPr id="2085" name="Google Shape;2085;p43"/>
          <p:cNvCxnSpPr/>
          <p:nvPr/>
        </p:nvCxnSpPr>
        <p:spPr>
          <a:xfrm>
            <a:off x="2478218" y="1245696"/>
            <a:ext cx="0" cy="3300900"/>
          </a:xfrm>
          <a:prstGeom prst="straightConnector1">
            <a:avLst/>
          </a:prstGeom>
          <a:noFill/>
          <a:ln cap="flat" cmpd="sng" w="38100">
            <a:solidFill>
              <a:schemeClr val="accent1"/>
            </a:solidFill>
            <a:prstDash val="solid"/>
            <a:round/>
            <a:headEnd len="med" w="med" type="none"/>
            <a:tailEnd len="med" w="med" type="none"/>
          </a:ln>
        </p:spPr>
      </p:cxnSp>
      <p:cxnSp>
        <p:nvCxnSpPr>
          <p:cNvPr id="2086" name="Google Shape;2086;p43"/>
          <p:cNvCxnSpPr/>
          <p:nvPr/>
        </p:nvCxnSpPr>
        <p:spPr>
          <a:xfrm>
            <a:off x="4621048" y="1245696"/>
            <a:ext cx="0" cy="3300900"/>
          </a:xfrm>
          <a:prstGeom prst="straightConnector1">
            <a:avLst/>
          </a:prstGeom>
          <a:noFill/>
          <a:ln cap="flat" cmpd="sng" w="38100">
            <a:solidFill>
              <a:schemeClr val="accent1"/>
            </a:solidFill>
            <a:prstDash val="solid"/>
            <a:round/>
            <a:headEnd len="med" w="med" type="none"/>
            <a:tailEnd len="med" w="med" type="none"/>
          </a:ln>
        </p:spPr>
      </p:cxnSp>
      <p:sp>
        <p:nvSpPr>
          <p:cNvPr id="2087" name="Google Shape;2087;p43"/>
          <p:cNvSpPr txBox="1"/>
          <p:nvPr>
            <p:ph idx="3" type="body"/>
          </p:nvPr>
        </p:nvSpPr>
        <p:spPr>
          <a:xfrm>
            <a:off x="4692755" y="994550"/>
            <a:ext cx="1993500" cy="3833400"/>
          </a:xfrm>
          <a:prstGeom prst="rect">
            <a:avLst/>
          </a:prstGeom>
        </p:spPr>
        <p:txBody>
          <a:bodyPr anchorCtr="0" anchor="t" bIns="0" lIns="182875" spcFirstLastPara="1" rIns="91425"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sp>
        <p:nvSpPr>
          <p:cNvPr id="2088" name="Google Shape;2088;p43"/>
          <p:cNvSpPr txBox="1"/>
          <p:nvPr>
            <p:ph idx="4" type="body"/>
          </p:nvPr>
        </p:nvSpPr>
        <p:spPr>
          <a:xfrm>
            <a:off x="6770698" y="994550"/>
            <a:ext cx="2073300" cy="3833400"/>
          </a:xfrm>
          <a:prstGeom prst="rect">
            <a:avLst/>
          </a:prstGeom>
        </p:spPr>
        <p:txBody>
          <a:bodyPr anchorCtr="0" anchor="t" bIns="0" lIns="182875"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cxnSp>
        <p:nvCxnSpPr>
          <p:cNvPr id="2089" name="Google Shape;2089;p43"/>
          <p:cNvCxnSpPr/>
          <p:nvPr/>
        </p:nvCxnSpPr>
        <p:spPr>
          <a:xfrm>
            <a:off x="6750348" y="1245696"/>
            <a:ext cx="0" cy="3300900"/>
          </a:xfrm>
          <a:prstGeom prst="straightConnector1">
            <a:avLst/>
          </a:prstGeom>
          <a:noFill/>
          <a:ln cap="flat" cmpd="sng" w="38100">
            <a:solidFill>
              <a:schemeClr val="accent1"/>
            </a:solidFill>
            <a:prstDash val="solid"/>
            <a:round/>
            <a:headEnd len="med" w="med" type="none"/>
            <a:tailEnd len="med" w="med" type="none"/>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2x2 with dividers — white">
  <p:cSld name="CUSTOM_23_1_1_1_1_1_1_2_2">
    <p:spTree>
      <p:nvGrpSpPr>
        <p:cNvPr id="2090" name="Shape 2090"/>
        <p:cNvGrpSpPr/>
        <p:nvPr/>
      </p:nvGrpSpPr>
      <p:grpSpPr>
        <a:xfrm>
          <a:off x="0" y="0"/>
          <a:ext cx="0" cy="0"/>
          <a:chOff x="0" y="0"/>
          <a:chExt cx="0" cy="0"/>
        </a:xfrm>
      </p:grpSpPr>
      <p:sp>
        <p:nvSpPr>
          <p:cNvPr id="2091" name="Google Shape;2091;p44"/>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092" name="Google Shape;2092;p44"/>
          <p:cNvSpPr txBox="1"/>
          <p:nvPr>
            <p:ph idx="1" type="body"/>
          </p:nvPr>
        </p:nvSpPr>
        <p:spPr>
          <a:xfrm>
            <a:off x="420625" y="994550"/>
            <a:ext cx="4105500" cy="1806600"/>
          </a:xfrm>
          <a:prstGeom prst="rect">
            <a:avLst/>
          </a:prstGeom>
        </p:spPr>
        <p:txBody>
          <a:bodyPr anchorCtr="0" anchor="t" bIns="0" lIns="0" spcFirstLastPara="1" rIns="91425"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sp>
        <p:nvSpPr>
          <p:cNvPr id="2093" name="Google Shape;2093;p44"/>
          <p:cNvSpPr txBox="1"/>
          <p:nvPr>
            <p:ph idx="2" type="body"/>
          </p:nvPr>
        </p:nvSpPr>
        <p:spPr>
          <a:xfrm>
            <a:off x="4617725" y="994550"/>
            <a:ext cx="4188000" cy="1806600"/>
          </a:xfrm>
          <a:prstGeom prst="rect">
            <a:avLst/>
          </a:prstGeom>
        </p:spPr>
        <p:txBody>
          <a:bodyPr anchorCtr="0" anchor="t" bIns="0" lIns="182875"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cxnSp>
        <p:nvCxnSpPr>
          <p:cNvPr id="2094" name="Google Shape;2094;p44"/>
          <p:cNvCxnSpPr/>
          <p:nvPr/>
        </p:nvCxnSpPr>
        <p:spPr>
          <a:xfrm>
            <a:off x="4576623" y="1112895"/>
            <a:ext cx="0" cy="1555800"/>
          </a:xfrm>
          <a:prstGeom prst="straightConnector1">
            <a:avLst/>
          </a:prstGeom>
          <a:noFill/>
          <a:ln cap="flat" cmpd="sng" w="38100">
            <a:solidFill>
              <a:schemeClr val="accent1"/>
            </a:solidFill>
            <a:prstDash val="solid"/>
            <a:round/>
            <a:headEnd len="med" w="med" type="none"/>
            <a:tailEnd len="med" w="med" type="none"/>
          </a:ln>
        </p:spPr>
      </p:cxnSp>
      <p:sp>
        <p:nvSpPr>
          <p:cNvPr id="2095" name="Google Shape;2095;p44"/>
          <p:cNvSpPr txBox="1"/>
          <p:nvPr>
            <p:ph idx="3" type="body"/>
          </p:nvPr>
        </p:nvSpPr>
        <p:spPr>
          <a:xfrm>
            <a:off x="420625" y="3021326"/>
            <a:ext cx="4105500" cy="1806600"/>
          </a:xfrm>
          <a:prstGeom prst="rect">
            <a:avLst/>
          </a:prstGeom>
        </p:spPr>
        <p:txBody>
          <a:bodyPr anchorCtr="0" anchor="t" bIns="0" lIns="0" spcFirstLastPara="1" rIns="91425"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sp>
        <p:nvSpPr>
          <p:cNvPr id="2096" name="Google Shape;2096;p44"/>
          <p:cNvSpPr txBox="1"/>
          <p:nvPr>
            <p:ph idx="4" type="body"/>
          </p:nvPr>
        </p:nvSpPr>
        <p:spPr>
          <a:xfrm>
            <a:off x="4617725" y="3021326"/>
            <a:ext cx="4188000" cy="1806600"/>
          </a:xfrm>
          <a:prstGeom prst="rect">
            <a:avLst/>
          </a:prstGeom>
        </p:spPr>
        <p:txBody>
          <a:bodyPr anchorCtr="0" anchor="t" bIns="0" lIns="182875"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cxnSp>
        <p:nvCxnSpPr>
          <p:cNvPr id="2097" name="Google Shape;2097;p44"/>
          <p:cNvCxnSpPr/>
          <p:nvPr/>
        </p:nvCxnSpPr>
        <p:spPr>
          <a:xfrm>
            <a:off x="4576623" y="3139672"/>
            <a:ext cx="0" cy="1555800"/>
          </a:xfrm>
          <a:prstGeom prst="straightConnector1">
            <a:avLst/>
          </a:prstGeom>
          <a:noFill/>
          <a:ln cap="flat" cmpd="sng" w="38100">
            <a:solidFill>
              <a:schemeClr val="accent1"/>
            </a:solidFill>
            <a:prstDash val="solid"/>
            <a:round/>
            <a:headEnd len="med" w="med" type="none"/>
            <a:tailEnd len="med" w="med" type="none"/>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and image layout options divider &gt;&gt;&gt; choose from following templates →">
  <p:cSld name="CUSTOM_22_1_1_1_1_1_1_2_1">
    <p:bg>
      <p:bgPr>
        <a:solidFill>
          <a:schemeClr val="lt2"/>
        </a:solidFill>
      </p:bgPr>
    </p:bg>
    <p:spTree>
      <p:nvGrpSpPr>
        <p:cNvPr id="2098" name="Shape 2098"/>
        <p:cNvGrpSpPr/>
        <p:nvPr/>
      </p:nvGrpSpPr>
      <p:grpSpPr>
        <a:xfrm>
          <a:off x="0" y="0"/>
          <a:ext cx="0" cy="0"/>
          <a:chOff x="0" y="0"/>
          <a:chExt cx="0" cy="0"/>
        </a:xfrm>
      </p:grpSpPr>
      <p:sp>
        <p:nvSpPr>
          <p:cNvPr id="2099" name="Google Shape;2099;p45"/>
          <p:cNvSpPr txBox="1"/>
          <p:nvPr/>
        </p:nvSpPr>
        <p:spPr>
          <a:xfrm>
            <a:off x="2411725" y="1065053"/>
            <a:ext cx="6288300" cy="29922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None/>
            </a:pPr>
            <a:r>
              <a:rPr b="1" lang="en" sz="7200">
                <a:solidFill>
                  <a:srgbClr val="FFFFFF"/>
                </a:solidFill>
                <a:highlight>
                  <a:schemeClr val="dk1"/>
                </a:highlight>
              </a:rPr>
              <a:t>Title, text</a:t>
            </a:r>
            <a:r>
              <a:rPr b="1" lang="en" sz="7200">
                <a:solidFill>
                  <a:srgbClr val="FFFFFF"/>
                </a:solidFill>
                <a:highlight>
                  <a:schemeClr val="dk1"/>
                </a:highlight>
              </a:rPr>
              <a:t> and </a:t>
            </a:r>
            <a:r>
              <a:rPr b="1" lang="en" sz="7200">
                <a:solidFill>
                  <a:srgbClr val="FFFFFF"/>
                </a:solidFill>
                <a:highlight>
                  <a:schemeClr val="dk1"/>
                </a:highlight>
              </a:rPr>
              <a:t>image layout options</a:t>
            </a:r>
            <a:endParaRPr b="1" sz="7200">
              <a:solidFill>
                <a:srgbClr val="FFFFFF"/>
              </a:solidFill>
              <a:highlight>
                <a:schemeClr val="dk1"/>
              </a:highlight>
            </a:endParaRPr>
          </a:p>
        </p:txBody>
      </p:sp>
      <p:sp>
        <p:nvSpPr>
          <p:cNvPr id="2100" name="Google Shape;2100;p45"/>
          <p:cNvSpPr/>
          <p:nvPr/>
        </p:nvSpPr>
        <p:spPr>
          <a:xfrm>
            <a:off x="0" y="0"/>
            <a:ext cx="2168400" cy="5143500"/>
          </a:xfrm>
          <a:prstGeom prst="rightArrowCallout">
            <a:avLst>
              <a:gd fmla="val 25000" name="adj1"/>
              <a:gd fmla="val 25000" name="adj2"/>
              <a:gd fmla="val 25000" name="adj3"/>
              <a:gd fmla="val 64977" name="adj4"/>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1 column">
  <p:cSld name="CUSTOM_23_1_1_1_1_1_1_2_1">
    <p:spTree>
      <p:nvGrpSpPr>
        <p:cNvPr id="2101" name="Shape 2101"/>
        <p:cNvGrpSpPr/>
        <p:nvPr/>
      </p:nvGrpSpPr>
      <p:grpSpPr>
        <a:xfrm>
          <a:off x="0" y="0"/>
          <a:ext cx="0" cy="0"/>
          <a:chOff x="0" y="0"/>
          <a:chExt cx="0" cy="0"/>
        </a:xfrm>
      </p:grpSpPr>
      <p:sp>
        <p:nvSpPr>
          <p:cNvPr id="2102" name="Google Shape;2102;p46"/>
          <p:cNvSpPr/>
          <p:nvPr>
            <p:ph idx="2" type="pic"/>
          </p:nvPr>
        </p:nvSpPr>
        <p:spPr>
          <a:xfrm>
            <a:off x="9225" y="-9225"/>
            <a:ext cx="9144000" cy="2429400"/>
          </a:xfrm>
          <a:prstGeom prst="rect">
            <a:avLst/>
          </a:prstGeom>
          <a:noFill/>
          <a:ln>
            <a:noFill/>
          </a:ln>
        </p:spPr>
      </p:sp>
      <p:pic>
        <p:nvPicPr>
          <p:cNvPr descr="ASU_Horiz_RGB_Digital_MaroonGold.png" id="2103" name="Google Shape;2103;p46"/>
          <p:cNvPicPr preferRelativeResize="0"/>
          <p:nvPr/>
        </p:nvPicPr>
        <p:blipFill rotWithShape="1">
          <a:blip r:embed="rId2">
            <a:alphaModFix/>
          </a:blip>
          <a:srcRect b="0" l="0" r="57818" t="0"/>
          <a:stretch/>
        </p:blipFill>
        <p:spPr>
          <a:xfrm>
            <a:off x="7867711" y="4336142"/>
            <a:ext cx="989550" cy="651102"/>
          </a:xfrm>
          <a:prstGeom prst="rect">
            <a:avLst/>
          </a:prstGeom>
          <a:noFill/>
          <a:ln>
            <a:noFill/>
          </a:ln>
        </p:spPr>
      </p:pic>
      <p:sp>
        <p:nvSpPr>
          <p:cNvPr id="2104" name="Google Shape;2104;p46"/>
          <p:cNvSpPr txBox="1"/>
          <p:nvPr>
            <p:ph type="title"/>
          </p:nvPr>
        </p:nvSpPr>
        <p:spPr>
          <a:xfrm>
            <a:off x="1384050" y="1725450"/>
            <a:ext cx="6412800" cy="3102600"/>
          </a:xfrm>
          <a:prstGeom prst="rect">
            <a:avLst/>
          </a:prstGeom>
          <a:solidFill>
            <a:schemeClr val="lt1"/>
          </a:solidFill>
          <a:ln>
            <a:noFill/>
          </a:ln>
        </p:spPr>
        <p:txBody>
          <a:bodyPr anchorCtr="0" anchor="t" bIns="228600" lIns="182875" spcFirstLastPara="1" rIns="228600" wrap="square" tIns="228600">
            <a:noAutofit/>
          </a:bodyPr>
          <a:lstStyle>
            <a:lvl1pPr lvl="0" rtl="0">
              <a:spcBef>
                <a:spcPts val="0"/>
              </a:spcBef>
              <a:spcAft>
                <a:spcPts val="0"/>
              </a:spcAft>
              <a:buSzPts val="2400"/>
              <a:buNone/>
              <a:defRPr sz="2400">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105" name="Google Shape;2105;p46"/>
          <p:cNvSpPr txBox="1"/>
          <p:nvPr>
            <p:ph idx="1" type="body"/>
          </p:nvPr>
        </p:nvSpPr>
        <p:spPr>
          <a:xfrm>
            <a:off x="1572775" y="2482075"/>
            <a:ext cx="5971200" cy="23460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left">
  <p:cSld name="CUSTOM_23_1_1_1_1_2_1_1_1">
    <p:spTree>
      <p:nvGrpSpPr>
        <p:cNvPr id="2106" name="Shape 2106"/>
        <p:cNvGrpSpPr/>
        <p:nvPr/>
      </p:nvGrpSpPr>
      <p:grpSpPr>
        <a:xfrm>
          <a:off x="0" y="0"/>
          <a:ext cx="0" cy="0"/>
          <a:chOff x="0" y="0"/>
          <a:chExt cx="0" cy="0"/>
        </a:xfrm>
      </p:grpSpPr>
      <p:sp>
        <p:nvSpPr>
          <p:cNvPr id="2107" name="Google Shape;2107;p47"/>
          <p:cNvSpPr txBox="1"/>
          <p:nvPr>
            <p:ph type="title"/>
          </p:nvPr>
        </p:nvSpPr>
        <p:spPr>
          <a:xfrm>
            <a:off x="420625" y="320050"/>
            <a:ext cx="4206300" cy="5670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108" name="Google Shape;2108;p47"/>
          <p:cNvSpPr txBox="1"/>
          <p:nvPr>
            <p:ph idx="1" type="body"/>
          </p:nvPr>
        </p:nvSpPr>
        <p:spPr>
          <a:xfrm>
            <a:off x="420900" y="1356375"/>
            <a:ext cx="3776100" cy="34716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2109" name="Google Shape;2109;p47"/>
          <p:cNvSpPr/>
          <p:nvPr>
            <p:ph idx="2" type="pic"/>
          </p:nvPr>
        </p:nvSpPr>
        <p:spPr>
          <a:xfrm>
            <a:off x="5038350" y="0"/>
            <a:ext cx="4105800" cy="5143500"/>
          </a:xfrm>
          <a:prstGeom prst="rect">
            <a:avLst/>
          </a:prstGeom>
          <a:noFill/>
          <a:ln>
            <a:no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right">
  <p:cSld name="CUSTOM_23_1_1_2_1_1_1_1_1">
    <p:spTree>
      <p:nvGrpSpPr>
        <p:cNvPr id="2110" name="Shape 2110"/>
        <p:cNvGrpSpPr/>
        <p:nvPr/>
      </p:nvGrpSpPr>
      <p:grpSpPr>
        <a:xfrm>
          <a:off x="0" y="0"/>
          <a:ext cx="0" cy="0"/>
          <a:chOff x="0" y="0"/>
          <a:chExt cx="0" cy="0"/>
        </a:xfrm>
      </p:grpSpPr>
      <p:sp>
        <p:nvSpPr>
          <p:cNvPr id="2111" name="Google Shape;2111;p48"/>
          <p:cNvSpPr txBox="1"/>
          <p:nvPr>
            <p:ph type="title"/>
          </p:nvPr>
        </p:nvSpPr>
        <p:spPr>
          <a:xfrm>
            <a:off x="5038350" y="320050"/>
            <a:ext cx="3767400" cy="5670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2112" name="Google Shape;2112;p48"/>
          <p:cNvSpPr/>
          <p:nvPr>
            <p:ph idx="2" type="pic"/>
          </p:nvPr>
        </p:nvSpPr>
        <p:spPr>
          <a:xfrm>
            <a:off x="0" y="0"/>
            <a:ext cx="4572000" cy="5143500"/>
          </a:xfrm>
          <a:prstGeom prst="rect">
            <a:avLst/>
          </a:prstGeom>
          <a:noFill/>
          <a:ln>
            <a:noFill/>
          </a:ln>
        </p:spPr>
      </p:sp>
      <p:sp>
        <p:nvSpPr>
          <p:cNvPr id="2113" name="Google Shape;2113;p48"/>
          <p:cNvSpPr txBox="1"/>
          <p:nvPr>
            <p:ph idx="1" type="body"/>
          </p:nvPr>
        </p:nvSpPr>
        <p:spPr>
          <a:xfrm>
            <a:off x="5038275" y="1420950"/>
            <a:ext cx="3767400" cy="34071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left — gold">
  <p:cSld name="CUSTOM_22_1_1_1_1_1_1_1_1_1">
    <p:spTree>
      <p:nvGrpSpPr>
        <p:cNvPr id="2114" name="Shape 2114"/>
        <p:cNvGrpSpPr/>
        <p:nvPr/>
      </p:nvGrpSpPr>
      <p:grpSpPr>
        <a:xfrm>
          <a:off x="0" y="0"/>
          <a:ext cx="0" cy="0"/>
          <a:chOff x="0" y="0"/>
          <a:chExt cx="0" cy="0"/>
        </a:xfrm>
      </p:grpSpPr>
      <p:sp>
        <p:nvSpPr>
          <p:cNvPr id="2115" name="Google Shape;2115;p49"/>
          <p:cNvSpPr txBox="1"/>
          <p:nvPr>
            <p:ph type="title"/>
          </p:nvPr>
        </p:nvSpPr>
        <p:spPr>
          <a:xfrm>
            <a:off x="420625" y="320050"/>
            <a:ext cx="3776400" cy="944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2116" name="Google Shape;2116;p49"/>
          <p:cNvSpPr/>
          <p:nvPr/>
        </p:nvSpPr>
        <p:spPr>
          <a:xfrm>
            <a:off x="4572000" y="-50"/>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49"/>
          <p:cNvSpPr txBox="1"/>
          <p:nvPr>
            <p:ph idx="1" type="body"/>
          </p:nvPr>
        </p:nvSpPr>
        <p:spPr>
          <a:xfrm>
            <a:off x="420900" y="1356375"/>
            <a:ext cx="3776400" cy="34716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2118" name="Google Shape;2118;p49"/>
          <p:cNvSpPr/>
          <p:nvPr>
            <p:ph idx="2" type="pic"/>
          </p:nvPr>
        </p:nvSpPr>
        <p:spPr>
          <a:xfrm>
            <a:off x="5038350" y="484924"/>
            <a:ext cx="3767100" cy="4160100"/>
          </a:xfrm>
          <a:prstGeom prst="rect">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right — gold">
  <p:cSld name="CUSTOM_23_1_1_1_1_1_1_1_1_1">
    <p:spTree>
      <p:nvGrpSpPr>
        <p:cNvPr id="2119" name="Shape 2119"/>
        <p:cNvGrpSpPr/>
        <p:nvPr/>
      </p:nvGrpSpPr>
      <p:grpSpPr>
        <a:xfrm>
          <a:off x="0" y="0"/>
          <a:ext cx="0" cy="0"/>
          <a:chOff x="0" y="0"/>
          <a:chExt cx="0" cy="0"/>
        </a:xfrm>
      </p:grpSpPr>
      <p:sp>
        <p:nvSpPr>
          <p:cNvPr id="2120" name="Google Shape;2120;p50"/>
          <p:cNvSpPr txBox="1"/>
          <p:nvPr>
            <p:ph type="title"/>
          </p:nvPr>
        </p:nvSpPr>
        <p:spPr>
          <a:xfrm>
            <a:off x="5038350" y="886975"/>
            <a:ext cx="3776400" cy="6540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2121" name="Google Shape;2121;p50"/>
          <p:cNvSpPr/>
          <p:nvPr/>
        </p:nvSpPr>
        <p:spPr>
          <a:xfrm>
            <a:off x="0" y="2350"/>
            <a:ext cx="4526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0"/>
          <p:cNvSpPr txBox="1"/>
          <p:nvPr>
            <p:ph idx="1" type="body"/>
          </p:nvPr>
        </p:nvSpPr>
        <p:spPr>
          <a:xfrm>
            <a:off x="5029250" y="1679325"/>
            <a:ext cx="3776400" cy="31488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800"/>
              </a:spcBef>
              <a:spcAft>
                <a:spcPts val="0"/>
              </a:spcAft>
              <a:buSzPts val="1200"/>
              <a:buChar char="○"/>
              <a:defRPr sz="1200"/>
            </a:lvl2pPr>
            <a:lvl3pPr indent="-304800" lvl="2" marL="1371600" rtl="0">
              <a:spcBef>
                <a:spcPts val="800"/>
              </a:spcBef>
              <a:spcAft>
                <a:spcPts val="0"/>
              </a:spcAft>
              <a:buSzPts val="1200"/>
              <a:buChar char="■"/>
              <a:defRPr sz="1200"/>
            </a:lvl3pPr>
            <a:lvl4pPr indent="-304800" lvl="3" marL="1828800" rtl="0">
              <a:spcBef>
                <a:spcPts val="800"/>
              </a:spcBef>
              <a:spcAft>
                <a:spcPts val="0"/>
              </a:spcAft>
              <a:buSzPts val="1200"/>
              <a:buChar char="●"/>
              <a:defRPr sz="1200"/>
            </a:lvl4pPr>
            <a:lvl5pPr indent="-304800" lvl="4" marL="2286000" rtl="0">
              <a:spcBef>
                <a:spcPts val="800"/>
              </a:spcBef>
              <a:spcAft>
                <a:spcPts val="0"/>
              </a:spcAft>
              <a:buSzPts val="1200"/>
              <a:buChar char="○"/>
              <a:defRPr sz="1200"/>
            </a:lvl5pPr>
            <a:lvl6pPr indent="-304800" lvl="5" marL="2743200" rtl="0">
              <a:spcBef>
                <a:spcPts val="800"/>
              </a:spcBef>
              <a:spcAft>
                <a:spcPts val="0"/>
              </a:spcAft>
              <a:buSzPts val="1200"/>
              <a:buChar char="■"/>
              <a:defRPr sz="1200"/>
            </a:lvl6pPr>
            <a:lvl7pPr indent="-304800" lvl="6" marL="3200400" rtl="0">
              <a:spcBef>
                <a:spcPts val="800"/>
              </a:spcBef>
              <a:spcAft>
                <a:spcPts val="0"/>
              </a:spcAft>
              <a:buSzPts val="1200"/>
              <a:buChar char="●"/>
              <a:defRPr sz="1200"/>
            </a:lvl7pPr>
            <a:lvl8pPr indent="-304800" lvl="7" marL="3657600" rtl="0">
              <a:spcBef>
                <a:spcPts val="800"/>
              </a:spcBef>
              <a:spcAft>
                <a:spcPts val="0"/>
              </a:spcAft>
              <a:buSzPts val="1200"/>
              <a:buChar char="○"/>
              <a:defRPr sz="1200"/>
            </a:lvl8pPr>
            <a:lvl9pPr indent="-304800" lvl="8" marL="4114800" rtl="0">
              <a:spcBef>
                <a:spcPts val="800"/>
              </a:spcBef>
              <a:spcAft>
                <a:spcPts val="800"/>
              </a:spcAft>
              <a:buSzPts val="1200"/>
              <a:buChar char="■"/>
              <a:defRPr sz="1200"/>
            </a:lvl9pPr>
          </a:lstStyle>
          <a:p/>
        </p:txBody>
      </p:sp>
      <p:sp>
        <p:nvSpPr>
          <p:cNvPr id="2123" name="Google Shape;2123;p50"/>
          <p:cNvSpPr/>
          <p:nvPr>
            <p:ph idx="2" type="pic"/>
          </p:nvPr>
        </p:nvSpPr>
        <p:spPr>
          <a:xfrm>
            <a:off x="420625" y="724025"/>
            <a:ext cx="3666900" cy="39216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Presentation title slide with preheader">
  <p:cSld name="CUSTOM_19">
    <p:spTree>
      <p:nvGrpSpPr>
        <p:cNvPr id="22" name="Shape 22"/>
        <p:cNvGrpSpPr/>
        <p:nvPr/>
      </p:nvGrpSpPr>
      <p:grpSpPr>
        <a:xfrm>
          <a:off x="0" y="0"/>
          <a:ext cx="0" cy="0"/>
          <a:chOff x="0" y="0"/>
          <a:chExt cx="0" cy="0"/>
        </a:xfrm>
      </p:grpSpPr>
      <p:sp>
        <p:nvSpPr>
          <p:cNvPr id="23" name="Google Shape;23;p6"/>
          <p:cNvSpPr txBox="1"/>
          <p:nvPr>
            <p:ph type="ctrTitle"/>
          </p:nvPr>
        </p:nvSpPr>
        <p:spPr>
          <a:xfrm>
            <a:off x="420625" y="1150944"/>
            <a:ext cx="8411700" cy="810000"/>
          </a:xfrm>
          <a:prstGeom prst="rect">
            <a:avLst/>
          </a:prstGeom>
        </p:spPr>
        <p:txBody>
          <a:bodyPr anchorCtr="0" anchor="t" bIns="0" lIns="0" spcFirstLastPara="1" rIns="0" wrap="square" tIns="0">
            <a:spAutoFit/>
          </a:bodyPr>
          <a:lstStyle>
            <a:lvl1pPr lvl="0" rtl="0">
              <a:lnSpc>
                <a:spcPct val="90000"/>
              </a:lnSpc>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800"/>
              </a:spcBef>
              <a:spcAft>
                <a:spcPts val="0"/>
              </a:spcAft>
              <a:buSzPts val="4800"/>
              <a:buNone/>
              <a:defRPr sz="4800"/>
            </a:lvl3pPr>
            <a:lvl4pPr lvl="3" rtl="0" algn="ctr">
              <a:spcBef>
                <a:spcPts val="800"/>
              </a:spcBef>
              <a:spcAft>
                <a:spcPts val="0"/>
              </a:spcAft>
              <a:buSzPts val="4800"/>
              <a:buNone/>
              <a:defRPr sz="4800"/>
            </a:lvl4pPr>
            <a:lvl5pPr lvl="4" rtl="0" algn="ctr">
              <a:spcBef>
                <a:spcPts val="800"/>
              </a:spcBef>
              <a:spcAft>
                <a:spcPts val="0"/>
              </a:spcAft>
              <a:buSzPts val="4800"/>
              <a:buNone/>
              <a:defRPr sz="4800"/>
            </a:lvl5pPr>
            <a:lvl6pPr lvl="5" rtl="0" algn="ctr">
              <a:spcBef>
                <a:spcPts val="800"/>
              </a:spcBef>
              <a:spcAft>
                <a:spcPts val="0"/>
              </a:spcAft>
              <a:buSzPts val="4800"/>
              <a:buNone/>
              <a:defRPr sz="4800"/>
            </a:lvl6pPr>
            <a:lvl7pPr lvl="6" rtl="0" algn="ctr">
              <a:spcBef>
                <a:spcPts val="800"/>
              </a:spcBef>
              <a:spcAft>
                <a:spcPts val="0"/>
              </a:spcAft>
              <a:buSzPts val="4800"/>
              <a:buNone/>
              <a:defRPr sz="4800"/>
            </a:lvl7pPr>
            <a:lvl8pPr lvl="7" rtl="0" algn="ctr">
              <a:spcBef>
                <a:spcPts val="800"/>
              </a:spcBef>
              <a:spcAft>
                <a:spcPts val="0"/>
              </a:spcAft>
              <a:buSzPts val="4800"/>
              <a:buNone/>
              <a:defRPr sz="4800"/>
            </a:lvl8pPr>
            <a:lvl9pPr lvl="8" rtl="0" algn="ctr">
              <a:spcBef>
                <a:spcPts val="800"/>
              </a:spcBef>
              <a:spcAft>
                <a:spcPts val="800"/>
              </a:spcAft>
              <a:buSzPts val="4800"/>
              <a:buNone/>
              <a:defRPr sz="4800"/>
            </a:lvl9pPr>
          </a:lstStyle>
          <a:p/>
        </p:txBody>
      </p:sp>
      <p:sp>
        <p:nvSpPr>
          <p:cNvPr id="24" name="Google Shape;24;p6"/>
          <p:cNvSpPr txBox="1"/>
          <p:nvPr>
            <p:ph idx="1" type="subTitle"/>
          </p:nvPr>
        </p:nvSpPr>
        <p:spPr>
          <a:xfrm>
            <a:off x="420625" y="886975"/>
            <a:ext cx="8411700" cy="257100"/>
          </a:xfrm>
          <a:prstGeom prst="rect">
            <a:avLst/>
          </a:prstGeom>
        </p:spPr>
        <p:txBody>
          <a:bodyPr anchorCtr="0" anchor="t" bIns="0" lIns="0" spcFirstLastPara="1" rIns="0" wrap="square" tIns="0">
            <a:spAutoFit/>
          </a:bodyPr>
          <a:lstStyle>
            <a:lvl1pPr lvl="0" rtl="0">
              <a:lnSpc>
                <a:spcPct val="100000"/>
              </a:lnSpc>
              <a:spcBef>
                <a:spcPts val="0"/>
              </a:spcBef>
              <a:spcAft>
                <a:spcPts val="0"/>
              </a:spcAft>
              <a:buSzPts val="1600"/>
              <a:buNone/>
              <a:defRPr b="1" sz="1600">
                <a:highlight>
                  <a:schemeClr val="accent1"/>
                </a:highlight>
              </a:defRPr>
            </a:lvl1pPr>
            <a:lvl2pPr lvl="1" rtl="0" algn="ctr">
              <a:lnSpc>
                <a:spcPct val="100000"/>
              </a:lnSpc>
              <a:spcBef>
                <a:spcPts val="0"/>
              </a:spcBef>
              <a:spcAft>
                <a:spcPts val="0"/>
              </a:spcAft>
              <a:buSzPts val="2800"/>
              <a:buNone/>
              <a:defRPr sz="2800">
                <a:highlight>
                  <a:schemeClr val="accent1"/>
                </a:highlight>
              </a:defRPr>
            </a:lvl2pPr>
            <a:lvl3pPr lvl="2" rtl="0" algn="ctr">
              <a:lnSpc>
                <a:spcPct val="100000"/>
              </a:lnSpc>
              <a:spcBef>
                <a:spcPts val="0"/>
              </a:spcBef>
              <a:spcAft>
                <a:spcPts val="0"/>
              </a:spcAft>
              <a:buSzPts val="2800"/>
              <a:buNone/>
              <a:defRPr sz="2800">
                <a:highlight>
                  <a:schemeClr val="accent1"/>
                </a:highlight>
              </a:defRPr>
            </a:lvl3pPr>
            <a:lvl4pPr lvl="3" rtl="0" algn="ctr">
              <a:lnSpc>
                <a:spcPct val="100000"/>
              </a:lnSpc>
              <a:spcBef>
                <a:spcPts val="0"/>
              </a:spcBef>
              <a:spcAft>
                <a:spcPts val="0"/>
              </a:spcAft>
              <a:buSzPts val="2800"/>
              <a:buNone/>
              <a:defRPr sz="2800">
                <a:highlight>
                  <a:schemeClr val="accent1"/>
                </a:highlight>
              </a:defRPr>
            </a:lvl4pPr>
            <a:lvl5pPr lvl="4" rtl="0" algn="ctr">
              <a:lnSpc>
                <a:spcPct val="100000"/>
              </a:lnSpc>
              <a:spcBef>
                <a:spcPts val="0"/>
              </a:spcBef>
              <a:spcAft>
                <a:spcPts val="0"/>
              </a:spcAft>
              <a:buSzPts val="2800"/>
              <a:buNone/>
              <a:defRPr sz="2800">
                <a:highlight>
                  <a:schemeClr val="accent1"/>
                </a:highlight>
              </a:defRPr>
            </a:lvl5pPr>
            <a:lvl6pPr lvl="5" rtl="0" algn="ctr">
              <a:lnSpc>
                <a:spcPct val="100000"/>
              </a:lnSpc>
              <a:spcBef>
                <a:spcPts val="0"/>
              </a:spcBef>
              <a:spcAft>
                <a:spcPts val="0"/>
              </a:spcAft>
              <a:buSzPts val="2800"/>
              <a:buNone/>
              <a:defRPr sz="2800">
                <a:highlight>
                  <a:schemeClr val="accent1"/>
                </a:highlight>
              </a:defRPr>
            </a:lvl6pPr>
            <a:lvl7pPr lvl="6" rtl="0" algn="ctr">
              <a:lnSpc>
                <a:spcPct val="100000"/>
              </a:lnSpc>
              <a:spcBef>
                <a:spcPts val="0"/>
              </a:spcBef>
              <a:spcAft>
                <a:spcPts val="0"/>
              </a:spcAft>
              <a:buSzPts val="2800"/>
              <a:buNone/>
              <a:defRPr sz="2800">
                <a:highlight>
                  <a:schemeClr val="accent1"/>
                </a:highlight>
              </a:defRPr>
            </a:lvl7pPr>
            <a:lvl8pPr lvl="7" rtl="0" algn="ctr">
              <a:lnSpc>
                <a:spcPct val="100000"/>
              </a:lnSpc>
              <a:spcBef>
                <a:spcPts val="0"/>
              </a:spcBef>
              <a:spcAft>
                <a:spcPts val="0"/>
              </a:spcAft>
              <a:buSzPts val="2800"/>
              <a:buNone/>
              <a:defRPr sz="2800">
                <a:highlight>
                  <a:schemeClr val="accent1"/>
                </a:highlight>
              </a:defRPr>
            </a:lvl8pPr>
            <a:lvl9pPr lvl="8" rtl="0" algn="ctr">
              <a:lnSpc>
                <a:spcPct val="100000"/>
              </a:lnSpc>
              <a:spcBef>
                <a:spcPts val="0"/>
              </a:spcBef>
              <a:spcAft>
                <a:spcPts val="0"/>
              </a:spcAft>
              <a:buSzPts val="2800"/>
              <a:buNone/>
              <a:defRPr sz="2800">
                <a:highlight>
                  <a:schemeClr val="accent1"/>
                </a:highlight>
              </a:defRPr>
            </a:lvl9pPr>
          </a:lstStyle>
          <a:p/>
        </p:txBody>
      </p:sp>
      <p:pic>
        <p:nvPicPr>
          <p:cNvPr descr="ASU_Horiz_RGB_Digital_MaroonGold.png" id="25" name="Google Shape;25;p6"/>
          <p:cNvPicPr preferRelativeResize="0"/>
          <p:nvPr/>
        </p:nvPicPr>
        <p:blipFill rotWithShape="1">
          <a:blip r:embed="rId2">
            <a:alphaModFix/>
          </a:blip>
          <a:srcRect b="14158" l="3993" r="2039" t="13045"/>
          <a:stretch/>
        </p:blipFill>
        <p:spPr>
          <a:xfrm>
            <a:off x="310823" y="4137962"/>
            <a:ext cx="3767325" cy="8100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right — gold">
  <p:cSld name="CUSTOM_23_1_1_1_1_1_1_1_1_2">
    <p:spTree>
      <p:nvGrpSpPr>
        <p:cNvPr id="2124" name="Shape 2124"/>
        <p:cNvGrpSpPr/>
        <p:nvPr/>
      </p:nvGrpSpPr>
      <p:grpSpPr>
        <a:xfrm>
          <a:off x="0" y="0"/>
          <a:ext cx="0" cy="0"/>
          <a:chOff x="0" y="0"/>
          <a:chExt cx="0" cy="0"/>
        </a:xfrm>
      </p:grpSpPr>
      <p:sp>
        <p:nvSpPr>
          <p:cNvPr id="2125" name="Google Shape;2125;p51"/>
          <p:cNvSpPr/>
          <p:nvPr/>
        </p:nvSpPr>
        <p:spPr>
          <a:xfrm>
            <a:off x="3776475" y="-2275"/>
            <a:ext cx="51552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1"/>
          <p:cNvSpPr txBox="1"/>
          <p:nvPr>
            <p:ph type="title"/>
          </p:nvPr>
        </p:nvSpPr>
        <p:spPr>
          <a:xfrm>
            <a:off x="4617725" y="619075"/>
            <a:ext cx="4078200" cy="6540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2127" name="Google Shape;2127;p51"/>
          <p:cNvSpPr txBox="1"/>
          <p:nvPr>
            <p:ph idx="1" type="body"/>
          </p:nvPr>
        </p:nvSpPr>
        <p:spPr>
          <a:xfrm>
            <a:off x="4608650" y="1420975"/>
            <a:ext cx="4078200" cy="34071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2128" name="Google Shape;2128;p51"/>
          <p:cNvSpPr/>
          <p:nvPr>
            <p:ph idx="2" type="pic"/>
          </p:nvPr>
        </p:nvSpPr>
        <p:spPr>
          <a:xfrm>
            <a:off x="420625" y="724025"/>
            <a:ext cx="2935200" cy="3921600"/>
          </a:xfrm>
          <a:prstGeom prst="rect">
            <a:avLst/>
          </a:prstGeom>
          <a:noFill/>
          <a:ln>
            <a:noFill/>
          </a:ln>
        </p:spPr>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for list or steps">
  <p:cSld name="CUSTOM_22_1_1_1_1_1_1_2_1_1">
    <p:spTree>
      <p:nvGrpSpPr>
        <p:cNvPr id="2129" name="Shape 2129"/>
        <p:cNvGrpSpPr/>
        <p:nvPr/>
      </p:nvGrpSpPr>
      <p:grpSpPr>
        <a:xfrm>
          <a:off x="0" y="0"/>
          <a:ext cx="0" cy="0"/>
          <a:chOff x="0" y="0"/>
          <a:chExt cx="0" cy="0"/>
        </a:xfrm>
      </p:grpSpPr>
      <p:sp>
        <p:nvSpPr>
          <p:cNvPr id="2130" name="Google Shape;2130;p52"/>
          <p:cNvSpPr/>
          <p:nvPr/>
        </p:nvSpPr>
        <p:spPr>
          <a:xfrm>
            <a:off x="3776475" y="-2275"/>
            <a:ext cx="51552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2"/>
          <p:cNvSpPr txBox="1"/>
          <p:nvPr>
            <p:ph type="title"/>
          </p:nvPr>
        </p:nvSpPr>
        <p:spPr>
          <a:xfrm>
            <a:off x="4617725" y="619075"/>
            <a:ext cx="4078200" cy="654000"/>
          </a:xfrm>
          <a:prstGeom prst="rect">
            <a:avLst/>
          </a:prstGeom>
        </p:spPr>
        <p:txBody>
          <a:bodyPr anchorCtr="0" anchor="t" bIns="0" lIns="0" spcFirstLastPara="1" rIns="0" wrap="square" tIns="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2132" name="Google Shape;2132;p52"/>
          <p:cNvSpPr txBox="1"/>
          <p:nvPr>
            <p:ph idx="1" type="body"/>
          </p:nvPr>
        </p:nvSpPr>
        <p:spPr>
          <a:xfrm>
            <a:off x="4608650" y="1420975"/>
            <a:ext cx="4078200" cy="6090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800"/>
              </a:spcBef>
              <a:spcAft>
                <a:spcPts val="0"/>
              </a:spcAft>
              <a:buSzPts val="1200"/>
              <a:buChar char="○"/>
              <a:defRPr sz="1200"/>
            </a:lvl2pPr>
            <a:lvl3pPr indent="-304800" lvl="2" marL="1371600" rtl="0">
              <a:spcBef>
                <a:spcPts val="800"/>
              </a:spcBef>
              <a:spcAft>
                <a:spcPts val="0"/>
              </a:spcAft>
              <a:buSzPts val="1200"/>
              <a:buChar char="■"/>
              <a:defRPr sz="1200"/>
            </a:lvl3pPr>
            <a:lvl4pPr indent="-304800" lvl="3" marL="1828800" rtl="0">
              <a:spcBef>
                <a:spcPts val="800"/>
              </a:spcBef>
              <a:spcAft>
                <a:spcPts val="0"/>
              </a:spcAft>
              <a:buSzPts val="1200"/>
              <a:buChar char="●"/>
              <a:defRPr sz="1200"/>
            </a:lvl4pPr>
            <a:lvl5pPr indent="-304800" lvl="4" marL="2286000" rtl="0">
              <a:spcBef>
                <a:spcPts val="800"/>
              </a:spcBef>
              <a:spcAft>
                <a:spcPts val="0"/>
              </a:spcAft>
              <a:buSzPts val="1200"/>
              <a:buChar char="○"/>
              <a:defRPr sz="1200"/>
            </a:lvl5pPr>
            <a:lvl6pPr indent="-304800" lvl="5" marL="2743200" rtl="0">
              <a:spcBef>
                <a:spcPts val="800"/>
              </a:spcBef>
              <a:spcAft>
                <a:spcPts val="0"/>
              </a:spcAft>
              <a:buSzPts val="1200"/>
              <a:buChar char="■"/>
              <a:defRPr sz="1200"/>
            </a:lvl6pPr>
            <a:lvl7pPr indent="-304800" lvl="6" marL="3200400" rtl="0">
              <a:spcBef>
                <a:spcPts val="800"/>
              </a:spcBef>
              <a:spcAft>
                <a:spcPts val="0"/>
              </a:spcAft>
              <a:buSzPts val="1200"/>
              <a:buChar char="●"/>
              <a:defRPr sz="1200"/>
            </a:lvl7pPr>
            <a:lvl8pPr indent="-304800" lvl="7" marL="3657600" rtl="0">
              <a:spcBef>
                <a:spcPts val="800"/>
              </a:spcBef>
              <a:spcAft>
                <a:spcPts val="0"/>
              </a:spcAft>
              <a:buSzPts val="1200"/>
              <a:buChar char="○"/>
              <a:defRPr sz="1200"/>
            </a:lvl8pPr>
            <a:lvl9pPr indent="-304800" lvl="8" marL="4114800" rtl="0">
              <a:spcBef>
                <a:spcPts val="800"/>
              </a:spcBef>
              <a:spcAft>
                <a:spcPts val="800"/>
              </a:spcAft>
              <a:buSzPts val="1200"/>
              <a:buChar char="■"/>
              <a:defRPr sz="1200"/>
            </a:lvl9pPr>
          </a:lstStyle>
          <a:p/>
        </p:txBody>
      </p:sp>
      <p:sp>
        <p:nvSpPr>
          <p:cNvPr id="2133" name="Google Shape;2133;p52"/>
          <p:cNvSpPr/>
          <p:nvPr>
            <p:ph idx="2" type="pic"/>
          </p:nvPr>
        </p:nvSpPr>
        <p:spPr>
          <a:xfrm>
            <a:off x="420625" y="724025"/>
            <a:ext cx="2935200" cy="3921600"/>
          </a:xfrm>
          <a:prstGeom prst="rect">
            <a:avLst/>
          </a:prstGeom>
          <a:noFill/>
          <a:ln>
            <a:noFill/>
          </a:ln>
        </p:spPr>
      </p:sp>
      <p:sp>
        <p:nvSpPr>
          <p:cNvPr id="2134" name="Google Shape;2134;p52"/>
          <p:cNvSpPr txBox="1"/>
          <p:nvPr>
            <p:ph idx="3" type="body"/>
          </p:nvPr>
        </p:nvSpPr>
        <p:spPr>
          <a:xfrm>
            <a:off x="4617725" y="2124300"/>
            <a:ext cx="300000" cy="300000"/>
          </a:xfrm>
          <a:prstGeom prst="rect">
            <a:avLst/>
          </a:prstGeom>
        </p:spPr>
        <p:txBody>
          <a:bodyPr anchorCtr="0" anchor="ctr" bIns="0" lIns="0" spcFirstLastPara="1" rIns="0" wrap="square" tIns="0">
            <a:noAutofit/>
          </a:bodyPr>
          <a:lstStyle>
            <a:lvl1pPr indent="-279400" lvl="0" marL="457200" rtl="0" algn="ctr">
              <a:lnSpc>
                <a:spcPct val="100000"/>
              </a:lnSpc>
              <a:spcBef>
                <a:spcPts val="0"/>
              </a:spcBef>
              <a:spcAft>
                <a:spcPts val="0"/>
              </a:spcAft>
              <a:buSzPts val="800"/>
              <a:buChar char="●"/>
              <a:defRPr b="1" sz="800"/>
            </a:lvl1pPr>
            <a:lvl2pPr indent="-279400" lvl="1" marL="914400" rtl="0" algn="ctr">
              <a:lnSpc>
                <a:spcPct val="100000"/>
              </a:lnSpc>
              <a:spcBef>
                <a:spcPts val="800"/>
              </a:spcBef>
              <a:spcAft>
                <a:spcPts val="0"/>
              </a:spcAft>
              <a:buSzPts val="800"/>
              <a:buChar char="○"/>
              <a:defRPr b="1" sz="800"/>
            </a:lvl2pPr>
            <a:lvl3pPr indent="-279400" lvl="2" marL="1371600" rtl="0" algn="ctr">
              <a:lnSpc>
                <a:spcPct val="100000"/>
              </a:lnSpc>
              <a:spcBef>
                <a:spcPts val="800"/>
              </a:spcBef>
              <a:spcAft>
                <a:spcPts val="0"/>
              </a:spcAft>
              <a:buSzPts val="800"/>
              <a:buChar char="■"/>
              <a:defRPr b="1" sz="800"/>
            </a:lvl3pPr>
            <a:lvl4pPr indent="-279400" lvl="3" marL="1828800" rtl="0" algn="ctr">
              <a:lnSpc>
                <a:spcPct val="100000"/>
              </a:lnSpc>
              <a:spcBef>
                <a:spcPts val="800"/>
              </a:spcBef>
              <a:spcAft>
                <a:spcPts val="0"/>
              </a:spcAft>
              <a:buSzPts val="800"/>
              <a:buChar char="●"/>
              <a:defRPr b="1" sz="800"/>
            </a:lvl4pPr>
            <a:lvl5pPr indent="-279400" lvl="4" marL="2286000" rtl="0" algn="ctr">
              <a:lnSpc>
                <a:spcPct val="100000"/>
              </a:lnSpc>
              <a:spcBef>
                <a:spcPts val="800"/>
              </a:spcBef>
              <a:spcAft>
                <a:spcPts val="0"/>
              </a:spcAft>
              <a:buSzPts val="800"/>
              <a:buChar char="○"/>
              <a:defRPr b="1" sz="800"/>
            </a:lvl5pPr>
            <a:lvl6pPr indent="-279400" lvl="5" marL="2743200" rtl="0" algn="ctr">
              <a:lnSpc>
                <a:spcPct val="100000"/>
              </a:lnSpc>
              <a:spcBef>
                <a:spcPts val="800"/>
              </a:spcBef>
              <a:spcAft>
                <a:spcPts val="0"/>
              </a:spcAft>
              <a:buSzPts val="800"/>
              <a:buChar char="■"/>
              <a:defRPr b="1" sz="800"/>
            </a:lvl6pPr>
            <a:lvl7pPr indent="-279400" lvl="6" marL="3200400" rtl="0" algn="ctr">
              <a:lnSpc>
                <a:spcPct val="100000"/>
              </a:lnSpc>
              <a:spcBef>
                <a:spcPts val="800"/>
              </a:spcBef>
              <a:spcAft>
                <a:spcPts val="0"/>
              </a:spcAft>
              <a:buSzPts val="800"/>
              <a:buChar char="●"/>
              <a:defRPr b="1" sz="800"/>
            </a:lvl7pPr>
            <a:lvl8pPr indent="-279400" lvl="7" marL="3657600" rtl="0" algn="ctr">
              <a:lnSpc>
                <a:spcPct val="100000"/>
              </a:lnSpc>
              <a:spcBef>
                <a:spcPts val="800"/>
              </a:spcBef>
              <a:spcAft>
                <a:spcPts val="0"/>
              </a:spcAft>
              <a:buSzPts val="800"/>
              <a:buChar char="○"/>
              <a:defRPr b="1" sz="800"/>
            </a:lvl8pPr>
            <a:lvl9pPr indent="-279400" lvl="8" marL="4114800" rtl="0" algn="ctr">
              <a:lnSpc>
                <a:spcPct val="100000"/>
              </a:lnSpc>
              <a:spcBef>
                <a:spcPts val="800"/>
              </a:spcBef>
              <a:spcAft>
                <a:spcPts val="800"/>
              </a:spcAft>
              <a:buSzPts val="800"/>
              <a:buChar char="■"/>
              <a:defRPr b="1" sz="800"/>
            </a:lvl9pPr>
          </a:lstStyle>
          <a:p/>
        </p:txBody>
      </p:sp>
      <p:sp>
        <p:nvSpPr>
          <p:cNvPr id="2135" name="Google Shape;2135;p52"/>
          <p:cNvSpPr/>
          <p:nvPr/>
        </p:nvSpPr>
        <p:spPr>
          <a:xfrm>
            <a:off x="4617734" y="2127658"/>
            <a:ext cx="300000" cy="300000"/>
          </a:xfrm>
          <a:prstGeom prst="ellipse">
            <a:avLst/>
          </a:pr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rgbClr val="191919"/>
              </a:solidFill>
              <a:latin typeface="Calibri"/>
              <a:ea typeface="Calibri"/>
              <a:cs typeface="Calibri"/>
              <a:sym typeface="Calibri"/>
            </a:endParaRPr>
          </a:p>
        </p:txBody>
      </p:sp>
      <p:sp>
        <p:nvSpPr>
          <p:cNvPr id="2136" name="Google Shape;2136;p52"/>
          <p:cNvSpPr txBox="1"/>
          <p:nvPr>
            <p:ph idx="4" type="subTitle"/>
          </p:nvPr>
        </p:nvSpPr>
        <p:spPr>
          <a:xfrm>
            <a:off x="5084025" y="2147551"/>
            <a:ext cx="3621300" cy="1335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200"/>
              <a:buNone/>
              <a:defRPr b="1" sz="1200"/>
            </a:lvl1pPr>
            <a:lvl2pPr lvl="1" rtl="0">
              <a:lnSpc>
                <a:spcPct val="100000"/>
              </a:lnSpc>
              <a:spcBef>
                <a:spcPts val="0"/>
              </a:spcBef>
              <a:spcAft>
                <a:spcPts val="0"/>
              </a:spcAft>
              <a:buSzPts val="2000"/>
              <a:buNone/>
              <a:defRPr/>
            </a:lvl2pPr>
            <a:lvl3pPr lvl="2" rtl="0">
              <a:lnSpc>
                <a:spcPct val="100000"/>
              </a:lnSpc>
              <a:spcBef>
                <a:spcPts val="0"/>
              </a:spcBef>
              <a:spcAft>
                <a:spcPts val="0"/>
              </a:spcAft>
              <a:buSzPts val="2000"/>
              <a:buNone/>
              <a:defRPr/>
            </a:lvl3pPr>
            <a:lvl4pPr lvl="3" rtl="0">
              <a:lnSpc>
                <a:spcPct val="100000"/>
              </a:lnSpc>
              <a:spcBef>
                <a:spcPts val="0"/>
              </a:spcBef>
              <a:spcAft>
                <a:spcPts val="0"/>
              </a:spcAft>
              <a:buSzPts val="2000"/>
              <a:buNone/>
              <a:defRPr/>
            </a:lvl4pPr>
            <a:lvl5pPr lvl="4" rtl="0">
              <a:lnSpc>
                <a:spcPct val="100000"/>
              </a:lnSpc>
              <a:spcBef>
                <a:spcPts val="0"/>
              </a:spcBef>
              <a:spcAft>
                <a:spcPts val="0"/>
              </a:spcAft>
              <a:buSzPts val="2000"/>
              <a:buNone/>
              <a:defRPr/>
            </a:lvl5pPr>
            <a:lvl6pPr lvl="5" rtl="0">
              <a:lnSpc>
                <a:spcPct val="100000"/>
              </a:lnSpc>
              <a:spcBef>
                <a:spcPts val="0"/>
              </a:spcBef>
              <a:spcAft>
                <a:spcPts val="0"/>
              </a:spcAft>
              <a:buSzPts val="2000"/>
              <a:buNone/>
              <a:defRPr/>
            </a:lvl6pPr>
            <a:lvl7pPr lvl="6" rtl="0">
              <a:lnSpc>
                <a:spcPct val="100000"/>
              </a:lnSpc>
              <a:spcBef>
                <a:spcPts val="0"/>
              </a:spcBef>
              <a:spcAft>
                <a:spcPts val="0"/>
              </a:spcAft>
              <a:buSzPts val="2000"/>
              <a:buNone/>
              <a:defRPr/>
            </a:lvl7pPr>
            <a:lvl8pPr lvl="7" rtl="0">
              <a:lnSpc>
                <a:spcPct val="100000"/>
              </a:lnSpc>
              <a:spcBef>
                <a:spcPts val="0"/>
              </a:spcBef>
              <a:spcAft>
                <a:spcPts val="0"/>
              </a:spcAft>
              <a:buSzPts val="2000"/>
              <a:buNone/>
              <a:defRPr/>
            </a:lvl8pPr>
            <a:lvl9pPr lvl="8" rtl="0">
              <a:lnSpc>
                <a:spcPct val="100000"/>
              </a:lnSpc>
              <a:spcBef>
                <a:spcPts val="0"/>
              </a:spcBef>
              <a:spcAft>
                <a:spcPts val="0"/>
              </a:spcAft>
              <a:buSzPts val="2000"/>
              <a:buNone/>
              <a:defRPr/>
            </a:lvl9pPr>
          </a:lstStyle>
          <a:p/>
        </p:txBody>
      </p:sp>
      <p:sp>
        <p:nvSpPr>
          <p:cNvPr id="2137" name="Google Shape;2137;p52"/>
          <p:cNvSpPr txBox="1"/>
          <p:nvPr>
            <p:ph idx="5" type="body"/>
          </p:nvPr>
        </p:nvSpPr>
        <p:spPr>
          <a:xfrm>
            <a:off x="5093325" y="2368977"/>
            <a:ext cx="3602700" cy="133500"/>
          </a:xfrm>
          <a:prstGeom prst="rect">
            <a:avLst/>
          </a:prstGeom>
        </p:spPr>
        <p:txBody>
          <a:bodyPr anchorCtr="0" anchor="t" bIns="0" lIns="0" spcFirstLastPara="1" rIns="0" wrap="square" tIns="0">
            <a:noAutofit/>
          </a:bodyPr>
          <a:lstStyle>
            <a:lvl1pPr indent="-279400" lvl="0" marL="457200" rtl="0">
              <a:lnSpc>
                <a:spcPct val="100000"/>
              </a:lnSpc>
              <a:spcBef>
                <a:spcPts val="0"/>
              </a:spcBef>
              <a:spcAft>
                <a:spcPts val="0"/>
              </a:spcAft>
              <a:buSzPts val="800"/>
              <a:buChar char="●"/>
              <a:defRPr sz="800"/>
            </a:lvl1pPr>
            <a:lvl2pPr indent="-279400" lvl="1" marL="914400" rtl="0">
              <a:lnSpc>
                <a:spcPct val="100000"/>
              </a:lnSpc>
              <a:spcBef>
                <a:spcPts val="0"/>
              </a:spcBef>
              <a:spcAft>
                <a:spcPts val="0"/>
              </a:spcAft>
              <a:buSzPts val="800"/>
              <a:buChar char="○"/>
              <a:defRPr sz="800"/>
            </a:lvl2pPr>
            <a:lvl3pPr indent="-279400" lvl="2" marL="1371600" rtl="0">
              <a:lnSpc>
                <a:spcPct val="100000"/>
              </a:lnSpc>
              <a:spcBef>
                <a:spcPts val="0"/>
              </a:spcBef>
              <a:spcAft>
                <a:spcPts val="0"/>
              </a:spcAft>
              <a:buSzPts val="800"/>
              <a:buChar char="■"/>
              <a:defRPr sz="800"/>
            </a:lvl3pPr>
            <a:lvl4pPr indent="-279400" lvl="3" marL="1828800" rtl="0">
              <a:lnSpc>
                <a:spcPct val="100000"/>
              </a:lnSpc>
              <a:spcBef>
                <a:spcPts val="0"/>
              </a:spcBef>
              <a:spcAft>
                <a:spcPts val="0"/>
              </a:spcAft>
              <a:buSzPts val="800"/>
              <a:buChar char="●"/>
              <a:defRPr sz="800"/>
            </a:lvl4pPr>
            <a:lvl5pPr indent="-279400" lvl="4" marL="2286000" rtl="0">
              <a:lnSpc>
                <a:spcPct val="100000"/>
              </a:lnSpc>
              <a:spcBef>
                <a:spcPts val="0"/>
              </a:spcBef>
              <a:spcAft>
                <a:spcPts val="0"/>
              </a:spcAft>
              <a:buSzPts val="800"/>
              <a:buChar char="○"/>
              <a:defRPr sz="800"/>
            </a:lvl5pPr>
            <a:lvl6pPr indent="-279400" lvl="5" marL="2743200" rtl="0">
              <a:lnSpc>
                <a:spcPct val="100000"/>
              </a:lnSpc>
              <a:spcBef>
                <a:spcPts val="0"/>
              </a:spcBef>
              <a:spcAft>
                <a:spcPts val="0"/>
              </a:spcAft>
              <a:buSzPts val="800"/>
              <a:buChar char="■"/>
              <a:defRPr sz="800"/>
            </a:lvl6pPr>
            <a:lvl7pPr indent="-279400" lvl="6" marL="3200400" rtl="0">
              <a:lnSpc>
                <a:spcPct val="100000"/>
              </a:lnSpc>
              <a:spcBef>
                <a:spcPts val="0"/>
              </a:spcBef>
              <a:spcAft>
                <a:spcPts val="0"/>
              </a:spcAft>
              <a:buSzPts val="800"/>
              <a:buChar char="●"/>
              <a:defRPr sz="800"/>
            </a:lvl7pPr>
            <a:lvl8pPr indent="-279400" lvl="7" marL="3657600" rtl="0">
              <a:lnSpc>
                <a:spcPct val="100000"/>
              </a:lnSpc>
              <a:spcBef>
                <a:spcPts val="0"/>
              </a:spcBef>
              <a:spcAft>
                <a:spcPts val="0"/>
              </a:spcAft>
              <a:buSzPts val="800"/>
              <a:buChar char="○"/>
              <a:defRPr sz="800"/>
            </a:lvl8pPr>
            <a:lvl9pPr indent="-279400" lvl="8" marL="4114800" rtl="0">
              <a:lnSpc>
                <a:spcPct val="100000"/>
              </a:lnSpc>
              <a:spcBef>
                <a:spcPts val="0"/>
              </a:spcBef>
              <a:spcAft>
                <a:spcPts val="0"/>
              </a:spcAft>
              <a:buSzPts val="800"/>
              <a:buChar char="■"/>
              <a:defRPr sz="800"/>
            </a:lvl9pPr>
          </a:lstStyle>
          <a:p/>
        </p:txBody>
      </p:sp>
      <p:sp>
        <p:nvSpPr>
          <p:cNvPr id="2138" name="Google Shape;2138;p52"/>
          <p:cNvSpPr txBox="1"/>
          <p:nvPr>
            <p:ph idx="6" type="body"/>
          </p:nvPr>
        </p:nvSpPr>
        <p:spPr>
          <a:xfrm>
            <a:off x="4613025" y="2710375"/>
            <a:ext cx="300000" cy="300000"/>
          </a:xfrm>
          <a:prstGeom prst="rect">
            <a:avLst/>
          </a:prstGeom>
        </p:spPr>
        <p:txBody>
          <a:bodyPr anchorCtr="0" anchor="ctr" bIns="0" lIns="0" spcFirstLastPara="1" rIns="0" wrap="square" tIns="0">
            <a:noAutofit/>
          </a:bodyPr>
          <a:lstStyle>
            <a:lvl1pPr indent="-279400" lvl="0" marL="457200" rtl="0" algn="ctr">
              <a:lnSpc>
                <a:spcPct val="100000"/>
              </a:lnSpc>
              <a:spcBef>
                <a:spcPts val="0"/>
              </a:spcBef>
              <a:spcAft>
                <a:spcPts val="0"/>
              </a:spcAft>
              <a:buSzPts val="800"/>
              <a:buChar char="●"/>
              <a:defRPr b="1" sz="800"/>
            </a:lvl1pPr>
            <a:lvl2pPr indent="-279400" lvl="1" marL="914400" rtl="0" algn="ctr">
              <a:lnSpc>
                <a:spcPct val="100000"/>
              </a:lnSpc>
              <a:spcBef>
                <a:spcPts val="800"/>
              </a:spcBef>
              <a:spcAft>
                <a:spcPts val="0"/>
              </a:spcAft>
              <a:buSzPts val="800"/>
              <a:buChar char="○"/>
              <a:defRPr b="1" sz="800"/>
            </a:lvl2pPr>
            <a:lvl3pPr indent="-279400" lvl="2" marL="1371600" rtl="0" algn="ctr">
              <a:lnSpc>
                <a:spcPct val="100000"/>
              </a:lnSpc>
              <a:spcBef>
                <a:spcPts val="800"/>
              </a:spcBef>
              <a:spcAft>
                <a:spcPts val="0"/>
              </a:spcAft>
              <a:buSzPts val="800"/>
              <a:buChar char="■"/>
              <a:defRPr b="1" sz="800"/>
            </a:lvl3pPr>
            <a:lvl4pPr indent="-279400" lvl="3" marL="1828800" rtl="0" algn="ctr">
              <a:lnSpc>
                <a:spcPct val="100000"/>
              </a:lnSpc>
              <a:spcBef>
                <a:spcPts val="800"/>
              </a:spcBef>
              <a:spcAft>
                <a:spcPts val="0"/>
              </a:spcAft>
              <a:buSzPts val="800"/>
              <a:buChar char="●"/>
              <a:defRPr b="1" sz="800"/>
            </a:lvl4pPr>
            <a:lvl5pPr indent="-279400" lvl="4" marL="2286000" rtl="0" algn="ctr">
              <a:lnSpc>
                <a:spcPct val="100000"/>
              </a:lnSpc>
              <a:spcBef>
                <a:spcPts val="800"/>
              </a:spcBef>
              <a:spcAft>
                <a:spcPts val="0"/>
              </a:spcAft>
              <a:buSzPts val="800"/>
              <a:buChar char="○"/>
              <a:defRPr b="1" sz="800"/>
            </a:lvl5pPr>
            <a:lvl6pPr indent="-279400" lvl="5" marL="2743200" rtl="0" algn="ctr">
              <a:lnSpc>
                <a:spcPct val="100000"/>
              </a:lnSpc>
              <a:spcBef>
                <a:spcPts val="800"/>
              </a:spcBef>
              <a:spcAft>
                <a:spcPts val="0"/>
              </a:spcAft>
              <a:buSzPts val="800"/>
              <a:buChar char="■"/>
              <a:defRPr b="1" sz="800"/>
            </a:lvl6pPr>
            <a:lvl7pPr indent="-279400" lvl="6" marL="3200400" rtl="0" algn="ctr">
              <a:lnSpc>
                <a:spcPct val="100000"/>
              </a:lnSpc>
              <a:spcBef>
                <a:spcPts val="800"/>
              </a:spcBef>
              <a:spcAft>
                <a:spcPts val="0"/>
              </a:spcAft>
              <a:buSzPts val="800"/>
              <a:buChar char="●"/>
              <a:defRPr b="1" sz="800"/>
            </a:lvl7pPr>
            <a:lvl8pPr indent="-279400" lvl="7" marL="3657600" rtl="0" algn="ctr">
              <a:lnSpc>
                <a:spcPct val="100000"/>
              </a:lnSpc>
              <a:spcBef>
                <a:spcPts val="800"/>
              </a:spcBef>
              <a:spcAft>
                <a:spcPts val="0"/>
              </a:spcAft>
              <a:buSzPts val="800"/>
              <a:buChar char="○"/>
              <a:defRPr b="1" sz="800"/>
            </a:lvl8pPr>
            <a:lvl9pPr indent="-279400" lvl="8" marL="4114800" rtl="0" algn="ctr">
              <a:lnSpc>
                <a:spcPct val="100000"/>
              </a:lnSpc>
              <a:spcBef>
                <a:spcPts val="800"/>
              </a:spcBef>
              <a:spcAft>
                <a:spcPts val="800"/>
              </a:spcAft>
              <a:buSzPts val="800"/>
              <a:buChar char="■"/>
              <a:defRPr b="1" sz="800"/>
            </a:lvl9pPr>
          </a:lstStyle>
          <a:p/>
        </p:txBody>
      </p:sp>
      <p:sp>
        <p:nvSpPr>
          <p:cNvPr id="2139" name="Google Shape;2139;p52"/>
          <p:cNvSpPr/>
          <p:nvPr/>
        </p:nvSpPr>
        <p:spPr>
          <a:xfrm>
            <a:off x="4613034" y="2713733"/>
            <a:ext cx="300000" cy="300000"/>
          </a:xfrm>
          <a:prstGeom prst="ellipse">
            <a:avLst/>
          </a:pr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rgbClr val="191919"/>
              </a:solidFill>
              <a:latin typeface="Calibri"/>
              <a:ea typeface="Calibri"/>
              <a:cs typeface="Calibri"/>
              <a:sym typeface="Calibri"/>
            </a:endParaRPr>
          </a:p>
        </p:txBody>
      </p:sp>
      <p:sp>
        <p:nvSpPr>
          <p:cNvPr id="2140" name="Google Shape;2140;p52"/>
          <p:cNvSpPr txBox="1"/>
          <p:nvPr>
            <p:ph idx="7" type="subTitle"/>
          </p:nvPr>
        </p:nvSpPr>
        <p:spPr>
          <a:xfrm>
            <a:off x="5079325" y="2733626"/>
            <a:ext cx="3621300" cy="1335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200"/>
              <a:buNone/>
              <a:defRPr b="1" sz="1200"/>
            </a:lvl1pPr>
            <a:lvl2pPr lvl="1" rtl="0">
              <a:lnSpc>
                <a:spcPct val="100000"/>
              </a:lnSpc>
              <a:spcBef>
                <a:spcPts val="0"/>
              </a:spcBef>
              <a:spcAft>
                <a:spcPts val="0"/>
              </a:spcAft>
              <a:buSzPts val="2000"/>
              <a:buNone/>
              <a:defRPr/>
            </a:lvl2pPr>
            <a:lvl3pPr lvl="2" rtl="0">
              <a:lnSpc>
                <a:spcPct val="100000"/>
              </a:lnSpc>
              <a:spcBef>
                <a:spcPts val="0"/>
              </a:spcBef>
              <a:spcAft>
                <a:spcPts val="0"/>
              </a:spcAft>
              <a:buSzPts val="2000"/>
              <a:buNone/>
              <a:defRPr/>
            </a:lvl3pPr>
            <a:lvl4pPr lvl="3" rtl="0">
              <a:lnSpc>
                <a:spcPct val="100000"/>
              </a:lnSpc>
              <a:spcBef>
                <a:spcPts val="0"/>
              </a:spcBef>
              <a:spcAft>
                <a:spcPts val="0"/>
              </a:spcAft>
              <a:buSzPts val="2000"/>
              <a:buNone/>
              <a:defRPr/>
            </a:lvl4pPr>
            <a:lvl5pPr lvl="4" rtl="0">
              <a:lnSpc>
                <a:spcPct val="100000"/>
              </a:lnSpc>
              <a:spcBef>
                <a:spcPts val="0"/>
              </a:spcBef>
              <a:spcAft>
                <a:spcPts val="0"/>
              </a:spcAft>
              <a:buSzPts val="2000"/>
              <a:buNone/>
              <a:defRPr/>
            </a:lvl5pPr>
            <a:lvl6pPr lvl="5" rtl="0">
              <a:lnSpc>
                <a:spcPct val="100000"/>
              </a:lnSpc>
              <a:spcBef>
                <a:spcPts val="0"/>
              </a:spcBef>
              <a:spcAft>
                <a:spcPts val="0"/>
              </a:spcAft>
              <a:buSzPts val="2000"/>
              <a:buNone/>
              <a:defRPr/>
            </a:lvl6pPr>
            <a:lvl7pPr lvl="6" rtl="0">
              <a:lnSpc>
                <a:spcPct val="100000"/>
              </a:lnSpc>
              <a:spcBef>
                <a:spcPts val="0"/>
              </a:spcBef>
              <a:spcAft>
                <a:spcPts val="0"/>
              </a:spcAft>
              <a:buSzPts val="2000"/>
              <a:buNone/>
              <a:defRPr/>
            </a:lvl7pPr>
            <a:lvl8pPr lvl="7" rtl="0">
              <a:lnSpc>
                <a:spcPct val="100000"/>
              </a:lnSpc>
              <a:spcBef>
                <a:spcPts val="0"/>
              </a:spcBef>
              <a:spcAft>
                <a:spcPts val="0"/>
              </a:spcAft>
              <a:buSzPts val="2000"/>
              <a:buNone/>
              <a:defRPr/>
            </a:lvl8pPr>
            <a:lvl9pPr lvl="8" rtl="0">
              <a:lnSpc>
                <a:spcPct val="100000"/>
              </a:lnSpc>
              <a:spcBef>
                <a:spcPts val="0"/>
              </a:spcBef>
              <a:spcAft>
                <a:spcPts val="0"/>
              </a:spcAft>
              <a:buSzPts val="2000"/>
              <a:buNone/>
              <a:defRPr/>
            </a:lvl9pPr>
          </a:lstStyle>
          <a:p/>
        </p:txBody>
      </p:sp>
      <p:sp>
        <p:nvSpPr>
          <p:cNvPr id="2141" name="Google Shape;2141;p52"/>
          <p:cNvSpPr txBox="1"/>
          <p:nvPr>
            <p:ph idx="8" type="body"/>
          </p:nvPr>
        </p:nvSpPr>
        <p:spPr>
          <a:xfrm>
            <a:off x="5088625" y="2955052"/>
            <a:ext cx="3602700" cy="133500"/>
          </a:xfrm>
          <a:prstGeom prst="rect">
            <a:avLst/>
          </a:prstGeom>
        </p:spPr>
        <p:txBody>
          <a:bodyPr anchorCtr="0" anchor="t" bIns="0" lIns="0" spcFirstLastPara="1" rIns="0" wrap="square" tIns="0">
            <a:noAutofit/>
          </a:bodyPr>
          <a:lstStyle>
            <a:lvl1pPr indent="-279400" lvl="0" marL="457200" rtl="0">
              <a:lnSpc>
                <a:spcPct val="100000"/>
              </a:lnSpc>
              <a:spcBef>
                <a:spcPts val="0"/>
              </a:spcBef>
              <a:spcAft>
                <a:spcPts val="0"/>
              </a:spcAft>
              <a:buSzPts val="800"/>
              <a:buChar char="●"/>
              <a:defRPr sz="800"/>
            </a:lvl1pPr>
            <a:lvl2pPr indent="-279400" lvl="1" marL="914400" rtl="0">
              <a:lnSpc>
                <a:spcPct val="100000"/>
              </a:lnSpc>
              <a:spcBef>
                <a:spcPts val="0"/>
              </a:spcBef>
              <a:spcAft>
                <a:spcPts val="0"/>
              </a:spcAft>
              <a:buSzPts val="800"/>
              <a:buChar char="○"/>
              <a:defRPr sz="800"/>
            </a:lvl2pPr>
            <a:lvl3pPr indent="-279400" lvl="2" marL="1371600" rtl="0">
              <a:lnSpc>
                <a:spcPct val="100000"/>
              </a:lnSpc>
              <a:spcBef>
                <a:spcPts val="0"/>
              </a:spcBef>
              <a:spcAft>
                <a:spcPts val="0"/>
              </a:spcAft>
              <a:buSzPts val="800"/>
              <a:buChar char="■"/>
              <a:defRPr sz="800"/>
            </a:lvl3pPr>
            <a:lvl4pPr indent="-279400" lvl="3" marL="1828800" rtl="0">
              <a:lnSpc>
                <a:spcPct val="100000"/>
              </a:lnSpc>
              <a:spcBef>
                <a:spcPts val="0"/>
              </a:spcBef>
              <a:spcAft>
                <a:spcPts val="0"/>
              </a:spcAft>
              <a:buSzPts val="800"/>
              <a:buChar char="●"/>
              <a:defRPr sz="800"/>
            </a:lvl4pPr>
            <a:lvl5pPr indent="-279400" lvl="4" marL="2286000" rtl="0">
              <a:lnSpc>
                <a:spcPct val="100000"/>
              </a:lnSpc>
              <a:spcBef>
                <a:spcPts val="0"/>
              </a:spcBef>
              <a:spcAft>
                <a:spcPts val="0"/>
              </a:spcAft>
              <a:buSzPts val="800"/>
              <a:buChar char="○"/>
              <a:defRPr sz="800"/>
            </a:lvl5pPr>
            <a:lvl6pPr indent="-279400" lvl="5" marL="2743200" rtl="0">
              <a:lnSpc>
                <a:spcPct val="100000"/>
              </a:lnSpc>
              <a:spcBef>
                <a:spcPts val="0"/>
              </a:spcBef>
              <a:spcAft>
                <a:spcPts val="0"/>
              </a:spcAft>
              <a:buSzPts val="800"/>
              <a:buChar char="■"/>
              <a:defRPr sz="800"/>
            </a:lvl6pPr>
            <a:lvl7pPr indent="-279400" lvl="6" marL="3200400" rtl="0">
              <a:lnSpc>
                <a:spcPct val="100000"/>
              </a:lnSpc>
              <a:spcBef>
                <a:spcPts val="0"/>
              </a:spcBef>
              <a:spcAft>
                <a:spcPts val="0"/>
              </a:spcAft>
              <a:buSzPts val="800"/>
              <a:buChar char="●"/>
              <a:defRPr sz="800"/>
            </a:lvl7pPr>
            <a:lvl8pPr indent="-279400" lvl="7" marL="3657600" rtl="0">
              <a:lnSpc>
                <a:spcPct val="100000"/>
              </a:lnSpc>
              <a:spcBef>
                <a:spcPts val="0"/>
              </a:spcBef>
              <a:spcAft>
                <a:spcPts val="0"/>
              </a:spcAft>
              <a:buSzPts val="800"/>
              <a:buChar char="○"/>
              <a:defRPr sz="800"/>
            </a:lvl8pPr>
            <a:lvl9pPr indent="-279400" lvl="8" marL="4114800" rtl="0">
              <a:lnSpc>
                <a:spcPct val="100000"/>
              </a:lnSpc>
              <a:spcBef>
                <a:spcPts val="0"/>
              </a:spcBef>
              <a:spcAft>
                <a:spcPts val="0"/>
              </a:spcAft>
              <a:buSzPts val="800"/>
              <a:buChar char="■"/>
              <a:defRPr sz="800"/>
            </a:lvl9pPr>
          </a:lstStyle>
          <a:p/>
        </p:txBody>
      </p:sp>
      <p:sp>
        <p:nvSpPr>
          <p:cNvPr id="2142" name="Google Shape;2142;p52"/>
          <p:cNvSpPr txBox="1"/>
          <p:nvPr>
            <p:ph idx="9" type="body"/>
          </p:nvPr>
        </p:nvSpPr>
        <p:spPr>
          <a:xfrm>
            <a:off x="4613025" y="3282792"/>
            <a:ext cx="300000" cy="300000"/>
          </a:xfrm>
          <a:prstGeom prst="rect">
            <a:avLst/>
          </a:prstGeom>
        </p:spPr>
        <p:txBody>
          <a:bodyPr anchorCtr="0" anchor="ctr" bIns="0" lIns="0" spcFirstLastPara="1" rIns="0" wrap="square" tIns="0">
            <a:noAutofit/>
          </a:bodyPr>
          <a:lstStyle>
            <a:lvl1pPr indent="-279400" lvl="0" marL="457200" rtl="0" algn="ctr">
              <a:lnSpc>
                <a:spcPct val="100000"/>
              </a:lnSpc>
              <a:spcBef>
                <a:spcPts val="0"/>
              </a:spcBef>
              <a:spcAft>
                <a:spcPts val="0"/>
              </a:spcAft>
              <a:buSzPts val="800"/>
              <a:buChar char="●"/>
              <a:defRPr b="1" sz="800"/>
            </a:lvl1pPr>
            <a:lvl2pPr indent="-279400" lvl="1" marL="914400" rtl="0" algn="ctr">
              <a:lnSpc>
                <a:spcPct val="100000"/>
              </a:lnSpc>
              <a:spcBef>
                <a:spcPts val="800"/>
              </a:spcBef>
              <a:spcAft>
                <a:spcPts val="0"/>
              </a:spcAft>
              <a:buSzPts val="800"/>
              <a:buChar char="○"/>
              <a:defRPr b="1" sz="800"/>
            </a:lvl2pPr>
            <a:lvl3pPr indent="-279400" lvl="2" marL="1371600" rtl="0" algn="ctr">
              <a:lnSpc>
                <a:spcPct val="100000"/>
              </a:lnSpc>
              <a:spcBef>
                <a:spcPts val="800"/>
              </a:spcBef>
              <a:spcAft>
                <a:spcPts val="0"/>
              </a:spcAft>
              <a:buSzPts val="800"/>
              <a:buChar char="■"/>
              <a:defRPr b="1" sz="800"/>
            </a:lvl3pPr>
            <a:lvl4pPr indent="-279400" lvl="3" marL="1828800" rtl="0" algn="ctr">
              <a:lnSpc>
                <a:spcPct val="100000"/>
              </a:lnSpc>
              <a:spcBef>
                <a:spcPts val="800"/>
              </a:spcBef>
              <a:spcAft>
                <a:spcPts val="0"/>
              </a:spcAft>
              <a:buSzPts val="800"/>
              <a:buChar char="●"/>
              <a:defRPr b="1" sz="800"/>
            </a:lvl4pPr>
            <a:lvl5pPr indent="-279400" lvl="4" marL="2286000" rtl="0" algn="ctr">
              <a:lnSpc>
                <a:spcPct val="100000"/>
              </a:lnSpc>
              <a:spcBef>
                <a:spcPts val="800"/>
              </a:spcBef>
              <a:spcAft>
                <a:spcPts val="0"/>
              </a:spcAft>
              <a:buSzPts val="800"/>
              <a:buChar char="○"/>
              <a:defRPr b="1" sz="800"/>
            </a:lvl5pPr>
            <a:lvl6pPr indent="-279400" lvl="5" marL="2743200" rtl="0" algn="ctr">
              <a:lnSpc>
                <a:spcPct val="100000"/>
              </a:lnSpc>
              <a:spcBef>
                <a:spcPts val="800"/>
              </a:spcBef>
              <a:spcAft>
                <a:spcPts val="0"/>
              </a:spcAft>
              <a:buSzPts val="800"/>
              <a:buChar char="■"/>
              <a:defRPr b="1" sz="800"/>
            </a:lvl6pPr>
            <a:lvl7pPr indent="-279400" lvl="6" marL="3200400" rtl="0" algn="ctr">
              <a:lnSpc>
                <a:spcPct val="100000"/>
              </a:lnSpc>
              <a:spcBef>
                <a:spcPts val="800"/>
              </a:spcBef>
              <a:spcAft>
                <a:spcPts val="0"/>
              </a:spcAft>
              <a:buSzPts val="800"/>
              <a:buChar char="●"/>
              <a:defRPr b="1" sz="800"/>
            </a:lvl7pPr>
            <a:lvl8pPr indent="-279400" lvl="7" marL="3657600" rtl="0" algn="ctr">
              <a:lnSpc>
                <a:spcPct val="100000"/>
              </a:lnSpc>
              <a:spcBef>
                <a:spcPts val="800"/>
              </a:spcBef>
              <a:spcAft>
                <a:spcPts val="0"/>
              </a:spcAft>
              <a:buSzPts val="800"/>
              <a:buChar char="○"/>
              <a:defRPr b="1" sz="800"/>
            </a:lvl8pPr>
            <a:lvl9pPr indent="-279400" lvl="8" marL="4114800" rtl="0" algn="ctr">
              <a:lnSpc>
                <a:spcPct val="100000"/>
              </a:lnSpc>
              <a:spcBef>
                <a:spcPts val="800"/>
              </a:spcBef>
              <a:spcAft>
                <a:spcPts val="800"/>
              </a:spcAft>
              <a:buSzPts val="800"/>
              <a:buChar char="■"/>
              <a:defRPr b="1" sz="800"/>
            </a:lvl9pPr>
          </a:lstStyle>
          <a:p/>
        </p:txBody>
      </p:sp>
      <p:sp>
        <p:nvSpPr>
          <p:cNvPr id="2143" name="Google Shape;2143;p52"/>
          <p:cNvSpPr/>
          <p:nvPr/>
        </p:nvSpPr>
        <p:spPr>
          <a:xfrm>
            <a:off x="4613034" y="3286150"/>
            <a:ext cx="300000" cy="300000"/>
          </a:xfrm>
          <a:prstGeom prst="ellipse">
            <a:avLst/>
          </a:pr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rgbClr val="191919"/>
              </a:solidFill>
              <a:latin typeface="Calibri"/>
              <a:ea typeface="Calibri"/>
              <a:cs typeface="Calibri"/>
              <a:sym typeface="Calibri"/>
            </a:endParaRPr>
          </a:p>
        </p:txBody>
      </p:sp>
      <p:sp>
        <p:nvSpPr>
          <p:cNvPr id="2144" name="Google Shape;2144;p52"/>
          <p:cNvSpPr txBox="1"/>
          <p:nvPr>
            <p:ph idx="13" type="subTitle"/>
          </p:nvPr>
        </p:nvSpPr>
        <p:spPr>
          <a:xfrm>
            <a:off x="5079325" y="3306043"/>
            <a:ext cx="3621300" cy="1335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200"/>
              <a:buNone/>
              <a:defRPr b="1" sz="1200"/>
            </a:lvl1pPr>
            <a:lvl2pPr lvl="1" rtl="0">
              <a:lnSpc>
                <a:spcPct val="100000"/>
              </a:lnSpc>
              <a:spcBef>
                <a:spcPts val="0"/>
              </a:spcBef>
              <a:spcAft>
                <a:spcPts val="0"/>
              </a:spcAft>
              <a:buSzPts val="2000"/>
              <a:buNone/>
              <a:defRPr/>
            </a:lvl2pPr>
            <a:lvl3pPr lvl="2" rtl="0">
              <a:lnSpc>
                <a:spcPct val="100000"/>
              </a:lnSpc>
              <a:spcBef>
                <a:spcPts val="0"/>
              </a:spcBef>
              <a:spcAft>
                <a:spcPts val="0"/>
              </a:spcAft>
              <a:buSzPts val="2000"/>
              <a:buNone/>
              <a:defRPr/>
            </a:lvl3pPr>
            <a:lvl4pPr lvl="3" rtl="0">
              <a:lnSpc>
                <a:spcPct val="100000"/>
              </a:lnSpc>
              <a:spcBef>
                <a:spcPts val="0"/>
              </a:spcBef>
              <a:spcAft>
                <a:spcPts val="0"/>
              </a:spcAft>
              <a:buSzPts val="2000"/>
              <a:buNone/>
              <a:defRPr/>
            </a:lvl4pPr>
            <a:lvl5pPr lvl="4" rtl="0">
              <a:lnSpc>
                <a:spcPct val="100000"/>
              </a:lnSpc>
              <a:spcBef>
                <a:spcPts val="0"/>
              </a:spcBef>
              <a:spcAft>
                <a:spcPts val="0"/>
              </a:spcAft>
              <a:buSzPts val="2000"/>
              <a:buNone/>
              <a:defRPr/>
            </a:lvl5pPr>
            <a:lvl6pPr lvl="5" rtl="0">
              <a:lnSpc>
                <a:spcPct val="100000"/>
              </a:lnSpc>
              <a:spcBef>
                <a:spcPts val="0"/>
              </a:spcBef>
              <a:spcAft>
                <a:spcPts val="0"/>
              </a:spcAft>
              <a:buSzPts val="2000"/>
              <a:buNone/>
              <a:defRPr/>
            </a:lvl6pPr>
            <a:lvl7pPr lvl="6" rtl="0">
              <a:lnSpc>
                <a:spcPct val="100000"/>
              </a:lnSpc>
              <a:spcBef>
                <a:spcPts val="0"/>
              </a:spcBef>
              <a:spcAft>
                <a:spcPts val="0"/>
              </a:spcAft>
              <a:buSzPts val="2000"/>
              <a:buNone/>
              <a:defRPr/>
            </a:lvl7pPr>
            <a:lvl8pPr lvl="7" rtl="0">
              <a:lnSpc>
                <a:spcPct val="100000"/>
              </a:lnSpc>
              <a:spcBef>
                <a:spcPts val="0"/>
              </a:spcBef>
              <a:spcAft>
                <a:spcPts val="0"/>
              </a:spcAft>
              <a:buSzPts val="2000"/>
              <a:buNone/>
              <a:defRPr/>
            </a:lvl8pPr>
            <a:lvl9pPr lvl="8" rtl="0">
              <a:lnSpc>
                <a:spcPct val="100000"/>
              </a:lnSpc>
              <a:spcBef>
                <a:spcPts val="0"/>
              </a:spcBef>
              <a:spcAft>
                <a:spcPts val="0"/>
              </a:spcAft>
              <a:buSzPts val="2000"/>
              <a:buNone/>
              <a:defRPr/>
            </a:lvl9pPr>
          </a:lstStyle>
          <a:p/>
        </p:txBody>
      </p:sp>
      <p:sp>
        <p:nvSpPr>
          <p:cNvPr id="2145" name="Google Shape;2145;p52"/>
          <p:cNvSpPr txBox="1"/>
          <p:nvPr>
            <p:ph idx="14" type="body"/>
          </p:nvPr>
        </p:nvSpPr>
        <p:spPr>
          <a:xfrm>
            <a:off x="5088625" y="3555150"/>
            <a:ext cx="3602700" cy="133500"/>
          </a:xfrm>
          <a:prstGeom prst="rect">
            <a:avLst/>
          </a:prstGeom>
        </p:spPr>
        <p:txBody>
          <a:bodyPr anchorCtr="0" anchor="t" bIns="0" lIns="0" spcFirstLastPara="1" rIns="0" wrap="square" tIns="0">
            <a:noAutofit/>
          </a:bodyPr>
          <a:lstStyle>
            <a:lvl1pPr indent="-279400" lvl="0" marL="457200" rtl="0">
              <a:lnSpc>
                <a:spcPct val="100000"/>
              </a:lnSpc>
              <a:spcBef>
                <a:spcPts val="0"/>
              </a:spcBef>
              <a:spcAft>
                <a:spcPts val="0"/>
              </a:spcAft>
              <a:buSzPts val="800"/>
              <a:buChar char="●"/>
              <a:defRPr sz="800"/>
            </a:lvl1pPr>
            <a:lvl2pPr indent="-279400" lvl="1" marL="914400" rtl="0">
              <a:lnSpc>
                <a:spcPct val="100000"/>
              </a:lnSpc>
              <a:spcBef>
                <a:spcPts val="0"/>
              </a:spcBef>
              <a:spcAft>
                <a:spcPts val="0"/>
              </a:spcAft>
              <a:buSzPts val="800"/>
              <a:buChar char="○"/>
              <a:defRPr sz="800"/>
            </a:lvl2pPr>
            <a:lvl3pPr indent="-279400" lvl="2" marL="1371600" rtl="0">
              <a:lnSpc>
                <a:spcPct val="100000"/>
              </a:lnSpc>
              <a:spcBef>
                <a:spcPts val="0"/>
              </a:spcBef>
              <a:spcAft>
                <a:spcPts val="0"/>
              </a:spcAft>
              <a:buSzPts val="800"/>
              <a:buChar char="■"/>
              <a:defRPr sz="800"/>
            </a:lvl3pPr>
            <a:lvl4pPr indent="-279400" lvl="3" marL="1828800" rtl="0">
              <a:lnSpc>
                <a:spcPct val="100000"/>
              </a:lnSpc>
              <a:spcBef>
                <a:spcPts val="0"/>
              </a:spcBef>
              <a:spcAft>
                <a:spcPts val="0"/>
              </a:spcAft>
              <a:buSzPts val="800"/>
              <a:buChar char="●"/>
              <a:defRPr sz="800"/>
            </a:lvl4pPr>
            <a:lvl5pPr indent="-279400" lvl="4" marL="2286000" rtl="0">
              <a:lnSpc>
                <a:spcPct val="100000"/>
              </a:lnSpc>
              <a:spcBef>
                <a:spcPts val="0"/>
              </a:spcBef>
              <a:spcAft>
                <a:spcPts val="0"/>
              </a:spcAft>
              <a:buSzPts val="800"/>
              <a:buChar char="○"/>
              <a:defRPr sz="800"/>
            </a:lvl5pPr>
            <a:lvl6pPr indent="-279400" lvl="5" marL="2743200" rtl="0">
              <a:lnSpc>
                <a:spcPct val="100000"/>
              </a:lnSpc>
              <a:spcBef>
                <a:spcPts val="0"/>
              </a:spcBef>
              <a:spcAft>
                <a:spcPts val="0"/>
              </a:spcAft>
              <a:buSzPts val="800"/>
              <a:buChar char="■"/>
              <a:defRPr sz="800"/>
            </a:lvl6pPr>
            <a:lvl7pPr indent="-279400" lvl="6" marL="3200400" rtl="0">
              <a:lnSpc>
                <a:spcPct val="100000"/>
              </a:lnSpc>
              <a:spcBef>
                <a:spcPts val="0"/>
              </a:spcBef>
              <a:spcAft>
                <a:spcPts val="0"/>
              </a:spcAft>
              <a:buSzPts val="800"/>
              <a:buChar char="●"/>
              <a:defRPr sz="800"/>
            </a:lvl7pPr>
            <a:lvl8pPr indent="-279400" lvl="7" marL="3657600" rtl="0">
              <a:lnSpc>
                <a:spcPct val="100000"/>
              </a:lnSpc>
              <a:spcBef>
                <a:spcPts val="0"/>
              </a:spcBef>
              <a:spcAft>
                <a:spcPts val="0"/>
              </a:spcAft>
              <a:buSzPts val="800"/>
              <a:buChar char="○"/>
              <a:defRPr sz="800"/>
            </a:lvl8pPr>
            <a:lvl9pPr indent="-279400" lvl="8" marL="4114800" rtl="0">
              <a:lnSpc>
                <a:spcPct val="100000"/>
              </a:lnSpc>
              <a:spcBef>
                <a:spcPts val="0"/>
              </a:spcBef>
              <a:spcAft>
                <a:spcPts val="0"/>
              </a:spcAft>
              <a:buSzPts val="800"/>
              <a:buChar char="■"/>
              <a:defRPr sz="800"/>
            </a:lvl9pPr>
          </a:lstStyle>
          <a:p/>
        </p:txBody>
      </p:sp>
      <p:sp>
        <p:nvSpPr>
          <p:cNvPr id="2146" name="Google Shape;2146;p52"/>
          <p:cNvSpPr txBox="1"/>
          <p:nvPr>
            <p:ph idx="15" type="body"/>
          </p:nvPr>
        </p:nvSpPr>
        <p:spPr>
          <a:xfrm>
            <a:off x="4613025" y="3854852"/>
            <a:ext cx="300000" cy="300000"/>
          </a:xfrm>
          <a:prstGeom prst="rect">
            <a:avLst/>
          </a:prstGeom>
        </p:spPr>
        <p:txBody>
          <a:bodyPr anchorCtr="0" anchor="ctr" bIns="0" lIns="0" spcFirstLastPara="1" rIns="0" wrap="square" tIns="0">
            <a:noAutofit/>
          </a:bodyPr>
          <a:lstStyle>
            <a:lvl1pPr indent="-279400" lvl="0" marL="457200" rtl="0" algn="ctr">
              <a:lnSpc>
                <a:spcPct val="100000"/>
              </a:lnSpc>
              <a:spcBef>
                <a:spcPts val="0"/>
              </a:spcBef>
              <a:spcAft>
                <a:spcPts val="0"/>
              </a:spcAft>
              <a:buSzPts val="800"/>
              <a:buChar char="●"/>
              <a:defRPr b="1" sz="800"/>
            </a:lvl1pPr>
            <a:lvl2pPr indent="-279400" lvl="1" marL="914400" rtl="0" algn="ctr">
              <a:lnSpc>
                <a:spcPct val="100000"/>
              </a:lnSpc>
              <a:spcBef>
                <a:spcPts val="800"/>
              </a:spcBef>
              <a:spcAft>
                <a:spcPts val="0"/>
              </a:spcAft>
              <a:buSzPts val="800"/>
              <a:buChar char="○"/>
              <a:defRPr b="1" sz="800"/>
            </a:lvl2pPr>
            <a:lvl3pPr indent="-279400" lvl="2" marL="1371600" rtl="0" algn="ctr">
              <a:lnSpc>
                <a:spcPct val="100000"/>
              </a:lnSpc>
              <a:spcBef>
                <a:spcPts val="800"/>
              </a:spcBef>
              <a:spcAft>
                <a:spcPts val="0"/>
              </a:spcAft>
              <a:buSzPts val="800"/>
              <a:buChar char="■"/>
              <a:defRPr b="1" sz="800"/>
            </a:lvl3pPr>
            <a:lvl4pPr indent="-279400" lvl="3" marL="1828800" rtl="0" algn="ctr">
              <a:lnSpc>
                <a:spcPct val="100000"/>
              </a:lnSpc>
              <a:spcBef>
                <a:spcPts val="800"/>
              </a:spcBef>
              <a:spcAft>
                <a:spcPts val="0"/>
              </a:spcAft>
              <a:buSzPts val="800"/>
              <a:buChar char="●"/>
              <a:defRPr b="1" sz="800"/>
            </a:lvl4pPr>
            <a:lvl5pPr indent="-279400" lvl="4" marL="2286000" rtl="0" algn="ctr">
              <a:lnSpc>
                <a:spcPct val="100000"/>
              </a:lnSpc>
              <a:spcBef>
                <a:spcPts val="800"/>
              </a:spcBef>
              <a:spcAft>
                <a:spcPts val="0"/>
              </a:spcAft>
              <a:buSzPts val="800"/>
              <a:buChar char="○"/>
              <a:defRPr b="1" sz="800"/>
            </a:lvl5pPr>
            <a:lvl6pPr indent="-279400" lvl="5" marL="2743200" rtl="0" algn="ctr">
              <a:lnSpc>
                <a:spcPct val="100000"/>
              </a:lnSpc>
              <a:spcBef>
                <a:spcPts val="800"/>
              </a:spcBef>
              <a:spcAft>
                <a:spcPts val="0"/>
              </a:spcAft>
              <a:buSzPts val="800"/>
              <a:buChar char="■"/>
              <a:defRPr b="1" sz="800"/>
            </a:lvl6pPr>
            <a:lvl7pPr indent="-279400" lvl="6" marL="3200400" rtl="0" algn="ctr">
              <a:lnSpc>
                <a:spcPct val="100000"/>
              </a:lnSpc>
              <a:spcBef>
                <a:spcPts val="800"/>
              </a:spcBef>
              <a:spcAft>
                <a:spcPts val="0"/>
              </a:spcAft>
              <a:buSzPts val="800"/>
              <a:buChar char="●"/>
              <a:defRPr b="1" sz="800"/>
            </a:lvl7pPr>
            <a:lvl8pPr indent="-279400" lvl="7" marL="3657600" rtl="0" algn="ctr">
              <a:lnSpc>
                <a:spcPct val="100000"/>
              </a:lnSpc>
              <a:spcBef>
                <a:spcPts val="800"/>
              </a:spcBef>
              <a:spcAft>
                <a:spcPts val="0"/>
              </a:spcAft>
              <a:buSzPts val="800"/>
              <a:buChar char="○"/>
              <a:defRPr b="1" sz="800"/>
            </a:lvl8pPr>
            <a:lvl9pPr indent="-279400" lvl="8" marL="4114800" rtl="0" algn="ctr">
              <a:lnSpc>
                <a:spcPct val="100000"/>
              </a:lnSpc>
              <a:spcBef>
                <a:spcPts val="800"/>
              </a:spcBef>
              <a:spcAft>
                <a:spcPts val="800"/>
              </a:spcAft>
              <a:buSzPts val="800"/>
              <a:buChar char="■"/>
              <a:defRPr b="1" sz="800"/>
            </a:lvl9pPr>
          </a:lstStyle>
          <a:p/>
        </p:txBody>
      </p:sp>
      <p:sp>
        <p:nvSpPr>
          <p:cNvPr id="2147" name="Google Shape;2147;p52"/>
          <p:cNvSpPr/>
          <p:nvPr/>
        </p:nvSpPr>
        <p:spPr>
          <a:xfrm>
            <a:off x="4613034" y="3858210"/>
            <a:ext cx="300000" cy="300000"/>
          </a:xfrm>
          <a:prstGeom prst="ellipse">
            <a:avLst/>
          </a:pr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rgbClr val="191919"/>
              </a:solidFill>
              <a:latin typeface="Calibri"/>
              <a:ea typeface="Calibri"/>
              <a:cs typeface="Calibri"/>
              <a:sym typeface="Calibri"/>
            </a:endParaRPr>
          </a:p>
        </p:txBody>
      </p:sp>
      <p:sp>
        <p:nvSpPr>
          <p:cNvPr id="2148" name="Google Shape;2148;p52"/>
          <p:cNvSpPr txBox="1"/>
          <p:nvPr>
            <p:ph idx="16" type="subTitle"/>
          </p:nvPr>
        </p:nvSpPr>
        <p:spPr>
          <a:xfrm>
            <a:off x="5079325" y="3878103"/>
            <a:ext cx="3621300" cy="1335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200"/>
              <a:buNone/>
              <a:defRPr b="1" sz="1200"/>
            </a:lvl1pPr>
            <a:lvl2pPr lvl="1" rtl="0">
              <a:lnSpc>
                <a:spcPct val="100000"/>
              </a:lnSpc>
              <a:spcBef>
                <a:spcPts val="0"/>
              </a:spcBef>
              <a:spcAft>
                <a:spcPts val="0"/>
              </a:spcAft>
              <a:buSzPts val="2000"/>
              <a:buNone/>
              <a:defRPr/>
            </a:lvl2pPr>
            <a:lvl3pPr lvl="2" rtl="0">
              <a:lnSpc>
                <a:spcPct val="100000"/>
              </a:lnSpc>
              <a:spcBef>
                <a:spcPts val="0"/>
              </a:spcBef>
              <a:spcAft>
                <a:spcPts val="0"/>
              </a:spcAft>
              <a:buSzPts val="2000"/>
              <a:buNone/>
              <a:defRPr/>
            </a:lvl3pPr>
            <a:lvl4pPr lvl="3" rtl="0">
              <a:lnSpc>
                <a:spcPct val="100000"/>
              </a:lnSpc>
              <a:spcBef>
                <a:spcPts val="0"/>
              </a:spcBef>
              <a:spcAft>
                <a:spcPts val="0"/>
              </a:spcAft>
              <a:buSzPts val="2000"/>
              <a:buNone/>
              <a:defRPr/>
            </a:lvl4pPr>
            <a:lvl5pPr lvl="4" rtl="0">
              <a:lnSpc>
                <a:spcPct val="100000"/>
              </a:lnSpc>
              <a:spcBef>
                <a:spcPts val="0"/>
              </a:spcBef>
              <a:spcAft>
                <a:spcPts val="0"/>
              </a:spcAft>
              <a:buSzPts val="2000"/>
              <a:buNone/>
              <a:defRPr/>
            </a:lvl5pPr>
            <a:lvl6pPr lvl="5" rtl="0">
              <a:lnSpc>
                <a:spcPct val="100000"/>
              </a:lnSpc>
              <a:spcBef>
                <a:spcPts val="0"/>
              </a:spcBef>
              <a:spcAft>
                <a:spcPts val="0"/>
              </a:spcAft>
              <a:buSzPts val="2000"/>
              <a:buNone/>
              <a:defRPr/>
            </a:lvl6pPr>
            <a:lvl7pPr lvl="6" rtl="0">
              <a:lnSpc>
                <a:spcPct val="100000"/>
              </a:lnSpc>
              <a:spcBef>
                <a:spcPts val="0"/>
              </a:spcBef>
              <a:spcAft>
                <a:spcPts val="0"/>
              </a:spcAft>
              <a:buSzPts val="2000"/>
              <a:buNone/>
              <a:defRPr/>
            </a:lvl7pPr>
            <a:lvl8pPr lvl="7" rtl="0">
              <a:lnSpc>
                <a:spcPct val="100000"/>
              </a:lnSpc>
              <a:spcBef>
                <a:spcPts val="0"/>
              </a:spcBef>
              <a:spcAft>
                <a:spcPts val="0"/>
              </a:spcAft>
              <a:buSzPts val="2000"/>
              <a:buNone/>
              <a:defRPr/>
            </a:lvl8pPr>
            <a:lvl9pPr lvl="8" rtl="0">
              <a:lnSpc>
                <a:spcPct val="100000"/>
              </a:lnSpc>
              <a:spcBef>
                <a:spcPts val="0"/>
              </a:spcBef>
              <a:spcAft>
                <a:spcPts val="0"/>
              </a:spcAft>
              <a:buSzPts val="2000"/>
              <a:buNone/>
              <a:defRPr/>
            </a:lvl9pPr>
          </a:lstStyle>
          <a:p/>
        </p:txBody>
      </p:sp>
      <p:sp>
        <p:nvSpPr>
          <p:cNvPr id="2149" name="Google Shape;2149;p52"/>
          <p:cNvSpPr txBox="1"/>
          <p:nvPr>
            <p:ph idx="17" type="body"/>
          </p:nvPr>
        </p:nvSpPr>
        <p:spPr>
          <a:xfrm>
            <a:off x="5088625" y="4099529"/>
            <a:ext cx="3602700" cy="133500"/>
          </a:xfrm>
          <a:prstGeom prst="rect">
            <a:avLst/>
          </a:prstGeom>
        </p:spPr>
        <p:txBody>
          <a:bodyPr anchorCtr="0" anchor="t" bIns="0" lIns="0" spcFirstLastPara="1" rIns="0" wrap="square" tIns="0">
            <a:noAutofit/>
          </a:bodyPr>
          <a:lstStyle>
            <a:lvl1pPr indent="-279400" lvl="0" marL="457200" rtl="0">
              <a:lnSpc>
                <a:spcPct val="100000"/>
              </a:lnSpc>
              <a:spcBef>
                <a:spcPts val="0"/>
              </a:spcBef>
              <a:spcAft>
                <a:spcPts val="0"/>
              </a:spcAft>
              <a:buSzPts val="800"/>
              <a:buChar char="●"/>
              <a:defRPr sz="800"/>
            </a:lvl1pPr>
            <a:lvl2pPr indent="-279400" lvl="1" marL="914400" rtl="0">
              <a:lnSpc>
                <a:spcPct val="100000"/>
              </a:lnSpc>
              <a:spcBef>
                <a:spcPts val="0"/>
              </a:spcBef>
              <a:spcAft>
                <a:spcPts val="0"/>
              </a:spcAft>
              <a:buSzPts val="800"/>
              <a:buChar char="○"/>
              <a:defRPr sz="800"/>
            </a:lvl2pPr>
            <a:lvl3pPr indent="-279400" lvl="2" marL="1371600" rtl="0">
              <a:lnSpc>
                <a:spcPct val="100000"/>
              </a:lnSpc>
              <a:spcBef>
                <a:spcPts val="0"/>
              </a:spcBef>
              <a:spcAft>
                <a:spcPts val="0"/>
              </a:spcAft>
              <a:buSzPts val="800"/>
              <a:buChar char="■"/>
              <a:defRPr sz="800"/>
            </a:lvl3pPr>
            <a:lvl4pPr indent="-279400" lvl="3" marL="1828800" rtl="0">
              <a:lnSpc>
                <a:spcPct val="100000"/>
              </a:lnSpc>
              <a:spcBef>
                <a:spcPts val="0"/>
              </a:spcBef>
              <a:spcAft>
                <a:spcPts val="0"/>
              </a:spcAft>
              <a:buSzPts val="800"/>
              <a:buChar char="●"/>
              <a:defRPr sz="800"/>
            </a:lvl4pPr>
            <a:lvl5pPr indent="-279400" lvl="4" marL="2286000" rtl="0">
              <a:lnSpc>
                <a:spcPct val="100000"/>
              </a:lnSpc>
              <a:spcBef>
                <a:spcPts val="0"/>
              </a:spcBef>
              <a:spcAft>
                <a:spcPts val="0"/>
              </a:spcAft>
              <a:buSzPts val="800"/>
              <a:buChar char="○"/>
              <a:defRPr sz="800"/>
            </a:lvl5pPr>
            <a:lvl6pPr indent="-279400" lvl="5" marL="2743200" rtl="0">
              <a:lnSpc>
                <a:spcPct val="100000"/>
              </a:lnSpc>
              <a:spcBef>
                <a:spcPts val="0"/>
              </a:spcBef>
              <a:spcAft>
                <a:spcPts val="0"/>
              </a:spcAft>
              <a:buSzPts val="800"/>
              <a:buChar char="■"/>
              <a:defRPr sz="800"/>
            </a:lvl6pPr>
            <a:lvl7pPr indent="-279400" lvl="6" marL="3200400" rtl="0">
              <a:lnSpc>
                <a:spcPct val="100000"/>
              </a:lnSpc>
              <a:spcBef>
                <a:spcPts val="0"/>
              </a:spcBef>
              <a:spcAft>
                <a:spcPts val="0"/>
              </a:spcAft>
              <a:buSzPts val="800"/>
              <a:buChar char="●"/>
              <a:defRPr sz="800"/>
            </a:lvl7pPr>
            <a:lvl8pPr indent="-279400" lvl="7" marL="3657600" rtl="0">
              <a:lnSpc>
                <a:spcPct val="100000"/>
              </a:lnSpc>
              <a:spcBef>
                <a:spcPts val="0"/>
              </a:spcBef>
              <a:spcAft>
                <a:spcPts val="0"/>
              </a:spcAft>
              <a:buSzPts val="800"/>
              <a:buChar char="○"/>
              <a:defRPr sz="800"/>
            </a:lvl8pPr>
            <a:lvl9pPr indent="-279400" lvl="8" marL="4114800" rtl="0">
              <a:lnSpc>
                <a:spcPct val="100000"/>
              </a:lnSpc>
              <a:spcBef>
                <a:spcPts val="0"/>
              </a:spcBef>
              <a:spcAft>
                <a:spcPts val="0"/>
              </a:spcAft>
              <a:buSzPts val="800"/>
              <a:buChar char="■"/>
              <a:defRPr sz="800"/>
            </a:lvl9pPr>
          </a:lstStyle>
          <a:p/>
        </p:txBody>
      </p:sp>
      <p:sp>
        <p:nvSpPr>
          <p:cNvPr id="2150" name="Google Shape;2150;p52"/>
          <p:cNvSpPr txBox="1"/>
          <p:nvPr>
            <p:ph idx="18" type="body"/>
          </p:nvPr>
        </p:nvSpPr>
        <p:spPr>
          <a:xfrm>
            <a:off x="4613025" y="4471000"/>
            <a:ext cx="300000" cy="300000"/>
          </a:xfrm>
          <a:prstGeom prst="rect">
            <a:avLst/>
          </a:prstGeom>
        </p:spPr>
        <p:txBody>
          <a:bodyPr anchorCtr="0" anchor="ctr" bIns="0" lIns="0" spcFirstLastPara="1" rIns="0" wrap="square" tIns="0">
            <a:noAutofit/>
          </a:bodyPr>
          <a:lstStyle>
            <a:lvl1pPr indent="-279400" lvl="0" marL="457200" rtl="0" algn="ctr">
              <a:lnSpc>
                <a:spcPct val="100000"/>
              </a:lnSpc>
              <a:spcBef>
                <a:spcPts val="0"/>
              </a:spcBef>
              <a:spcAft>
                <a:spcPts val="0"/>
              </a:spcAft>
              <a:buSzPts val="800"/>
              <a:buChar char="●"/>
              <a:defRPr b="1" sz="800"/>
            </a:lvl1pPr>
            <a:lvl2pPr indent="-279400" lvl="1" marL="914400" rtl="0" algn="ctr">
              <a:lnSpc>
                <a:spcPct val="100000"/>
              </a:lnSpc>
              <a:spcBef>
                <a:spcPts val="800"/>
              </a:spcBef>
              <a:spcAft>
                <a:spcPts val="0"/>
              </a:spcAft>
              <a:buSzPts val="800"/>
              <a:buChar char="○"/>
              <a:defRPr b="1" sz="800"/>
            </a:lvl2pPr>
            <a:lvl3pPr indent="-279400" lvl="2" marL="1371600" rtl="0" algn="ctr">
              <a:lnSpc>
                <a:spcPct val="100000"/>
              </a:lnSpc>
              <a:spcBef>
                <a:spcPts val="800"/>
              </a:spcBef>
              <a:spcAft>
                <a:spcPts val="0"/>
              </a:spcAft>
              <a:buSzPts val="800"/>
              <a:buChar char="■"/>
              <a:defRPr b="1" sz="800"/>
            </a:lvl3pPr>
            <a:lvl4pPr indent="-279400" lvl="3" marL="1828800" rtl="0" algn="ctr">
              <a:lnSpc>
                <a:spcPct val="100000"/>
              </a:lnSpc>
              <a:spcBef>
                <a:spcPts val="800"/>
              </a:spcBef>
              <a:spcAft>
                <a:spcPts val="0"/>
              </a:spcAft>
              <a:buSzPts val="800"/>
              <a:buChar char="●"/>
              <a:defRPr b="1" sz="800"/>
            </a:lvl4pPr>
            <a:lvl5pPr indent="-279400" lvl="4" marL="2286000" rtl="0" algn="ctr">
              <a:lnSpc>
                <a:spcPct val="100000"/>
              </a:lnSpc>
              <a:spcBef>
                <a:spcPts val="800"/>
              </a:spcBef>
              <a:spcAft>
                <a:spcPts val="0"/>
              </a:spcAft>
              <a:buSzPts val="800"/>
              <a:buChar char="○"/>
              <a:defRPr b="1" sz="800"/>
            </a:lvl5pPr>
            <a:lvl6pPr indent="-279400" lvl="5" marL="2743200" rtl="0" algn="ctr">
              <a:lnSpc>
                <a:spcPct val="100000"/>
              </a:lnSpc>
              <a:spcBef>
                <a:spcPts val="800"/>
              </a:spcBef>
              <a:spcAft>
                <a:spcPts val="0"/>
              </a:spcAft>
              <a:buSzPts val="800"/>
              <a:buChar char="■"/>
              <a:defRPr b="1" sz="800"/>
            </a:lvl6pPr>
            <a:lvl7pPr indent="-279400" lvl="6" marL="3200400" rtl="0" algn="ctr">
              <a:lnSpc>
                <a:spcPct val="100000"/>
              </a:lnSpc>
              <a:spcBef>
                <a:spcPts val="800"/>
              </a:spcBef>
              <a:spcAft>
                <a:spcPts val="0"/>
              </a:spcAft>
              <a:buSzPts val="800"/>
              <a:buChar char="●"/>
              <a:defRPr b="1" sz="800"/>
            </a:lvl7pPr>
            <a:lvl8pPr indent="-279400" lvl="7" marL="3657600" rtl="0" algn="ctr">
              <a:lnSpc>
                <a:spcPct val="100000"/>
              </a:lnSpc>
              <a:spcBef>
                <a:spcPts val="800"/>
              </a:spcBef>
              <a:spcAft>
                <a:spcPts val="0"/>
              </a:spcAft>
              <a:buSzPts val="800"/>
              <a:buChar char="○"/>
              <a:defRPr b="1" sz="800"/>
            </a:lvl8pPr>
            <a:lvl9pPr indent="-279400" lvl="8" marL="4114800" rtl="0" algn="ctr">
              <a:lnSpc>
                <a:spcPct val="100000"/>
              </a:lnSpc>
              <a:spcBef>
                <a:spcPts val="800"/>
              </a:spcBef>
              <a:spcAft>
                <a:spcPts val="800"/>
              </a:spcAft>
              <a:buSzPts val="800"/>
              <a:buChar char="■"/>
              <a:defRPr b="1" sz="800"/>
            </a:lvl9pPr>
          </a:lstStyle>
          <a:p/>
        </p:txBody>
      </p:sp>
      <p:sp>
        <p:nvSpPr>
          <p:cNvPr id="2151" name="Google Shape;2151;p52"/>
          <p:cNvSpPr/>
          <p:nvPr/>
        </p:nvSpPr>
        <p:spPr>
          <a:xfrm>
            <a:off x="4613034" y="4465131"/>
            <a:ext cx="300000" cy="300000"/>
          </a:xfrm>
          <a:prstGeom prst="ellipse">
            <a:avLst/>
          </a:pr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rgbClr val="191919"/>
              </a:solidFill>
              <a:latin typeface="Calibri"/>
              <a:ea typeface="Calibri"/>
              <a:cs typeface="Calibri"/>
              <a:sym typeface="Calibri"/>
            </a:endParaRPr>
          </a:p>
        </p:txBody>
      </p:sp>
      <p:sp>
        <p:nvSpPr>
          <p:cNvPr id="2152" name="Google Shape;2152;p52"/>
          <p:cNvSpPr txBox="1"/>
          <p:nvPr>
            <p:ph idx="19" type="subTitle"/>
          </p:nvPr>
        </p:nvSpPr>
        <p:spPr>
          <a:xfrm>
            <a:off x="5079325" y="4485024"/>
            <a:ext cx="3621300" cy="1335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200"/>
              <a:buNone/>
              <a:defRPr b="1" sz="1200"/>
            </a:lvl1pPr>
            <a:lvl2pPr lvl="1" rtl="0">
              <a:lnSpc>
                <a:spcPct val="100000"/>
              </a:lnSpc>
              <a:spcBef>
                <a:spcPts val="0"/>
              </a:spcBef>
              <a:spcAft>
                <a:spcPts val="0"/>
              </a:spcAft>
              <a:buSzPts val="2000"/>
              <a:buNone/>
              <a:defRPr/>
            </a:lvl2pPr>
            <a:lvl3pPr lvl="2" rtl="0">
              <a:lnSpc>
                <a:spcPct val="100000"/>
              </a:lnSpc>
              <a:spcBef>
                <a:spcPts val="0"/>
              </a:spcBef>
              <a:spcAft>
                <a:spcPts val="0"/>
              </a:spcAft>
              <a:buSzPts val="2000"/>
              <a:buNone/>
              <a:defRPr/>
            </a:lvl3pPr>
            <a:lvl4pPr lvl="3" rtl="0">
              <a:lnSpc>
                <a:spcPct val="100000"/>
              </a:lnSpc>
              <a:spcBef>
                <a:spcPts val="0"/>
              </a:spcBef>
              <a:spcAft>
                <a:spcPts val="0"/>
              </a:spcAft>
              <a:buSzPts val="2000"/>
              <a:buNone/>
              <a:defRPr/>
            </a:lvl4pPr>
            <a:lvl5pPr lvl="4" rtl="0">
              <a:lnSpc>
                <a:spcPct val="100000"/>
              </a:lnSpc>
              <a:spcBef>
                <a:spcPts val="0"/>
              </a:spcBef>
              <a:spcAft>
                <a:spcPts val="0"/>
              </a:spcAft>
              <a:buSzPts val="2000"/>
              <a:buNone/>
              <a:defRPr/>
            </a:lvl5pPr>
            <a:lvl6pPr lvl="5" rtl="0">
              <a:lnSpc>
                <a:spcPct val="100000"/>
              </a:lnSpc>
              <a:spcBef>
                <a:spcPts val="0"/>
              </a:spcBef>
              <a:spcAft>
                <a:spcPts val="0"/>
              </a:spcAft>
              <a:buSzPts val="2000"/>
              <a:buNone/>
              <a:defRPr/>
            </a:lvl6pPr>
            <a:lvl7pPr lvl="6" rtl="0">
              <a:lnSpc>
                <a:spcPct val="100000"/>
              </a:lnSpc>
              <a:spcBef>
                <a:spcPts val="0"/>
              </a:spcBef>
              <a:spcAft>
                <a:spcPts val="0"/>
              </a:spcAft>
              <a:buSzPts val="2000"/>
              <a:buNone/>
              <a:defRPr/>
            </a:lvl7pPr>
            <a:lvl8pPr lvl="7" rtl="0">
              <a:lnSpc>
                <a:spcPct val="100000"/>
              </a:lnSpc>
              <a:spcBef>
                <a:spcPts val="0"/>
              </a:spcBef>
              <a:spcAft>
                <a:spcPts val="0"/>
              </a:spcAft>
              <a:buSzPts val="2000"/>
              <a:buNone/>
              <a:defRPr/>
            </a:lvl8pPr>
            <a:lvl9pPr lvl="8" rtl="0">
              <a:lnSpc>
                <a:spcPct val="100000"/>
              </a:lnSpc>
              <a:spcBef>
                <a:spcPts val="0"/>
              </a:spcBef>
              <a:spcAft>
                <a:spcPts val="0"/>
              </a:spcAft>
              <a:buSzPts val="2000"/>
              <a:buNone/>
              <a:defRPr/>
            </a:lvl9pPr>
          </a:lstStyle>
          <a:p/>
        </p:txBody>
      </p:sp>
      <p:sp>
        <p:nvSpPr>
          <p:cNvPr id="2153" name="Google Shape;2153;p52"/>
          <p:cNvSpPr txBox="1"/>
          <p:nvPr>
            <p:ph idx="20" type="body"/>
          </p:nvPr>
        </p:nvSpPr>
        <p:spPr>
          <a:xfrm>
            <a:off x="5088625" y="4706450"/>
            <a:ext cx="3602700" cy="133500"/>
          </a:xfrm>
          <a:prstGeom prst="rect">
            <a:avLst/>
          </a:prstGeom>
        </p:spPr>
        <p:txBody>
          <a:bodyPr anchorCtr="0" anchor="t" bIns="0" lIns="0" spcFirstLastPara="1" rIns="0" wrap="square" tIns="0">
            <a:noAutofit/>
          </a:bodyPr>
          <a:lstStyle>
            <a:lvl1pPr indent="-279400" lvl="0" marL="457200" rtl="0">
              <a:lnSpc>
                <a:spcPct val="100000"/>
              </a:lnSpc>
              <a:spcBef>
                <a:spcPts val="0"/>
              </a:spcBef>
              <a:spcAft>
                <a:spcPts val="0"/>
              </a:spcAft>
              <a:buSzPts val="800"/>
              <a:buChar char="●"/>
              <a:defRPr sz="800"/>
            </a:lvl1pPr>
            <a:lvl2pPr indent="-279400" lvl="1" marL="914400" rtl="0">
              <a:lnSpc>
                <a:spcPct val="100000"/>
              </a:lnSpc>
              <a:spcBef>
                <a:spcPts val="0"/>
              </a:spcBef>
              <a:spcAft>
                <a:spcPts val="0"/>
              </a:spcAft>
              <a:buSzPts val="800"/>
              <a:buChar char="○"/>
              <a:defRPr sz="800"/>
            </a:lvl2pPr>
            <a:lvl3pPr indent="-279400" lvl="2" marL="1371600" rtl="0">
              <a:lnSpc>
                <a:spcPct val="100000"/>
              </a:lnSpc>
              <a:spcBef>
                <a:spcPts val="0"/>
              </a:spcBef>
              <a:spcAft>
                <a:spcPts val="0"/>
              </a:spcAft>
              <a:buSzPts val="800"/>
              <a:buChar char="■"/>
              <a:defRPr sz="800"/>
            </a:lvl3pPr>
            <a:lvl4pPr indent="-279400" lvl="3" marL="1828800" rtl="0">
              <a:lnSpc>
                <a:spcPct val="100000"/>
              </a:lnSpc>
              <a:spcBef>
                <a:spcPts val="0"/>
              </a:spcBef>
              <a:spcAft>
                <a:spcPts val="0"/>
              </a:spcAft>
              <a:buSzPts val="800"/>
              <a:buChar char="●"/>
              <a:defRPr sz="800"/>
            </a:lvl4pPr>
            <a:lvl5pPr indent="-279400" lvl="4" marL="2286000" rtl="0">
              <a:lnSpc>
                <a:spcPct val="100000"/>
              </a:lnSpc>
              <a:spcBef>
                <a:spcPts val="0"/>
              </a:spcBef>
              <a:spcAft>
                <a:spcPts val="0"/>
              </a:spcAft>
              <a:buSzPts val="800"/>
              <a:buChar char="○"/>
              <a:defRPr sz="800"/>
            </a:lvl5pPr>
            <a:lvl6pPr indent="-279400" lvl="5" marL="2743200" rtl="0">
              <a:lnSpc>
                <a:spcPct val="100000"/>
              </a:lnSpc>
              <a:spcBef>
                <a:spcPts val="0"/>
              </a:spcBef>
              <a:spcAft>
                <a:spcPts val="0"/>
              </a:spcAft>
              <a:buSzPts val="800"/>
              <a:buChar char="■"/>
              <a:defRPr sz="800"/>
            </a:lvl6pPr>
            <a:lvl7pPr indent="-279400" lvl="6" marL="3200400" rtl="0">
              <a:lnSpc>
                <a:spcPct val="100000"/>
              </a:lnSpc>
              <a:spcBef>
                <a:spcPts val="0"/>
              </a:spcBef>
              <a:spcAft>
                <a:spcPts val="0"/>
              </a:spcAft>
              <a:buSzPts val="800"/>
              <a:buChar char="●"/>
              <a:defRPr sz="800"/>
            </a:lvl7pPr>
            <a:lvl8pPr indent="-279400" lvl="7" marL="3657600" rtl="0">
              <a:lnSpc>
                <a:spcPct val="100000"/>
              </a:lnSpc>
              <a:spcBef>
                <a:spcPts val="0"/>
              </a:spcBef>
              <a:spcAft>
                <a:spcPts val="0"/>
              </a:spcAft>
              <a:buSzPts val="800"/>
              <a:buChar char="○"/>
              <a:defRPr sz="800"/>
            </a:lvl8pPr>
            <a:lvl9pPr indent="-279400" lvl="8" marL="4114800" rtl="0">
              <a:lnSpc>
                <a:spcPct val="100000"/>
              </a:lnSpc>
              <a:spcBef>
                <a:spcPts val="0"/>
              </a:spcBef>
              <a:spcAft>
                <a:spcPts val="0"/>
              </a:spcAft>
              <a:buSzPts val="800"/>
              <a:buChar char="■"/>
              <a:defRPr sz="8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right">
  <p:cSld name="CUSTOM_23_1_1_1_1_1_1_2_1_1">
    <p:spTree>
      <p:nvGrpSpPr>
        <p:cNvPr id="2154" name="Shape 2154"/>
        <p:cNvGrpSpPr/>
        <p:nvPr/>
      </p:nvGrpSpPr>
      <p:grpSpPr>
        <a:xfrm>
          <a:off x="0" y="0"/>
          <a:ext cx="0" cy="0"/>
          <a:chOff x="0" y="0"/>
          <a:chExt cx="0" cy="0"/>
        </a:xfrm>
      </p:grpSpPr>
      <p:sp>
        <p:nvSpPr>
          <p:cNvPr id="2155" name="Google Shape;2155;p53"/>
          <p:cNvSpPr txBox="1"/>
          <p:nvPr/>
        </p:nvSpPr>
        <p:spPr>
          <a:xfrm>
            <a:off x="0" y="0"/>
            <a:ext cx="4197000" cy="38661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Calibri"/>
              <a:ea typeface="Calibri"/>
              <a:cs typeface="Calibri"/>
              <a:sym typeface="Calibri"/>
            </a:endParaRPr>
          </a:p>
        </p:txBody>
      </p:sp>
      <p:sp>
        <p:nvSpPr>
          <p:cNvPr id="2156" name="Google Shape;2156;p53"/>
          <p:cNvSpPr txBox="1"/>
          <p:nvPr>
            <p:ph type="title"/>
          </p:nvPr>
        </p:nvSpPr>
        <p:spPr>
          <a:xfrm>
            <a:off x="5063700" y="994550"/>
            <a:ext cx="3741900" cy="6453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157" name="Google Shape;2157;p53"/>
          <p:cNvSpPr txBox="1"/>
          <p:nvPr>
            <p:ph idx="1" type="body"/>
          </p:nvPr>
        </p:nvSpPr>
        <p:spPr>
          <a:xfrm>
            <a:off x="5063700" y="1753150"/>
            <a:ext cx="3741900" cy="30750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2158" name="Google Shape;2158;p53"/>
          <p:cNvSpPr/>
          <p:nvPr>
            <p:ph idx="2" type="pic"/>
          </p:nvPr>
        </p:nvSpPr>
        <p:spPr>
          <a:xfrm>
            <a:off x="433675" y="322950"/>
            <a:ext cx="4091400" cy="3777300"/>
          </a:xfrm>
          <a:prstGeom prst="rect">
            <a:avLst/>
          </a:prstGeom>
          <a:noFill/>
          <a:ln>
            <a:noFill/>
          </a:ln>
        </p:spPr>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right">
  <p:cSld name="CUSTOM_23_1_1_1_1_2_1_1_1_1">
    <p:spTree>
      <p:nvGrpSpPr>
        <p:cNvPr id="2159" name="Shape 2159"/>
        <p:cNvGrpSpPr/>
        <p:nvPr/>
      </p:nvGrpSpPr>
      <p:grpSpPr>
        <a:xfrm>
          <a:off x="0" y="0"/>
          <a:ext cx="0" cy="0"/>
          <a:chOff x="0" y="0"/>
          <a:chExt cx="0" cy="0"/>
        </a:xfrm>
      </p:grpSpPr>
      <p:sp>
        <p:nvSpPr>
          <p:cNvPr id="2160" name="Google Shape;2160;p54"/>
          <p:cNvSpPr/>
          <p:nvPr/>
        </p:nvSpPr>
        <p:spPr>
          <a:xfrm>
            <a:off x="937452" y="791100"/>
            <a:ext cx="218700" cy="3561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1" name="Google Shape;2161;p54"/>
          <p:cNvSpPr/>
          <p:nvPr/>
        </p:nvSpPr>
        <p:spPr>
          <a:xfrm>
            <a:off x="1161900" y="-16800"/>
            <a:ext cx="4296000" cy="516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4"/>
          <p:cNvSpPr txBox="1"/>
          <p:nvPr>
            <p:ph type="title"/>
          </p:nvPr>
        </p:nvSpPr>
        <p:spPr>
          <a:xfrm>
            <a:off x="4523475" y="791100"/>
            <a:ext cx="4277700" cy="35613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228600" spcFirstLastPara="1" rIns="228600" wrap="square" tIns="201150">
            <a:noAutofit/>
          </a:bodyPr>
          <a:lstStyle>
            <a:lvl1pPr lvl="0" rtl="0" algn="l">
              <a:lnSpc>
                <a:spcPct val="90000"/>
              </a:lnSpc>
              <a:spcBef>
                <a:spcPts val="0"/>
              </a:spcBef>
              <a:spcAft>
                <a:spcPts val="0"/>
              </a:spcAft>
              <a:buSzPts val="2400"/>
              <a:buNone/>
              <a:defRPr sz="2400">
                <a:highlight>
                  <a:schemeClr val="accent1"/>
                </a:highlight>
              </a:defRPr>
            </a:lvl1pPr>
            <a:lvl2pPr lvl="1" rtl="0" algn="l">
              <a:lnSpc>
                <a:spcPct val="90000"/>
              </a:lnSpc>
              <a:spcBef>
                <a:spcPts val="800"/>
              </a:spcBef>
              <a:spcAft>
                <a:spcPts val="0"/>
              </a:spcAft>
              <a:buSzPts val="3000"/>
              <a:buNone/>
              <a:defRPr/>
            </a:lvl2pPr>
            <a:lvl3pPr lvl="2" rtl="0" algn="l">
              <a:lnSpc>
                <a:spcPct val="90000"/>
              </a:lnSpc>
              <a:spcBef>
                <a:spcPts val="0"/>
              </a:spcBef>
              <a:spcAft>
                <a:spcPts val="0"/>
              </a:spcAft>
              <a:buSzPts val="3000"/>
              <a:buNone/>
              <a:defRPr/>
            </a:lvl3pPr>
            <a:lvl4pPr lvl="3" rtl="0" algn="l">
              <a:lnSpc>
                <a:spcPct val="90000"/>
              </a:lnSpc>
              <a:spcBef>
                <a:spcPts val="0"/>
              </a:spcBef>
              <a:spcAft>
                <a:spcPts val="0"/>
              </a:spcAft>
              <a:buSzPts val="3000"/>
              <a:buNone/>
              <a:defRPr/>
            </a:lvl4pPr>
            <a:lvl5pPr lvl="4" rtl="0" algn="l">
              <a:lnSpc>
                <a:spcPct val="90000"/>
              </a:lnSpc>
              <a:spcBef>
                <a:spcPts val="0"/>
              </a:spcBef>
              <a:spcAft>
                <a:spcPts val="0"/>
              </a:spcAft>
              <a:buSzPts val="3000"/>
              <a:buNone/>
              <a:defRPr/>
            </a:lvl5pPr>
            <a:lvl6pPr lvl="5" rtl="0" algn="l">
              <a:lnSpc>
                <a:spcPct val="90000"/>
              </a:lnSpc>
              <a:spcBef>
                <a:spcPts val="0"/>
              </a:spcBef>
              <a:spcAft>
                <a:spcPts val="0"/>
              </a:spcAft>
              <a:buSzPts val="3000"/>
              <a:buNone/>
              <a:defRPr/>
            </a:lvl6pPr>
            <a:lvl7pPr lvl="6" rtl="0" algn="l">
              <a:lnSpc>
                <a:spcPct val="90000"/>
              </a:lnSpc>
              <a:spcBef>
                <a:spcPts val="0"/>
              </a:spcBef>
              <a:spcAft>
                <a:spcPts val="0"/>
              </a:spcAft>
              <a:buSzPts val="3000"/>
              <a:buNone/>
              <a:defRPr/>
            </a:lvl7pPr>
            <a:lvl8pPr lvl="7" rtl="0" algn="l">
              <a:lnSpc>
                <a:spcPct val="90000"/>
              </a:lnSpc>
              <a:spcBef>
                <a:spcPts val="0"/>
              </a:spcBef>
              <a:spcAft>
                <a:spcPts val="0"/>
              </a:spcAft>
              <a:buSzPts val="3000"/>
              <a:buNone/>
              <a:defRPr/>
            </a:lvl8pPr>
            <a:lvl9pPr lvl="8" rtl="0" algn="l">
              <a:lnSpc>
                <a:spcPct val="90000"/>
              </a:lnSpc>
              <a:spcBef>
                <a:spcPts val="0"/>
              </a:spcBef>
              <a:spcAft>
                <a:spcPts val="0"/>
              </a:spcAft>
              <a:buSzPts val="3000"/>
              <a:buNone/>
              <a:defRPr/>
            </a:lvl9pPr>
          </a:lstStyle>
          <a:p/>
        </p:txBody>
      </p:sp>
      <p:sp>
        <p:nvSpPr>
          <p:cNvPr id="2163" name="Google Shape;2163;p54"/>
          <p:cNvSpPr txBox="1"/>
          <p:nvPr>
            <p:ph idx="1" type="body"/>
          </p:nvPr>
        </p:nvSpPr>
        <p:spPr>
          <a:xfrm>
            <a:off x="4523400" y="1776100"/>
            <a:ext cx="4277700" cy="25764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228600" spcFirstLastPara="1" rIns="228600" wrap="square" tIns="4570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left">
  <p:cSld name="CUSTOM_23_1_1_2_1_1_1_1_1_1">
    <p:spTree>
      <p:nvGrpSpPr>
        <p:cNvPr id="2164" name="Shape 2164"/>
        <p:cNvGrpSpPr/>
        <p:nvPr/>
      </p:nvGrpSpPr>
      <p:grpSpPr>
        <a:xfrm>
          <a:off x="0" y="0"/>
          <a:ext cx="0" cy="0"/>
          <a:chOff x="0" y="0"/>
          <a:chExt cx="0" cy="0"/>
        </a:xfrm>
      </p:grpSpPr>
      <p:sp>
        <p:nvSpPr>
          <p:cNvPr id="2165" name="Google Shape;2165;p55"/>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166" name="Google Shape;2166;p55"/>
          <p:cNvSpPr/>
          <p:nvPr/>
        </p:nvSpPr>
        <p:spPr>
          <a:xfrm>
            <a:off x="4091100" y="625"/>
            <a:ext cx="4308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5"/>
          <p:cNvSpPr txBox="1"/>
          <p:nvPr>
            <p:ph idx="2" type="title"/>
          </p:nvPr>
        </p:nvSpPr>
        <p:spPr>
          <a:xfrm>
            <a:off x="845675" y="791050"/>
            <a:ext cx="4096500" cy="35613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228600" spcFirstLastPara="1" rIns="228600" wrap="square" tIns="228600">
            <a:noAutofit/>
          </a:bodyPr>
          <a:lstStyle>
            <a:lvl1pPr lvl="0" rtl="0" algn="l">
              <a:lnSpc>
                <a:spcPct val="90000"/>
              </a:lnSpc>
              <a:spcBef>
                <a:spcPts val="0"/>
              </a:spcBef>
              <a:spcAft>
                <a:spcPts val="0"/>
              </a:spcAft>
              <a:buSzPts val="2400"/>
              <a:buNone/>
              <a:defRPr sz="2400">
                <a:highlight>
                  <a:schemeClr val="accent1"/>
                </a:highlight>
              </a:defRPr>
            </a:lvl1pPr>
            <a:lvl2pPr lvl="1" rtl="0" algn="l">
              <a:lnSpc>
                <a:spcPct val="90000"/>
              </a:lnSpc>
              <a:spcBef>
                <a:spcPts val="800"/>
              </a:spcBef>
              <a:spcAft>
                <a:spcPts val="0"/>
              </a:spcAft>
              <a:buSzPts val="3000"/>
              <a:buNone/>
              <a:defRPr/>
            </a:lvl2pPr>
            <a:lvl3pPr lvl="2" rtl="0" algn="l">
              <a:lnSpc>
                <a:spcPct val="90000"/>
              </a:lnSpc>
              <a:spcBef>
                <a:spcPts val="0"/>
              </a:spcBef>
              <a:spcAft>
                <a:spcPts val="0"/>
              </a:spcAft>
              <a:buSzPts val="3000"/>
              <a:buNone/>
              <a:defRPr/>
            </a:lvl3pPr>
            <a:lvl4pPr lvl="3" rtl="0" algn="l">
              <a:lnSpc>
                <a:spcPct val="90000"/>
              </a:lnSpc>
              <a:spcBef>
                <a:spcPts val="0"/>
              </a:spcBef>
              <a:spcAft>
                <a:spcPts val="0"/>
              </a:spcAft>
              <a:buSzPts val="3000"/>
              <a:buNone/>
              <a:defRPr/>
            </a:lvl4pPr>
            <a:lvl5pPr lvl="4" rtl="0" algn="l">
              <a:lnSpc>
                <a:spcPct val="90000"/>
              </a:lnSpc>
              <a:spcBef>
                <a:spcPts val="0"/>
              </a:spcBef>
              <a:spcAft>
                <a:spcPts val="0"/>
              </a:spcAft>
              <a:buSzPts val="3000"/>
              <a:buNone/>
              <a:defRPr/>
            </a:lvl5pPr>
            <a:lvl6pPr lvl="5" rtl="0" algn="l">
              <a:lnSpc>
                <a:spcPct val="90000"/>
              </a:lnSpc>
              <a:spcBef>
                <a:spcPts val="0"/>
              </a:spcBef>
              <a:spcAft>
                <a:spcPts val="0"/>
              </a:spcAft>
              <a:buSzPts val="3000"/>
              <a:buNone/>
              <a:defRPr/>
            </a:lvl6pPr>
            <a:lvl7pPr lvl="6" rtl="0" algn="l">
              <a:lnSpc>
                <a:spcPct val="90000"/>
              </a:lnSpc>
              <a:spcBef>
                <a:spcPts val="0"/>
              </a:spcBef>
              <a:spcAft>
                <a:spcPts val="0"/>
              </a:spcAft>
              <a:buSzPts val="3000"/>
              <a:buNone/>
              <a:defRPr/>
            </a:lvl7pPr>
            <a:lvl8pPr lvl="7" rtl="0" algn="l">
              <a:lnSpc>
                <a:spcPct val="90000"/>
              </a:lnSpc>
              <a:spcBef>
                <a:spcPts val="0"/>
              </a:spcBef>
              <a:spcAft>
                <a:spcPts val="0"/>
              </a:spcAft>
              <a:buSzPts val="3000"/>
              <a:buNone/>
              <a:defRPr/>
            </a:lvl8pPr>
            <a:lvl9pPr lvl="8" rtl="0" algn="l">
              <a:lnSpc>
                <a:spcPct val="90000"/>
              </a:lnSpc>
              <a:spcBef>
                <a:spcPts val="0"/>
              </a:spcBef>
              <a:spcAft>
                <a:spcPts val="0"/>
              </a:spcAft>
              <a:buSzPts val="3000"/>
              <a:buNone/>
              <a:defRPr/>
            </a:lvl9pPr>
          </a:lstStyle>
          <a:p/>
        </p:txBody>
      </p:sp>
      <p:sp>
        <p:nvSpPr>
          <p:cNvPr id="2168" name="Google Shape;2168;p55"/>
          <p:cNvSpPr/>
          <p:nvPr/>
        </p:nvSpPr>
        <p:spPr>
          <a:xfrm>
            <a:off x="8392811" y="791100"/>
            <a:ext cx="218700" cy="3561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9" name="Google Shape;2169;p55"/>
          <p:cNvSpPr txBox="1"/>
          <p:nvPr>
            <p:ph idx="1" type="body"/>
          </p:nvPr>
        </p:nvSpPr>
        <p:spPr>
          <a:xfrm>
            <a:off x="845675" y="1716875"/>
            <a:ext cx="4096500" cy="2635500"/>
          </a:xfrm>
          <a:prstGeom prst="rect">
            <a:avLst/>
          </a:prstGeom>
          <a:noFill/>
          <a:ln>
            <a:noFill/>
          </a:ln>
        </p:spPr>
        <p:txBody>
          <a:bodyPr anchorCtr="0" anchor="t" bIns="91425" lIns="228600" spcFirstLastPara="1" rIns="228600" wrap="square" tIns="4570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left">
  <p:cSld name="CUSTOM_22_1_1_1_1_1_1_1_1_1_1">
    <p:spTree>
      <p:nvGrpSpPr>
        <p:cNvPr id="2170" name="Shape 2170"/>
        <p:cNvGrpSpPr/>
        <p:nvPr/>
      </p:nvGrpSpPr>
      <p:grpSpPr>
        <a:xfrm>
          <a:off x="0" y="0"/>
          <a:ext cx="0" cy="0"/>
          <a:chOff x="0" y="0"/>
          <a:chExt cx="0" cy="0"/>
        </a:xfrm>
      </p:grpSpPr>
      <p:sp>
        <p:nvSpPr>
          <p:cNvPr id="2171" name="Google Shape;2171;p56"/>
          <p:cNvSpPr/>
          <p:nvPr/>
        </p:nvSpPr>
        <p:spPr>
          <a:xfrm>
            <a:off x="7863850" y="-2275"/>
            <a:ext cx="12801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6"/>
          <p:cNvSpPr txBox="1"/>
          <p:nvPr>
            <p:ph type="title"/>
          </p:nvPr>
        </p:nvSpPr>
        <p:spPr>
          <a:xfrm>
            <a:off x="426725" y="911400"/>
            <a:ext cx="3660600" cy="6540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2173" name="Google Shape;2173;p56"/>
          <p:cNvSpPr txBox="1"/>
          <p:nvPr>
            <p:ph idx="1" type="body"/>
          </p:nvPr>
        </p:nvSpPr>
        <p:spPr>
          <a:xfrm>
            <a:off x="417650" y="1672775"/>
            <a:ext cx="3669600" cy="29661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2174" name="Google Shape;2174;p56"/>
          <p:cNvSpPr/>
          <p:nvPr>
            <p:ph idx="2" type="pic"/>
          </p:nvPr>
        </p:nvSpPr>
        <p:spPr>
          <a:xfrm>
            <a:off x="5038350" y="530400"/>
            <a:ext cx="3767100" cy="4108500"/>
          </a:xfrm>
          <a:prstGeom prst="rect">
            <a:avLst/>
          </a:prstGeom>
          <a:noFill/>
          <a:ln>
            <a:noFill/>
          </a:ln>
        </p:spPr>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left, pattern">
  <p:cSld name="CUSTOM_23_1_1_1_1_1_1_1_1_1_1">
    <p:spTree>
      <p:nvGrpSpPr>
        <p:cNvPr id="2175" name="Shape 2175"/>
        <p:cNvGrpSpPr/>
        <p:nvPr/>
      </p:nvGrpSpPr>
      <p:grpSpPr>
        <a:xfrm>
          <a:off x="0" y="0"/>
          <a:ext cx="0" cy="0"/>
          <a:chOff x="0" y="0"/>
          <a:chExt cx="0" cy="0"/>
        </a:xfrm>
      </p:grpSpPr>
      <p:pic>
        <p:nvPicPr>
          <p:cNvPr id="2176" name="Google Shape;2176;p57"/>
          <p:cNvPicPr preferRelativeResize="0"/>
          <p:nvPr/>
        </p:nvPicPr>
        <p:blipFill rotWithShape="1">
          <a:blip r:embed="rId2">
            <a:alphaModFix/>
          </a:blip>
          <a:srcRect b="0" l="56549" r="-832" t="4415"/>
          <a:stretch/>
        </p:blipFill>
        <p:spPr>
          <a:xfrm>
            <a:off x="5094675" y="319679"/>
            <a:ext cx="3819602" cy="4307700"/>
          </a:xfrm>
          <a:prstGeom prst="rect">
            <a:avLst/>
          </a:prstGeom>
          <a:noFill/>
          <a:ln cap="flat" cmpd="sng" w="38100">
            <a:solidFill>
              <a:schemeClr val="accent1"/>
            </a:solidFill>
            <a:prstDash val="solid"/>
            <a:round/>
            <a:headEnd len="sm" w="sm" type="none"/>
            <a:tailEnd len="sm" w="sm" type="none"/>
          </a:ln>
        </p:spPr>
      </p:pic>
      <p:sp>
        <p:nvSpPr>
          <p:cNvPr id="2177" name="Google Shape;2177;p57"/>
          <p:cNvSpPr txBox="1"/>
          <p:nvPr>
            <p:ph idx="1" type="body"/>
          </p:nvPr>
        </p:nvSpPr>
        <p:spPr>
          <a:xfrm>
            <a:off x="853600" y="1697775"/>
            <a:ext cx="3672600" cy="29295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2178" name="Google Shape;2178;p57"/>
          <p:cNvSpPr txBox="1"/>
          <p:nvPr>
            <p:ph type="title"/>
          </p:nvPr>
        </p:nvSpPr>
        <p:spPr>
          <a:xfrm>
            <a:off x="853600" y="892525"/>
            <a:ext cx="3672600" cy="6651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2179" name="Google Shape;2179;p57"/>
          <p:cNvSpPr/>
          <p:nvPr>
            <p:ph idx="2" type="pic"/>
          </p:nvPr>
        </p:nvSpPr>
        <p:spPr>
          <a:xfrm>
            <a:off x="5362575" y="561379"/>
            <a:ext cx="3781500" cy="3848100"/>
          </a:xfrm>
          <a:prstGeom prst="rect">
            <a:avLst/>
          </a:prstGeom>
          <a:noFill/>
          <a:ln>
            <a:noFill/>
          </a:ln>
        </p:spPr>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right — white">
  <p:cSld name="CUSTOM_23_1_1_1_1_1_1_1_1_1_2">
    <p:spTree>
      <p:nvGrpSpPr>
        <p:cNvPr id="2180" name="Shape 2180"/>
        <p:cNvGrpSpPr/>
        <p:nvPr/>
      </p:nvGrpSpPr>
      <p:grpSpPr>
        <a:xfrm>
          <a:off x="0" y="0"/>
          <a:ext cx="0" cy="0"/>
          <a:chOff x="0" y="0"/>
          <a:chExt cx="0" cy="0"/>
        </a:xfrm>
      </p:grpSpPr>
      <p:sp>
        <p:nvSpPr>
          <p:cNvPr id="2181" name="Google Shape;2181;p58"/>
          <p:cNvSpPr/>
          <p:nvPr>
            <p:ph idx="2" type="pic"/>
          </p:nvPr>
        </p:nvSpPr>
        <p:spPr>
          <a:xfrm>
            <a:off x="1006875" y="990307"/>
            <a:ext cx="1984200" cy="2006100"/>
          </a:xfrm>
          <a:prstGeom prst="rect">
            <a:avLst/>
          </a:prstGeom>
          <a:noFill/>
          <a:ln>
            <a:noFill/>
          </a:ln>
        </p:spPr>
      </p:sp>
      <p:sp>
        <p:nvSpPr>
          <p:cNvPr id="2182" name="Google Shape;2182;p58"/>
          <p:cNvSpPr txBox="1"/>
          <p:nvPr>
            <p:ph type="title"/>
          </p:nvPr>
        </p:nvSpPr>
        <p:spPr>
          <a:xfrm>
            <a:off x="3787925" y="1398275"/>
            <a:ext cx="5021100" cy="572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1000"/>
              <a:buNone/>
              <a:defRPr sz="4400"/>
            </a:lvl1pPr>
            <a:lvl2pPr lvl="1" rtl="0" algn="l">
              <a:lnSpc>
                <a:spcPct val="90000"/>
              </a:lnSpc>
              <a:spcBef>
                <a:spcPts val="800"/>
              </a:spcBef>
              <a:spcAft>
                <a:spcPts val="0"/>
              </a:spcAft>
              <a:buSzPts val="1400"/>
              <a:buNone/>
              <a:defRPr/>
            </a:lvl2pPr>
            <a:lvl3pPr lvl="2" rtl="0" algn="l">
              <a:lnSpc>
                <a:spcPct val="90000"/>
              </a:lnSpc>
              <a:spcBef>
                <a:spcPts val="0"/>
              </a:spcBef>
              <a:spcAft>
                <a:spcPts val="0"/>
              </a:spcAft>
              <a:buSzPts val="1400"/>
              <a:buNone/>
              <a:defRPr/>
            </a:lvl3pPr>
            <a:lvl4pPr lvl="3" rtl="0" algn="l">
              <a:lnSpc>
                <a:spcPct val="90000"/>
              </a:lnSpc>
              <a:spcBef>
                <a:spcPts val="0"/>
              </a:spcBef>
              <a:spcAft>
                <a:spcPts val="0"/>
              </a:spcAft>
              <a:buSzPts val="1400"/>
              <a:buNone/>
              <a:defRPr/>
            </a:lvl4pPr>
            <a:lvl5pPr lvl="4" rtl="0" algn="l">
              <a:lnSpc>
                <a:spcPct val="90000"/>
              </a:lnSpc>
              <a:spcBef>
                <a:spcPts val="0"/>
              </a:spcBef>
              <a:spcAft>
                <a:spcPts val="0"/>
              </a:spcAft>
              <a:buSzPts val="1400"/>
              <a:buNone/>
              <a:defRPr/>
            </a:lvl5pPr>
            <a:lvl6pPr lvl="5" rtl="0" algn="l">
              <a:lnSpc>
                <a:spcPct val="90000"/>
              </a:lnSpc>
              <a:spcBef>
                <a:spcPts val="0"/>
              </a:spcBef>
              <a:spcAft>
                <a:spcPts val="0"/>
              </a:spcAft>
              <a:buSzPts val="1400"/>
              <a:buNone/>
              <a:defRPr/>
            </a:lvl6pPr>
            <a:lvl7pPr lvl="6" rtl="0" algn="l">
              <a:lnSpc>
                <a:spcPct val="90000"/>
              </a:lnSpc>
              <a:spcBef>
                <a:spcPts val="0"/>
              </a:spcBef>
              <a:spcAft>
                <a:spcPts val="0"/>
              </a:spcAft>
              <a:buSzPts val="1400"/>
              <a:buNone/>
              <a:defRPr/>
            </a:lvl7pPr>
            <a:lvl8pPr lvl="7" rtl="0" algn="l">
              <a:lnSpc>
                <a:spcPct val="90000"/>
              </a:lnSpc>
              <a:spcBef>
                <a:spcPts val="0"/>
              </a:spcBef>
              <a:spcAft>
                <a:spcPts val="0"/>
              </a:spcAft>
              <a:buSzPts val="1400"/>
              <a:buNone/>
              <a:defRPr/>
            </a:lvl8pPr>
            <a:lvl9pPr lvl="8" rtl="0" algn="l">
              <a:lnSpc>
                <a:spcPct val="90000"/>
              </a:lnSpc>
              <a:spcBef>
                <a:spcPts val="0"/>
              </a:spcBef>
              <a:spcAft>
                <a:spcPts val="0"/>
              </a:spcAft>
              <a:buSzPts val="1400"/>
              <a:buNone/>
              <a:defRPr/>
            </a:lvl9pPr>
          </a:lstStyle>
          <a:p/>
        </p:txBody>
      </p:sp>
      <p:sp>
        <p:nvSpPr>
          <p:cNvPr id="2183" name="Google Shape;2183;p58"/>
          <p:cNvSpPr txBox="1"/>
          <p:nvPr>
            <p:ph idx="1" type="subTitle"/>
          </p:nvPr>
        </p:nvSpPr>
        <p:spPr>
          <a:xfrm>
            <a:off x="3784450" y="990300"/>
            <a:ext cx="5021100" cy="323700"/>
          </a:xfrm>
          <a:prstGeom prst="rect">
            <a:avLst/>
          </a:prstGeom>
          <a:noFill/>
          <a:ln>
            <a:noFill/>
          </a:ln>
        </p:spPr>
        <p:txBody>
          <a:bodyPr anchorCtr="0" anchor="t" bIns="0" lIns="0" spcFirstLastPara="1" rIns="0" wrap="square" tIns="0">
            <a:noAutofit/>
          </a:bodyPr>
          <a:lstStyle>
            <a:lvl1pPr lvl="0" rtl="0" algn="l">
              <a:lnSpc>
                <a:spcPct val="115000"/>
              </a:lnSpc>
              <a:spcBef>
                <a:spcPts val="0"/>
              </a:spcBef>
              <a:spcAft>
                <a:spcPts val="0"/>
              </a:spcAft>
              <a:buSzPts val="1400"/>
              <a:buNone/>
              <a:defRPr b="1">
                <a:highlight>
                  <a:schemeClr val="accent1"/>
                </a:highlight>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2184" name="Google Shape;2184;p58"/>
          <p:cNvSpPr txBox="1"/>
          <p:nvPr>
            <p:ph idx="3" type="body"/>
          </p:nvPr>
        </p:nvSpPr>
        <p:spPr>
          <a:xfrm>
            <a:off x="3784450" y="2756700"/>
            <a:ext cx="5021100" cy="2071200"/>
          </a:xfrm>
          <a:prstGeom prst="rect">
            <a:avLst/>
          </a:prstGeom>
          <a:noFill/>
          <a:ln>
            <a:noFill/>
          </a:ln>
        </p:spPr>
        <p:txBody>
          <a:bodyPr anchorCtr="0" anchor="t" bIns="0" lIns="0" spcFirstLastPara="1" rIns="0" wrap="square" tIns="0">
            <a:noAutofit/>
          </a:bodyPr>
          <a:lstStyle>
            <a:lvl1pPr indent="-228600" lvl="0" marL="457200" rtl="0" algn="l">
              <a:lnSpc>
                <a:spcPct val="115000"/>
              </a:lnSpc>
              <a:spcBef>
                <a:spcPts val="0"/>
              </a:spcBef>
              <a:spcAft>
                <a:spcPts val="0"/>
              </a:spcAft>
              <a:buClr>
                <a:schemeClr val="dk1"/>
              </a:buClr>
              <a:buSzPts val="2000"/>
              <a:buNone/>
              <a:defRPr b="1">
                <a:solidFill>
                  <a:schemeClr val="dk1"/>
                </a:solidFill>
              </a:defRPr>
            </a:lvl1pPr>
            <a:lvl2pPr indent="-228600" lvl="1" marL="914400" rtl="0" algn="l">
              <a:lnSpc>
                <a:spcPct val="115000"/>
              </a:lnSpc>
              <a:spcBef>
                <a:spcPts val="400"/>
              </a:spcBef>
              <a:spcAft>
                <a:spcPts val="0"/>
              </a:spcAft>
              <a:buClr>
                <a:schemeClr val="dk1"/>
              </a:buClr>
              <a:buSzPts val="2000"/>
              <a:buNone/>
              <a:defRPr b="1">
                <a:solidFill>
                  <a:schemeClr val="dk1"/>
                </a:solidFill>
              </a:defRPr>
            </a:lvl2pPr>
            <a:lvl3pPr indent="-228600" lvl="2" marL="1371600" rtl="0" algn="l">
              <a:lnSpc>
                <a:spcPct val="115000"/>
              </a:lnSpc>
              <a:spcBef>
                <a:spcPts val="400"/>
              </a:spcBef>
              <a:spcAft>
                <a:spcPts val="0"/>
              </a:spcAft>
              <a:buClr>
                <a:schemeClr val="dk1"/>
              </a:buClr>
              <a:buSzPts val="2000"/>
              <a:buNone/>
              <a:defRPr b="1">
                <a:solidFill>
                  <a:schemeClr val="dk1"/>
                </a:solidFill>
              </a:defRPr>
            </a:lvl3pPr>
            <a:lvl4pPr indent="-228600" lvl="3" marL="1828800" rtl="0" algn="l">
              <a:lnSpc>
                <a:spcPct val="115000"/>
              </a:lnSpc>
              <a:spcBef>
                <a:spcPts val="400"/>
              </a:spcBef>
              <a:spcAft>
                <a:spcPts val="0"/>
              </a:spcAft>
              <a:buClr>
                <a:schemeClr val="dk1"/>
              </a:buClr>
              <a:buSzPts val="2000"/>
              <a:buNone/>
              <a:defRPr b="1">
                <a:solidFill>
                  <a:schemeClr val="dk1"/>
                </a:solidFill>
              </a:defRPr>
            </a:lvl4pPr>
            <a:lvl5pPr indent="-228600" lvl="4" marL="2286000" rtl="0" algn="l">
              <a:lnSpc>
                <a:spcPct val="115000"/>
              </a:lnSpc>
              <a:spcBef>
                <a:spcPts val="400"/>
              </a:spcBef>
              <a:spcAft>
                <a:spcPts val="0"/>
              </a:spcAft>
              <a:buClr>
                <a:schemeClr val="dk1"/>
              </a:buClr>
              <a:buSzPts val="2000"/>
              <a:buNone/>
              <a:defRPr b="1">
                <a:solidFill>
                  <a:schemeClr val="dk1"/>
                </a:solidFill>
              </a:defRPr>
            </a:lvl5pPr>
            <a:lvl6pPr indent="-228600" lvl="5" marL="2743200" rtl="0" algn="l">
              <a:lnSpc>
                <a:spcPct val="115000"/>
              </a:lnSpc>
              <a:spcBef>
                <a:spcPts val="400"/>
              </a:spcBef>
              <a:spcAft>
                <a:spcPts val="0"/>
              </a:spcAft>
              <a:buClr>
                <a:schemeClr val="dk1"/>
              </a:buClr>
              <a:buSzPts val="2000"/>
              <a:buNone/>
              <a:defRPr b="1">
                <a:solidFill>
                  <a:schemeClr val="dk1"/>
                </a:solidFill>
              </a:defRPr>
            </a:lvl6pPr>
            <a:lvl7pPr indent="-228600" lvl="6" marL="3200400" rtl="0" algn="l">
              <a:lnSpc>
                <a:spcPct val="115000"/>
              </a:lnSpc>
              <a:spcBef>
                <a:spcPts val="400"/>
              </a:spcBef>
              <a:spcAft>
                <a:spcPts val="0"/>
              </a:spcAft>
              <a:buClr>
                <a:schemeClr val="dk1"/>
              </a:buClr>
              <a:buSzPts val="2000"/>
              <a:buNone/>
              <a:defRPr b="1">
                <a:solidFill>
                  <a:schemeClr val="dk1"/>
                </a:solidFill>
              </a:defRPr>
            </a:lvl7pPr>
            <a:lvl8pPr indent="-228600" lvl="7" marL="3657600" rtl="0" algn="l">
              <a:lnSpc>
                <a:spcPct val="115000"/>
              </a:lnSpc>
              <a:spcBef>
                <a:spcPts val="400"/>
              </a:spcBef>
              <a:spcAft>
                <a:spcPts val="0"/>
              </a:spcAft>
              <a:buClr>
                <a:schemeClr val="dk1"/>
              </a:buClr>
              <a:buSzPts val="2000"/>
              <a:buNone/>
              <a:defRPr b="1">
                <a:solidFill>
                  <a:schemeClr val="dk1"/>
                </a:solidFill>
              </a:defRPr>
            </a:lvl8pPr>
            <a:lvl9pPr indent="-228600" lvl="8" marL="4114800" rtl="0" algn="l">
              <a:lnSpc>
                <a:spcPct val="115000"/>
              </a:lnSpc>
              <a:spcBef>
                <a:spcPts val="400"/>
              </a:spcBef>
              <a:spcAft>
                <a:spcPts val="400"/>
              </a:spcAft>
              <a:buClr>
                <a:schemeClr val="dk1"/>
              </a:buClr>
              <a:buSzPts val="2000"/>
              <a:buNone/>
              <a:defRPr b="1">
                <a:solidFill>
                  <a:schemeClr val="dk1"/>
                </a:solidFil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right — black">
  <p:cSld name="CUSTOM_23_1_1_1_1_1_1_1_1_2_1">
    <p:bg>
      <p:bgPr>
        <a:solidFill>
          <a:schemeClr val="dk1"/>
        </a:solidFill>
      </p:bgPr>
    </p:bg>
    <p:spTree>
      <p:nvGrpSpPr>
        <p:cNvPr id="2185" name="Shape 2185"/>
        <p:cNvGrpSpPr/>
        <p:nvPr/>
      </p:nvGrpSpPr>
      <p:grpSpPr>
        <a:xfrm>
          <a:off x="0" y="0"/>
          <a:ext cx="0" cy="0"/>
          <a:chOff x="0" y="0"/>
          <a:chExt cx="0" cy="0"/>
        </a:xfrm>
      </p:grpSpPr>
      <p:sp>
        <p:nvSpPr>
          <p:cNvPr id="2186" name="Google Shape;2186;p59"/>
          <p:cNvSpPr/>
          <p:nvPr>
            <p:ph idx="2" type="pic"/>
          </p:nvPr>
        </p:nvSpPr>
        <p:spPr>
          <a:xfrm>
            <a:off x="1006875" y="990307"/>
            <a:ext cx="1984200" cy="2006100"/>
          </a:xfrm>
          <a:prstGeom prst="rect">
            <a:avLst/>
          </a:prstGeom>
          <a:noFill/>
          <a:ln>
            <a:noFill/>
          </a:ln>
        </p:spPr>
      </p:sp>
      <p:sp>
        <p:nvSpPr>
          <p:cNvPr id="2187" name="Google Shape;2187;p59"/>
          <p:cNvSpPr txBox="1"/>
          <p:nvPr>
            <p:ph type="title"/>
          </p:nvPr>
        </p:nvSpPr>
        <p:spPr>
          <a:xfrm>
            <a:off x="3787925" y="1398275"/>
            <a:ext cx="5021100" cy="572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1000"/>
              <a:buNone/>
              <a:defRPr sz="4400">
                <a:solidFill>
                  <a:schemeClr val="lt1"/>
                </a:solidFill>
              </a:defRPr>
            </a:lvl1pPr>
            <a:lvl2pPr lvl="1" rtl="0" algn="l">
              <a:lnSpc>
                <a:spcPct val="90000"/>
              </a:lnSpc>
              <a:spcBef>
                <a:spcPts val="800"/>
              </a:spcBef>
              <a:spcAft>
                <a:spcPts val="0"/>
              </a:spcAft>
              <a:buSzPts val="1400"/>
              <a:buNone/>
              <a:defRPr/>
            </a:lvl2pPr>
            <a:lvl3pPr lvl="2" rtl="0" algn="l">
              <a:lnSpc>
                <a:spcPct val="90000"/>
              </a:lnSpc>
              <a:spcBef>
                <a:spcPts val="0"/>
              </a:spcBef>
              <a:spcAft>
                <a:spcPts val="0"/>
              </a:spcAft>
              <a:buSzPts val="1400"/>
              <a:buNone/>
              <a:defRPr/>
            </a:lvl3pPr>
            <a:lvl4pPr lvl="3" rtl="0" algn="l">
              <a:lnSpc>
                <a:spcPct val="90000"/>
              </a:lnSpc>
              <a:spcBef>
                <a:spcPts val="0"/>
              </a:spcBef>
              <a:spcAft>
                <a:spcPts val="0"/>
              </a:spcAft>
              <a:buSzPts val="1400"/>
              <a:buNone/>
              <a:defRPr/>
            </a:lvl4pPr>
            <a:lvl5pPr lvl="4" rtl="0" algn="l">
              <a:lnSpc>
                <a:spcPct val="90000"/>
              </a:lnSpc>
              <a:spcBef>
                <a:spcPts val="0"/>
              </a:spcBef>
              <a:spcAft>
                <a:spcPts val="0"/>
              </a:spcAft>
              <a:buSzPts val="1400"/>
              <a:buNone/>
              <a:defRPr/>
            </a:lvl5pPr>
            <a:lvl6pPr lvl="5" rtl="0" algn="l">
              <a:lnSpc>
                <a:spcPct val="90000"/>
              </a:lnSpc>
              <a:spcBef>
                <a:spcPts val="0"/>
              </a:spcBef>
              <a:spcAft>
                <a:spcPts val="0"/>
              </a:spcAft>
              <a:buSzPts val="1400"/>
              <a:buNone/>
              <a:defRPr/>
            </a:lvl6pPr>
            <a:lvl7pPr lvl="6" rtl="0" algn="l">
              <a:lnSpc>
                <a:spcPct val="90000"/>
              </a:lnSpc>
              <a:spcBef>
                <a:spcPts val="0"/>
              </a:spcBef>
              <a:spcAft>
                <a:spcPts val="0"/>
              </a:spcAft>
              <a:buSzPts val="1400"/>
              <a:buNone/>
              <a:defRPr/>
            </a:lvl7pPr>
            <a:lvl8pPr lvl="7" rtl="0" algn="l">
              <a:lnSpc>
                <a:spcPct val="90000"/>
              </a:lnSpc>
              <a:spcBef>
                <a:spcPts val="0"/>
              </a:spcBef>
              <a:spcAft>
                <a:spcPts val="0"/>
              </a:spcAft>
              <a:buSzPts val="1400"/>
              <a:buNone/>
              <a:defRPr/>
            </a:lvl8pPr>
            <a:lvl9pPr lvl="8" rtl="0" algn="l">
              <a:lnSpc>
                <a:spcPct val="90000"/>
              </a:lnSpc>
              <a:spcBef>
                <a:spcPts val="0"/>
              </a:spcBef>
              <a:spcAft>
                <a:spcPts val="0"/>
              </a:spcAft>
              <a:buSzPts val="1400"/>
              <a:buNone/>
              <a:defRPr/>
            </a:lvl9pPr>
          </a:lstStyle>
          <a:p/>
        </p:txBody>
      </p:sp>
      <p:sp>
        <p:nvSpPr>
          <p:cNvPr id="2188" name="Google Shape;2188;p59"/>
          <p:cNvSpPr txBox="1"/>
          <p:nvPr>
            <p:ph idx="1" type="subTitle"/>
          </p:nvPr>
        </p:nvSpPr>
        <p:spPr>
          <a:xfrm>
            <a:off x="3784450" y="990300"/>
            <a:ext cx="5021100" cy="323700"/>
          </a:xfrm>
          <a:prstGeom prst="rect">
            <a:avLst/>
          </a:prstGeom>
          <a:noFill/>
          <a:ln>
            <a:noFill/>
          </a:ln>
        </p:spPr>
        <p:txBody>
          <a:bodyPr anchorCtr="0" anchor="t" bIns="0" lIns="0" spcFirstLastPara="1" rIns="0" wrap="square" tIns="0">
            <a:noAutofit/>
          </a:bodyPr>
          <a:lstStyle>
            <a:lvl1pPr lvl="0" rtl="0" algn="l">
              <a:lnSpc>
                <a:spcPct val="115000"/>
              </a:lnSpc>
              <a:spcBef>
                <a:spcPts val="0"/>
              </a:spcBef>
              <a:spcAft>
                <a:spcPts val="0"/>
              </a:spcAft>
              <a:buSzPts val="1400"/>
              <a:buNone/>
              <a:defRPr b="1">
                <a:highlight>
                  <a:schemeClr val="accent1"/>
                </a:highlight>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2189" name="Google Shape;2189;p59"/>
          <p:cNvSpPr txBox="1"/>
          <p:nvPr>
            <p:ph idx="3" type="body"/>
          </p:nvPr>
        </p:nvSpPr>
        <p:spPr>
          <a:xfrm>
            <a:off x="3784450" y="2756700"/>
            <a:ext cx="5021100" cy="2071200"/>
          </a:xfrm>
          <a:prstGeom prst="rect">
            <a:avLst/>
          </a:prstGeom>
          <a:noFill/>
          <a:ln>
            <a:noFill/>
          </a:ln>
        </p:spPr>
        <p:txBody>
          <a:bodyPr anchorCtr="0" anchor="t" bIns="0" lIns="0" spcFirstLastPara="1" rIns="0" wrap="square" tIns="0">
            <a:noAutofit/>
          </a:bodyPr>
          <a:lstStyle>
            <a:lvl1pPr indent="-228600" lvl="0" marL="457200" rtl="0" algn="l">
              <a:lnSpc>
                <a:spcPct val="115000"/>
              </a:lnSpc>
              <a:spcBef>
                <a:spcPts val="0"/>
              </a:spcBef>
              <a:spcAft>
                <a:spcPts val="0"/>
              </a:spcAft>
              <a:buClr>
                <a:schemeClr val="lt1"/>
              </a:buClr>
              <a:buSzPts val="2000"/>
              <a:buNone/>
              <a:defRPr b="1">
                <a:solidFill>
                  <a:schemeClr val="lt1"/>
                </a:solidFill>
              </a:defRPr>
            </a:lvl1pPr>
            <a:lvl2pPr indent="-228600" lvl="1" marL="914400" rtl="0" algn="l">
              <a:lnSpc>
                <a:spcPct val="115000"/>
              </a:lnSpc>
              <a:spcBef>
                <a:spcPts val="400"/>
              </a:spcBef>
              <a:spcAft>
                <a:spcPts val="0"/>
              </a:spcAft>
              <a:buClr>
                <a:schemeClr val="lt1"/>
              </a:buClr>
              <a:buSzPts val="2000"/>
              <a:buNone/>
              <a:defRPr b="1">
                <a:solidFill>
                  <a:schemeClr val="lt1"/>
                </a:solidFill>
              </a:defRPr>
            </a:lvl2pPr>
            <a:lvl3pPr indent="-228600" lvl="2" marL="1371600" rtl="0" algn="l">
              <a:lnSpc>
                <a:spcPct val="115000"/>
              </a:lnSpc>
              <a:spcBef>
                <a:spcPts val="400"/>
              </a:spcBef>
              <a:spcAft>
                <a:spcPts val="0"/>
              </a:spcAft>
              <a:buClr>
                <a:schemeClr val="lt1"/>
              </a:buClr>
              <a:buSzPts val="2000"/>
              <a:buNone/>
              <a:defRPr b="1">
                <a:solidFill>
                  <a:schemeClr val="lt1"/>
                </a:solidFill>
              </a:defRPr>
            </a:lvl3pPr>
            <a:lvl4pPr indent="-228600" lvl="3" marL="1828800" rtl="0" algn="l">
              <a:lnSpc>
                <a:spcPct val="115000"/>
              </a:lnSpc>
              <a:spcBef>
                <a:spcPts val="400"/>
              </a:spcBef>
              <a:spcAft>
                <a:spcPts val="0"/>
              </a:spcAft>
              <a:buClr>
                <a:schemeClr val="lt1"/>
              </a:buClr>
              <a:buSzPts val="2000"/>
              <a:buNone/>
              <a:defRPr b="1">
                <a:solidFill>
                  <a:schemeClr val="lt1"/>
                </a:solidFill>
              </a:defRPr>
            </a:lvl4pPr>
            <a:lvl5pPr indent="-228600" lvl="4" marL="2286000" rtl="0" algn="l">
              <a:lnSpc>
                <a:spcPct val="115000"/>
              </a:lnSpc>
              <a:spcBef>
                <a:spcPts val="400"/>
              </a:spcBef>
              <a:spcAft>
                <a:spcPts val="0"/>
              </a:spcAft>
              <a:buClr>
                <a:schemeClr val="lt1"/>
              </a:buClr>
              <a:buSzPts val="2000"/>
              <a:buNone/>
              <a:defRPr b="1">
                <a:solidFill>
                  <a:schemeClr val="lt1"/>
                </a:solidFill>
              </a:defRPr>
            </a:lvl5pPr>
            <a:lvl6pPr indent="-228600" lvl="5" marL="2743200" rtl="0" algn="l">
              <a:lnSpc>
                <a:spcPct val="115000"/>
              </a:lnSpc>
              <a:spcBef>
                <a:spcPts val="400"/>
              </a:spcBef>
              <a:spcAft>
                <a:spcPts val="0"/>
              </a:spcAft>
              <a:buClr>
                <a:schemeClr val="lt1"/>
              </a:buClr>
              <a:buSzPts val="2000"/>
              <a:buNone/>
              <a:defRPr b="1">
                <a:solidFill>
                  <a:schemeClr val="lt1"/>
                </a:solidFill>
              </a:defRPr>
            </a:lvl6pPr>
            <a:lvl7pPr indent="-228600" lvl="6" marL="3200400" rtl="0" algn="l">
              <a:lnSpc>
                <a:spcPct val="115000"/>
              </a:lnSpc>
              <a:spcBef>
                <a:spcPts val="400"/>
              </a:spcBef>
              <a:spcAft>
                <a:spcPts val="0"/>
              </a:spcAft>
              <a:buClr>
                <a:schemeClr val="lt1"/>
              </a:buClr>
              <a:buSzPts val="2000"/>
              <a:buNone/>
              <a:defRPr b="1">
                <a:solidFill>
                  <a:schemeClr val="lt1"/>
                </a:solidFill>
              </a:defRPr>
            </a:lvl7pPr>
            <a:lvl8pPr indent="-228600" lvl="7" marL="3657600" rtl="0" algn="l">
              <a:lnSpc>
                <a:spcPct val="115000"/>
              </a:lnSpc>
              <a:spcBef>
                <a:spcPts val="400"/>
              </a:spcBef>
              <a:spcAft>
                <a:spcPts val="0"/>
              </a:spcAft>
              <a:buClr>
                <a:schemeClr val="lt1"/>
              </a:buClr>
              <a:buSzPts val="2000"/>
              <a:buNone/>
              <a:defRPr b="1">
                <a:solidFill>
                  <a:schemeClr val="lt1"/>
                </a:solidFill>
              </a:defRPr>
            </a:lvl8pPr>
            <a:lvl9pPr indent="-228600" lvl="8" marL="4114800" rtl="0" algn="l">
              <a:lnSpc>
                <a:spcPct val="115000"/>
              </a:lnSpc>
              <a:spcBef>
                <a:spcPts val="400"/>
              </a:spcBef>
              <a:spcAft>
                <a:spcPts val="400"/>
              </a:spcAft>
              <a:buClr>
                <a:schemeClr val="lt1"/>
              </a:buClr>
              <a:buSzPts val="2000"/>
              <a:buNone/>
              <a:defRPr b="1">
                <a:solidFill>
                  <a:schemeClr val="lt1"/>
                </a:solidFil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background, right">
  <p:cSld name="CUSTOM_22_1_1_1_1_1_1_2_1_1_1">
    <p:spTree>
      <p:nvGrpSpPr>
        <p:cNvPr id="2190" name="Shape 2190"/>
        <p:cNvGrpSpPr/>
        <p:nvPr/>
      </p:nvGrpSpPr>
      <p:grpSpPr>
        <a:xfrm>
          <a:off x="0" y="0"/>
          <a:ext cx="0" cy="0"/>
          <a:chOff x="0" y="0"/>
          <a:chExt cx="0" cy="0"/>
        </a:xfrm>
      </p:grpSpPr>
      <p:sp>
        <p:nvSpPr>
          <p:cNvPr id="2191" name="Google Shape;2191;p60"/>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192" name="Google Shape;2192;p60"/>
          <p:cNvSpPr/>
          <p:nvPr>
            <p:ph idx="2" type="pic"/>
          </p:nvPr>
        </p:nvSpPr>
        <p:spPr>
          <a:xfrm>
            <a:off x="18450" y="-9225"/>
            <a:ext cx="9144000" cy="5143500"/>
          </a:xfrm>
          <a:prstGeom prst="rect">
            <a:avLst/>
          </a:prstGeom>
          <a:noFill/>
          <a:ln>
            <a:noFill/>
          </a:ln>
        </p:spPr>
      </p:sp>
      <p:sp>
        <p:nvSpPr>
          <p:cNvPr id="2193" name="Google Shape;2193;p60"/>
          <p:cNvSpPr txBox="1"/>
          <p:nvPr>
            <p:ph idx="3" type="title"/>
          </p:nvPr>
        </p:nvSpPr>
        <p:spPr>
          <a:xfrm>
            <a:off x="5356075" y="326850"/>
            <a:ext cx="3347400" cy="4827600"/>
          </a:xfrm>
          <a:prstGeom prst="rect">
            <a:avLst/>
          </a:prstGeom>
          <a:solidFill>
            <a:srgbClr val="FFFFFF">
              <a:alpha val="91060"/>
            </a:srgbClr>
          </a:solidFill>
        </p:spPr>
        <p:txBody>
          <a:bodyPr anchorCtr="0" anchor="t" bIns="91425" lIns="137150" spcFirstLastPara="1" rIns="137150" wrap="square" tIns="13715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194" name="Google Shape;2194;p60"/>
          <p:cNvSpPr txBox="1"/>
          <p:nvPr>
            <p:ph idx="1" type="body"/>
          </p:nvPr>
        </p:nvSpPr>
        <p:spPr>
          <a:xfrm>
            <a:off x="5458975" y="1273325"/>
            <a:ext cx="3054600" cy="35547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Presentation title slide with photo background">
  <p:cSld name="CUSTOM_18_1">
    <p:spTree>
      <p:nvGrpSpPr>
        <p:cNvPr id="26" name="Shape 26"/>
        <p:cNvGrpSpPr/>
        <p:nvPr/>
      </p:nvGrpSpPr>
      <p:grpSpPr>
        <a:xfrm>
          <a:off x="0" y="0"/>
          <a:ext cx="0" cy="0"/>
          <a:chOff x="0" y="0"/>
          <a:chExt cx="0" cy="0"/>
        </a:xfrm>
      </p:grpSpPr>
      <p:sp>
        <p:nvSpPr>
          <p:cNvPr id="27" name="Google Shape;27;p7"/>
          <p:cNvSpPr/>
          <p:nvPr>
            <p:ph idx="2" type="pic"/>
          </p:nvPr>
        </p:nvSpPr>
        <p:spPr>
          <a:xfrm>
            <a:off x="0" y="-9225"/>
            <a:ext cx="9144000" cy="3893700"/>
          </a:xfrm>
          <a:prstGeom prst="rect">
            <a:avLst/>
          </a:prstGeom>
          <a:noFill/>
          <a:ln>
            <a:noFill/>
          </a:ln>
        </p:spPr>
      </p:sp>
      <p:sp>
        <p:nvSpPr>
          <p:cNvPr id="28" name="Google Shape;28;p7"/>
          <p:cNvSpPr txBox="1"/>
          <p:nvPr>
            <p:ph type="ctrTitle"/>
          </p:nvPr>
        </p:nvSpPr>
        <p:spPr>
          <a:xfrm>
            <a:off x="420625" y="994550"/>
            <a:ext cx="8411700" cy="2318100"/>
          </a:xfrm>
          <a:prstGeom prst="rect">
            <a:avLst/>
          </a:prstGeom>
        </p:spPr>
        <p:txBody>
          <a:bodyPr anchorCtr="0" anchor="b" bIns="0" lIns="0" spcFirstLastPara="1" rIns="0" wrap="square" tIns="0">
            <a:normAutofit/>
          </a:bodyPr>
          <a:lstStyle>
            <a:lvl1pPr lvl="0" rtl="0">
              <a:lnSpc>
                <a:spcPct val="90000"/>
              </a:lnSpc>
              <a:spcBef>
                <a:spcPts val="0"/>
              </a:spcBef>
              <a:spcAft>
                <a:spcPts val="0"/>
              </a:spcAft>
              <a:buSzPts val="4800"/>
              <a:buNone/>
              <a:defRPr sz="4800">
                <a:highlight>
                  <a:schemeClr val="lt1"/>
                </a:highlight>
              </a:defRPr>
            </a:lvl1pPr>
            <a:lvl2pPr lvl="1" rtl="0" algn="ctr">
              <a:spcBef>
                <a:spcPts val="0"/>
              </a:spcBef>
              <a:spcAft>
                <a:spcPts val="0"/>
              </a:spcAft>
              <a:buSzPts val="4800"/>
              <a:buNone/>
              <a:defRPr sz="4800"/>
            </a:lvl2pPr>
            <a:lvl3pPr lvl="2" rtl="0" algn="ctr">
              <a:spcBef>
                <a:spcPts val="800"/>
              </a:spcBef>
              <a:spcAft>
                <a:spcPts val="0"/>
              </a:spcAft>
              <a:buSzPts val="4800"/>
              <a:buNone/>
              <a:defRPr sz="4800"/>
            </a:lvl3pPr>
            <a:lvl4pPr lvl="3" rtl="0" algn="ctr">
              <a:spcBef>
                <a:spcPts val="800"/>
              </a:spcBef>
              <a:spcAft>
                <a:spcPts val="0"/>
              </a:spcAft>
              <a:buSzPts val="4800"/>
              <a:buNone/>
              <a:defRPr sz="4800"/>
            </a:lvl4pPr>
            <a:lvl5pPr lvl="4" rtl="0" algn="ctr">
              <a:spcBef>
                <a:spcPts val="800"/>
              </a:spcBef>
              <a:spcAft>
                <a:spcPts val="0"/>
              </a:spcAft>
              <a:buSzPts val="4800"/>
              <a:buNone/>
              <a:defRPr sz="4800"/>
            </a:lvl5pPr>
            <a:lvl6pPr lvl="5" rtl="0" algn="ctr">
              <a:spcBef>
                <a:spcPts val="800"/>
              </a:spcBef>
              <a:spcAft>
                <a:spcPts val="0"/>
              </a:spcAft>
              <a:buSzPts val="4800"/>
              <a:buNone/>
              <a:defRPr sz="4800"/>
            </a:lvl6pPr>
            <a:lvl7pPr lvl="6" rtl="0" algn="ctr">
              <a:spcBef>
                <a:spcPts val="800"/>
              </a:spcBef>
              <a:spcAft>
                <a:spcPts val="0"/>
              </a:spcAft>
              <a:buSzPts val="4800"/>
              <a:buNone/>
              <a:defRPr sz="4800"/>
            </a:lvl7pPr>
            <a:lvl8pPr lvl="7" rtl="0" algn="ctr">
              <a:spcBef>
                <a:spcPts val="800"/>
              </a:spcBef>
              <a:spcAft>
                <a:spcPts val="0"/>
              </a:spcAft>
              <a:buSzPts val="4800"/>
              <a:buNone/>
              <a:defRPr sz="4800"/>
            </a:lvl8pPr>
            <a:lvl9pPr lvl="8" rtl="0" algn="ctr">
              <a:spcBef>
                <a:spcPts val="800"/>
              </a:spcBef>
              <a:spcAft>
                <a:spcPts val="800"/>
              </a:spcAft>
              <a:buSzPts val="4800"/>
              <a:buNone/>
              <a:defRPr sz="4800"/>
            </a:lvl9pPr>
          </a:lstStyle>
          <a:p/>
        </p:txBody>
      </p:sp>
      <p:sp>
        <p:nvSpPr>
          <p:cNvPr id="29" name="Google Shape;29;p7"/>
          <p:cNvSpPr txBox="1"/>
          <p:nvPr>
            <p:ph idx="1" type="body"/>
          </p:nvPr>
        </p:nvSpPr>
        <p:spPr>
          <a:xfrm>
            <a:off x="4197100" y="4253675"/>
            <a:ext cx="4608300" cy="574500"/>
          </a:xfrm>
          <a:prstGeom prst="rect">
            <a:avLst/>
          </a:prstGeom>
        </p:spPr>
        <p:txBody>
          <a:bodyPr anchorCtr="0" anchor="t" bIns="0" lIns="0" spcFirstLastPara="1" rIns="0" wrap="square" tIns="0">
            <a:spAutoFit/>
          </a:bodyPr>
          <a:lstStyle>
            <a:lvl1pPr indent="-304800" lvl="0" marL="457200" rtl="0">
              <a:lnSpc>
                <a:spcPct val="100000"/>
              </a:lnSpc>
              <a:spcBef>
                <a:spcPts val="0"/>
              </a:spcBef>
              <a:spcAft>
                <a:spcPts val="0"/>
              </a:spcAft>
              <a:buClr>
                <a:schemeClr val="dk1"/>
              </a:buClr>
              <a:buSzPts val="1200"/>
              <a:buChar char="●"/>
              <a:defRPr b="1" sz="1200">
                <a:solidFill>
                  <a:schemeClr val="dk1"/>
                </a:solidFill>
              </a:defRPr>
            </a:lvl1pPr>
            <a:lvl2pPr indent="-304800" lvl="1" marL="914400" rtl="0">
              <a:lnSpc>
                <a:spcPct val="100000"/>
              </a:lnSpc>
              <a:spcBef>
                <a:spcPts val="800"/>
              </a:spcBef>
              <a:spcAft>
                <a:spcPts val="0"/>
              </a:spcAft>
              <a:buClr>
                <a:schemeClr val="dk1"/>
              </a:buClr>
              <a:buSzPts val="1200"/>
              <a:buChar char="○"/>
              <a:defRPr b="1" sz="1200">
                <a:solidFill>
                  <a:schemeClr val="dk1"/>
                </a:solidFill>
              </a:defRPr>
            </a:lvl2pPr>
            <a:lvl3pPr indent="-304800" lvl="2" marL="1371600" rtl="0">
              <a:lnSpc>
                <a:spcPct val="100000"/>
              </a:lnSpc>
              <a:spcBef>
                <a:spcPts val="800"/>
              </a:spcBef>
              <a:spcAft>
                <a:spcPts val="0"/>
              </a:spcAft>
              <a:buClr>
                <a:schemeClr val="dk1"/>
              </a:buClr>
              <a:buSzPts val="1200"/>
              <a:buChar char="■"/>
              <a:defRPr b="1" sz="1200">
                <a:solidFill>
                  <a:schemeClr val="dk1"/>
                </a:solidFill>
              </a:defRPr>
            </a:lvl3pPr>
            <a:lvl4pPr indent="-304800" lvl="3" marL="1828800" rtl="0">
              <a:lnSpc>
                <a:spcPct val="100000"/>
              </a:lnSpc>
              <a:spcBef>
                <a:spcPts val="800"/>
              </a:spcBef>
              <a:spcAft>
                <a:spcPts val="0"/>
              </a:spcAft>
              <a:buClr>
                <a:schemeClr val="dk1"/>
              </a:buClr>
              <a:buSzPts val="1200"/>
              <a:buChar char="●"/>
              <a:defRPr b="1" sz="1200">
                <a:solidFill>
                  <a:schemeClr val="dk1"/>
                </a:solidFill>
              </a:defRPr>
            </a:lvl4pPr>
            <a:lvl5pPr indent="-304800" lvl="4" marL="2286000" rtl="0">
              <a:lnSpc>
                <a:spcPct val="100000"/>
              </a:lnSpc>
              <a:spcBef>
                <a:spcPts val="800"/>
              </a:spcBef>
              <a:spcAft>
                <a:spcPts val="0"/>
              </a:spcAft>
              <a:buClr>
                <a:schemeClr val="dk1"/>
              </a:buClr>
              <a:buSzPts val="1200"/>
              <a:buChar char="○"/>
              <a:defRPr b="1" sz="1200">
                <a:solidFill>
                  <a:schemeClr val="dk1"/>
                </a:solidFill>
              </a:defRPr>
            </a:lvl5pPr>
            <a:lvl6pPr indent="-304800" lvl="5" marL="2743200" rtl="0">
              <a:lnSpc>
                <a:spcPct val="100000"/>
              </a:lnSpc>
              <a:spcBef>
                <a:spcPts val="800"/>
              </a:spcBef>
              <a:spcAft>
                <a:spcPts val="0"/>
              </a:spcAft>
              <a:buClr>
                <a:schemeClr val="dk1"/>
              </a:buClr>
              <a:buSzPts val="1200"/>
              <a:buChar char="■"/>
              <a:defRPr b="1" sz="1200">
                <a:solidFill>
                  <a:schemeClr val="dk1"/>
                </a:solidFill>
              </a:defRPr>
            </a:lvl6pPr>
            <a:lvl7pPr indent="-304800" lvl="6" marL="3200400" rtl="0">
              <a:lnSpc>
                <a:spcPct val="100000"/>
              </a:lnSpc>
              <a:spcBef>
                <a:spcPts val="800"/>
              </a:spcBef>
              <a:spcAft>
                <a:spcPts val="0"/>
              </a:spcAft>
              <a:buClr>
                <a:schemeClr val="dk1"/>
              </a:buClr>
              <a:buSzPts val="1200"/>
              <a:buChar char="●"/>
              <a:defRPr b="1" sz="1200">
                <a:solidFill>
                  <a:schemeClr val="dk1"/>
                </a:solidFill>
              </a:defRPr>
            </a:lvl7pPr>
            <a:lvl8pPr indent="-304800" lvl="7" marL="3657600" rtl="0">
              <a:lnSpc>
                <a:spcPct val="100000"/>
              </a:lnSpc>
              <a:spcBef>
                <a:spcPts val="800"/>
              </a:spcBef>
              <a:spcAft>
                <a:spcPts val="0"/>
              </a:spcAft>
              <a:buClr>
                <a:schemeClr val="dk1"/>
              </a:buClr>
              <a:buSzPts val="1200"/>
              <a:buChar char="○"/>
              <a:defRPr b="1" sz="1200">
                <a:solidFill>
                  <a:schemeClr val="dk1"/>
                </a:solidFill>
              </a:defRPr>
            </a:lvl8pPr>
            <a:lvl9pPr indent="-304800" lvl="8" marL="4114800" rtl="0">
              <a:lnSpc>
                <a:spcPct val="100000"/>
              </a:lnSpc>
              <a:spcBef>
                <a:spcPts val="800"/>
              </a:spcBef>
              <a:spcAft>
                <a:spcPts val="800"/>
              </a:spcAft>
              <a:buClr>
                <a:schemeClr val="dk1"/>
              </a:buClr>
              <a:buSzPts val="1200"/>
              <a:buChar char="■"/>
              <a:defRPr b="1" sz="1200">
                <a:solidFill>
                  <a:schemeClr val="dk1"/>
                </a:solidFill>
              </a:defRPr>
            </a:lvl9pPr>
          </a:lstStyle>
          <a:p/>
        </p:txBody>
      </p:sp>
      <p:pic>
        <p:nvPicPr>
          <p:cNvPr descr="ASU_Horiz_RGB_Digital_MaroonGold.png" id="30" name="Google Shape;30;p7"/>
          <p:cNvPicPr preferRelativeResize="0"/>
          <p:nvPr/>
        </p:nvPicPr>
        <p:blipFill rotWithShape="1">
          <a:blip r:embed="rId2">
            <a:alphaModFix/>
          </a:blip>
          <a:srcRect b="14158" l="3993" r="2039" t="13045"/>
          <a:stretch/>
        </p:blipFill>
        <p:spPr>
          <a:xfrm>
            <a:off x="310823" y="4137962"/>
            <a:ext cx="3767325" cy="8100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background, left">
  <p:cSld name="CUSTOM_23_1_1_1_1_1_1_2_1_1_1">
    <p:spTree>
      <p:nvGrpSpPr>
        <p:cNvPr id="2195" name="Shape 2195"/>
        <p:cNvGrpSpPr/>
        <p:nvPr/>
      </p:nvGrpSpPr>
      <p:grpSpPr>
        <a:xfrm>
          <a:off x="0" y="0"/>
          <a:ext cx="0" cy="0"/>
          <a:chOff x="0" y="0"/>
          <a:chExt cx="0" cy="0"/>
        </a:xfrm>
      </p:grpSpPr>
      <p:sp>
        <p:nvSpPr>
          <p:cNvPr id="2196" name="Google Shape;2196;p61"/>
          <p:cNvSpPr/>
          <p:nvPr>
            <p:ph idx="2" type="pic"/>
          </p:nvPr>
        </p:nvSpPr>
        <p:spPr>
          <a:xfrm>
            <a:off x="18450" y="-9225"/>
            <a:ext cx="9144000" cy="5143500"/>
          </a:xfrm>
          <a:prstGeom prst="rect">
            <a:avLst/>
          </a:prstGeom>
          <a:noFill/>
          <a:ln>
            <a:noFill/>
          </a:ln>
        </p:spPr>
      </p:sp>
      <p:sp>
        <p:nvSpPr>
          <p:cNvPr id="2197" name="Google Shape;2197;p61"/>
          <p:cNvSpPr txBox="1"/>
          <p:nvPr>
            <p:ph type="title"/>
          </p:nvPr>
        </p:nvSpPr>
        <p:spPr>
          <a:xfrm>
            <a:off x="320050" y="315900"/>
            <a:ext cx="3333900" cy="4827600"/>
          </a:xfrm>
          <a:prstGeom prst="rect">
            <a:avLst/>
          </a:prstGeom>
          <a:solidFill>
            <a:srgbClr val="FFFFFF">
              <a:alpha val="91060"/>
            </a:srgbClr>
          </a:solidFill>
        </p:spPr>
        <p:txBody>
          <a:bodyPr anchorCtr="0" anchor="t" bIns="91425" lIns="137150" spcFirstLastPara="1" rIns="137150" wrap="square" tIns="13715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198" name="Google Shape;2198;p61"/>
          <p:cNvSpPr txBox="1"/>
          <p:nvPr>
            <p:ph idx="1" type="body"/>
          </p:nvPr>
        </p:nvSpPr>
        <p:spPr>
          <a:xfrm>
            <a:off x="420625" y="1254875"/>
            <a:ext cx="3043500" cy="35733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grid, left">
  <p:cSld name="CUSTOM_23_1_1_1_1_2_1_1_1_1_1">
    <p:spTree>
      <p:nvGrpSpPr>
        <p:cNvPr id="2199" name="Shape 2199"/>
        <p:cNvGrpSpPr/>
        <p:nvPr/>
      </p:nvGrpSpPr>
      <p:grpSpPr>
        <a:xfrm>
          <a:off x="0" y="0"/>
          <a:ext cx="0" cy="0"/>
          <a:chOff x="0" y="0"/>
          <a:chExt cx="0" cy="0"/>
        </a:xfrm>
      </p:grpSpPr>
      <p:sp>
        <p:nvSpPr>
          <p:cNvPr id="2200" name="Google Shape;2200;p62"/>
          <p:cNvSpPr/>
          <p:nvPr/>
        </p:nvSpPr>
        <p:spPr>
          <a:xfrm>
            <a:off x="6611100" y="-2275"/>
            <a:ext cx="25329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2"/>
          <p:cNvSpPr txBox="1"/>
          <p:nvPr>
            <p:ph type="title"/>
          </p:nvPr>
        </p:nvSpPr>
        <p:spPr>
          <a:xfrm>
            <a:off x="426725" y="881335"/>
            <a:ext cx="3660600" cy="6540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2202" name="Google Shape;2202;p62"/>
          <p:cNvSpPr txBox="1"/>
          <p:nvPr>
            <p:ph idx="1" type="body"/>
          </p:nvPr>
        </p:nvSpPr>
        <p:spPr>
          <a:xfrm>
            <a:off x="417650" y="1642701"/>
            <a:ext cx="3669600" cy="29961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2203" name="Google Shape;2203;p62"/>
          <p:cNvSpPr/>
          <p:nvPr>
            <p:ph idx="2" type="pic"/>
          </p:nvPr>
        </p:nvSpPr>
        <p:spPr>
          <a:xfrm>
            <a:off x="7452350" y="530400"/>
            <a:ext cx="1353000" cy="4108500"/>
          </a:xfrm>
          <a:prstGeom prst="rect">
            <a:avLst/>
          </a:prstGeom>
          <a:noFill/>
          <a:ln>
            <a:noFill/>
          </a:ln>
        </p:spPr>
      </p:sp>
      <p:sp>
        <p:nvSpPr>
          <p:cNvPr id="2204" name="Google Shape;2204;p62"/>
          <p:cNvSpPr/>
          <p:nvPr>
            <p:ph idx="3" type="pic"/>
          </p:nvPr>
        </p:nvSpPr>
        <p:spPr>
          <a:xfrm>
            <a:off x="4617725" y="530400"/>
            <a:ext cx="2782500" cy="1997700"/>
          </a:xfrm>
          <a:prstGeom prst="rect">
            <a:avLst/>
          </a:prstGeom>
          <a:noFill/>
          <a:ln>
            <a:noFill/>
          </a:ln>
        </p:spPr>
      </p:sp>
      <p:sp>
        <p:nvSpPr>
          <p:cNvPr id="2205" name="Google Shape;2205;p62"/>
          <p:cNvSpPr/>
          <p:nvPr>
            <p:ph idx="4" type="pic"/>
          </p:nvPr>
        </p:nvSpPr>
        <p:spPr>
          <a:xfrm>
            <a:off x="4617725" y="2599800"/>
            <a:ext cx="2782500" cy="2039100"/>
          </a:xfrm>
          <a:prstGeom prst="rect">
            <a:avLst/>
          </a:prstGeom>
          <a:noFill/>
          <a:ln>
            <a:noFill/>
          </a:ln>
        </p:spPr>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s, left">
  <p:cSld name="CUSTOM_23_1_1_2_1_1_1_1_1_1_1">
    <p:spTree>
      <p:nvGrpSpPr>
        <p:cNvPr id="2206" name="Shape 2206"/>
        <p:cNvGrpSpPr/>
        <p:nvPr/>
      </p:nvGrpSpPr>
      <p:grpSpPr>
        <a:xfrm>
          <a:off x="0" y="0"/>
          <a:ext cx="0" cy="0"/>
          <a:chOff x="0" y="0"/>
          <a:chExt cx="0" cy="0"/>
        </a:xfrm>
      </p:grpSpPr>
      <p:pic>
        <p:nvPicPr>
          <p:cNvPr id="2207" name="Google Shape;2207;p63"/>
          <p:cNvPicPr preferRelativeResize="0"/>
          <p:nvPr/>
        </p:nvPicPr>
        <p:blipFill>
          <a:blip r:embed="rId2">
            <a:alphaModFix/>
          </a:blip>
          <a:stretch>
            <a:fillRect/>
          </a:stretch>
        </p:blipFill>
        <p:spPr>
          <a:xfrm>
            <a:off x="0" y="-2225"/>
            <a:ext cx="9144003" cy="5147949"/>
          </a:xfrm>
          <a:prstGeom prst="rect">
            <a:avLst/>
          </a:prstGeom>
          <a:noFill/>
          <a:ln>
            <a:noFill/>
          </a:ln>
        </p:spPr>
      </p:pic>
      <p:sp>
        <p:nvSpPr>
          <p:cNvPr id="2208" name="Google Shape;2208;p63"/>
          <p:cNvSpPr/>
          <p:nvPr/>
        </p:nvSpPr>
        <p:spPr>
          <a:xfrm>
            <a:off x="320050" y="544400"/>
            <a:ext cx="7543800" cy="380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63"/>
          <p:cNvSpPr txBox="1"/>
          <p:nvPr>
            <p:ph type="title"/>
          </p:nvPr>
        </p:nvSpPr>
        <p:spPr>
          <a:xfrm>
            <a:off x="426725" y="1144150"/>
            <a:ext cx="2508600" cy="5409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2210" name="Google Shape;2210;p63"/>
          <p:cNvSpPr txBox="1"/>
          <p:nvPr>
            <p:ph idx="1" type="body"/>
          </p:nvPr>
        </p:nvSpPr>
        <p:spPr>
          <a:xfrm>
            <a:off x="417650" y="1873100"/>
            <a:ext cx="2517600" cy="19422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2211" name="Google Shape;2211;p63"/>
          <p:cNvSpPr/>
          <p:nvPr>
            <p:ph idx="2" type="pic"/>
          </p:nvPr>
        </p:nvSpPr>
        <p:spPr>
          <a:xfrm>
            <a:off x="7675230" y="1144150"/>
            <a:ext cx="1472100" cy="2518800"/>
          </a:xfrm>
          <a:prstGeom prst="rect">
            <a:avLst/>
          </a:prstGeom>
          <a:noFill/>
          <a:ln>
            <a:noFill/>
          </a:ln>
        </p:spPr>
      </p:sp>
      <p:sp>
        <p:nvSpPr>
          <p:cNvPr id="2212" name="Google Shape;2212;p63"/>
          <p:cNvSpPr/>
          <p:nvPr>
            <p:ph idx="3" type="pic"/>
          </p:nvPr>
        </p:nvSpPr>
        <p:spPr>
          <a:xfrm>
            <a:off x="6201934" y="1144150"/>
            <a:ext cx="1472100" cy="2518800"/>
          </a:xfrm>
          <a:prstGeom prst="rect">
            <a:avLst/>
          </a:prstGeom>
          <a:noFill/>
          <a:ln>
            <a:noFill/>
          </a:ln>
        </p:spPr>
      </p:sp>
      <p:sp>
        <p:nvSpPr>
          <p:cNvPr id="2213" name="Google Shape;2213;p63"/>
          <p:cNvSpPr/>
          <p:nvPr>
            <p:ph idx="4" type="pic"/>
          </p:nvPr>
        </p:nvSpPr>
        <p:spPr>
          <a:xfrm>
            <a:off x="4728604" y="1144150"/>
            <a:ext cx="1472100" cy="2518800"/>
          </a:xfrm>
          <a:prstGeom prst="rect">
            <a:avLst/>
          </a:prstGeom>
          <a:noFill/>
          <a:ln>
            <a:noFill/>
          </a:ln>
        </p:spPr>
      </p:sp>
      <p:sp>
        <p:nvSpPr>
          <p:cNvPr id="2214" name="Google Shape;2214;p63"/>
          <p:cNvSpPr/>
          <p:nvPr>
            <p:ph idx="5" type="pic"/>
          </p:nvPr>
        </p:nvSpPr>
        <p:spPr>
          <a:xfrm>
            <a:off x="3255275" y="1144150"/>
            <a:ext cx="1472100" cy="2518800"/>
          </a:xfrm>
          <a:prstGeom prst="rect">
            <a:avLst/>
          </a:prstGeom>
          <a:noFill/>
          <a:ln>
            <a:noFill/>
          </a:ln>
        </p:spPr>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layout">
  <p:cSld name="CUSTOM_22_1_1_1_1_1_1_1_1_1_1_1">
    <p:spTree>
      <p:nvGrpSpPr>
        <p:cNvPr id="2215" name="Shape 2215"/>
        <p:cNvGrpSpPr/>
        <p:nvPr/>
      </p:nvGrpSpPr>
      <p:grpSpPr>
        <a:xfrm>
          <a:off x="0" y="0"/>
          <a:ext cx="0" cy="0"/>
          <a:chOff x="0" y="0"/>
          <a:chExt cx="0" cy="0"/>
        </a:xfrm>
      </p:grpSpPr>
      <p:sp>
        <p:nvSpPr>
          <p:cNvPr id="2216" name="Google Shape;2216;p64"/>
          <p:cNvSpPr txBox="1"/>
          <p:nvPr>
            <p:ph idx="1" type="body"/>
          </p:nvPr>
        </p:nvSpPr>
        <p:spPr>
          <a:xfrm>
            <a:off x="420625" y="1301025"/>
            <a:ext cx="3355800" cy="12606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800"/>
              </a:spcBef>
              <a:spcAft>
                <a:spcPts val="0"/>
              </a:spcAft>
              <a:buSzPts val="1200"/>
              <a:buChar char="○"/>
              <a:defRPr sz="1200"/>
            </a:lvl2pPr>
            <a:lvl3pPr indent="-304800" lvl="2" marL="1371600" rtl="0">
              <a:spcBef>
                <a:spcPts val="800"/>
              </a:spcBef>
              <a:spcAft>
                <a:spcPts val="0"/>
              </a:spcAft>
              <a:buSzPts val="1200"/>
              <a:buChar char="■"/>
              <a:defRPr sz="1200"/>
            </a:lvl3pPr>
            <a:lvl4pPr indent="-304800" lvl="3" marL="1828800" rtl="0">
              <a:spcBef>
                <a:spcPts val="800"/>
              </a:spcBef>
              <a:spcAft>
                <a:spcPts val="0"/>
              </a:spcAft>
              <a:buSzPts val="1200"/>
              <a:buChar char="●"/>
              <a:defRPr sz="1200"/>
            </a:lvl4pPr>
            <a:lvl5pPr indent="-304800" lvl="4" marL="2286000" rtl="0">
              <a:spcBef>
                <a:spcPts val="800"/>
              </a:spcBef>
              <a:spcAft>
                <a:spcPts val="0"/>
              </a:spcAft>
              <a:buSzPts val="1200"/>
              <a:buChar char="○"/>
              <a:defRPr sz="1200"/>
            </a:lvl5pPr>
            <a:lvl6pPr indent="-304800" lvl="5" marL="2743200" rtl="0">
              <a:spcBef>
                <a:spcPts val="800"/>
              </a:spcBef>
              <a:spcAft>
                <a:spcPts val="0"/>
              </a:spcAft>
              <a:buSzPts val="1200"/>
              <a:buChar char="■"/>
              <a:defRPr sz="1200"/>
            </a:lvl6pPr>
            <a:lvl7pPr indent="-304800" lvl="6" marL="3200400" rtl="0">
              <a:spcBef>
                <a:spcPts val="800"/>
              </a:spcBef>
              <a:spcAft>
                <a:spcPts val="0"/>
              </a:spcAft>
              <a:buSzPts val="1200"/>
              <a:buChar char="●"/>
              <a:defRPr sz="1200"/>
            </a:lvl7pPr>
            <a:lvl8pPr indent="-304800" lvl="7" marL="3657600" rtl="0">
              <a:spcBef>
                <a:spcPts val="800"/>
              </a:spcBef>
              <a:spcAft>
                <a:spcPts val="0"/>
              </a:spcAft>
              <a:buSzPts val="1200"/>
              <a:buChar char="○"/>
              <a:defRPr sz="1200"/>
            </a:lvl8pPr>
            <a:lvl9pPr indent="-304800" lvl="8" marL="4114800" rtl="0">
              <a:spcBef>
                <a:spcPts val="800"/>
              </a:spcBef>
              <a:spcAft>
                <a:spcPts val="800"/>
              </a:spcAft>
              <a:buSzPts val="1200"/>
              <a:buChar char="■"/>
              <a:defRPr sz="1200"/>
            </a:lvl9pPr>
          </a:lstStyle>
          <a:p/>
        </p:txBody>
      </p:sp>
      <p:sp>
        <p:nvSpPr>
          <p:cNvPr id="2217" name="Google Shape;2217;p64"/>
          <p:cNvSpPr txBox="1"/>
          <p:nvPr>
            <p:ph type="title"/>
          </p:nvPr>
        </p:nvSpPr>
        <p:spPr>
          <a:xfrm>
            <a:off x="424925" y="511525"/>
            <a:ext cx="3355800" cy="3726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2218" name="Google Shape;2218;p64"/>
          <p:cNvSpPr txBox="1"/>
          <p:nvPr/>
        </p:nvSpPr>
        <p:spPr>
          <a:xfrm>
            <a:off x="0" y="0"/>
            <a:ext cx="323700" cy="25617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Calibri"/>
              <a:ea typeface="Calibri"/>
              <a:cs typeface="Calibri"/>
              <a:sym typeface="Calibri"/>
            </a:endParaRPr>
          </a:p>
        </p:txBody>
      </p:sp>
      <p:sp>
        <p:nvSpPr>
          <p:cNvPr id="2219" name="Google Shape;2219;p64"/>
          <p:cNvSpPr/>
          <p:nvPr>
            <p:ph idx="2" type="pic"/>
          </p:nvPr>
        </p:nvSpPr>
        <p:spPr>
          <a:xfrm>
            <a:off x="4197100" y="-18450"/>
            <a:ext cx="4947000" cy="2587800"/>
          </a:xfrm>
          <a:prstGeom prst="rect">
            <a:avLst/>
          </a:prstGeom>
          <a:noFill/>
          <a:ln>
            <a:noFill/>
          </a:ln>
        </p:spPr>
      </p:sp>
      <p:sp>
        <p:nvSpPr>
          <p:cNvPr id="2220" name="Google Shape;2220;p64"/>
          <p:cNvSpPr txBox="1"/>
          <p:nvPr>
            <p:ph idx="3" type="subTitle"/>
          </p:nvPr>
        </p:nvSpPr>
        <p:spPr>
          <a:xfrm>
            <a:off x="738175" y="2878525"/>
            <a:ext cx="1355700" cy="599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b="1" sz="1600"/>
            </a:lvl1pPr>
            <a:lvl2pPr lvl="1" rtl="0">
              <a:lnSpc>
                <a:spcPct val="100000"/>
              </a:lnSpc>
              <a:spcBef>
                <a:spcPts val="800"/>
              </a:spcBef>
              <a:spcAft>
                <a:spcPts val="0"/>
              </a:spcAft>
              <a:buSzPts val="2000"/>
              <a:buNone/>
              <a:defRPr/>
            </a:lvl2pPr>
            <a:lvl3pPr lvl="2" rtl="0">
              <a:lnSpc>
                <a:spcPct val="100000"/>
              </a:lnSpc>
              <a:spcBef>
                <a:spcPts val="800"/>
              </a:spcBef>
              <a:spcAft>
                <a:spcPts val="0"/>
              </a:spcAft>
              <a:buSzPts val="2000"/>
              <a:buNone/>
              <a:defRPr/>
            </a:lvl3pPr>
            <a:lvl4pPr lvl="3" rtl="0">
              <a:lnSpc>
                <a:spcPct val="100000"/>
              </a:lnSpc>
              <a:spcBef>
                <a:spcPts val="800"/>
              </a:spcBef>
              <a:spcAft>
                <a:spcPts val="0"/>
              </a:spcAft>
              <a:buSzPts val="2000"/>
              <a:buNone/>
              <a:defRPr/>
            </a:lvl4pPr>
            <a:lvl5pPr lvl="4" rtl="0">
              <a:lnSpc>
                <a:spcPct val="100000"/>
              </a:lnSpc>
              <a:spcBef>
                <a:spcPts val="800"/>
              </a:spcBef>
              <a:spcAft>
                <a:spcPts val="0"/>
              </a:spcAft>
              <a:buSzPts val="2000"/>
              <a:buNone/>
              <a:defRPr/>
            </a:lvl5pPr>
            <a:lvl6pPr lvl="5" rtl="0">
              <a:lnSpc>
                <a:spcPct val="100000"/>
              </a:lnSpc>
              <a:spcBef>
                <a:spcPts val="800"/>
              </a:spcBef>
              <a:spcAft>
                <a:spcPts val="0"/>
              </a:spcAft>
              <a:buSzPts val="2000"/>
              <a:buNone/>
              <a:defRPr/>
            </a:lvl6pPr>
            <a:lvl7pPr lvl="6" rtl="0">
              <a:lnSpc>
                <a:spcPct val="100000"/>
              </a:lnSpc>
              <a:spcBef>
                <a:spcPts val="800"/>
              </a:spcBef>
              <a:spcAft>
                <a:spcPts val="0"/>
              </a:spcAft>
              <a:buSzPts val="2000"/>
              <a:buNone/>
              <a:defRPr/>
            </a:lvl7pPr>
            <a:lvl8pPr lvl="7" rtl="0">
              <a:lnSpc>
                <a:spcPct val="100000"/>
              </a:lnSpc>
              <a:spcBef>
                <a:spcPts val="800"/>
              </a:spcBef>
              <a:spcAft>
                <a:spcPts val="0"/>
              </a:spcAft>
              <a:buSzPts val="2000"/>
              <a:buNone/>
              <a:defRPr/>
            </a:lvl8pPr>
            <a:lvl9pPr lvl="8" rtl="0">
              <a:lnSpc>
                <a:spcPct val="100000"/>
              </a:lnSpc>
              <a:spcBef>
                <a:spcPts val="800"/>
              </a:spcBef>
              <a:spcAft>
                <a:spcPts val="800"/>
              </a:spcAft>
              <a:buSzPts val="2000"/>
              <a:buNone/>
              <a:defRPr/>
            </a:lvl9pPr>
          </a:lstStyle>
          <a:p/>
        </p:txBody>
      </p:sp>
      <p:sp>
        <p:nvSpPr>
          <p:cNvPr id="2221" name="Google Shape;2221;p64"/>
          <p:cNvSpPr txBox="1"/>
          <p:nvPr>
            <p:ph idx="4" type="body"/>
          </p:nvPr>
        </p:nvSpPr>
        <p:spPr>
          <a:xfrm>
            <a:off x="738175" y="3519658"/>
            <a:ext cx="1355700" cy="2490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sz="800"/>
            </a:lvl1pPr>
            <a:lvl2pPr indent="-355600" lvl="1" marL="914400" rtl="0">
              <a:spcBef>
                <a:spcPts val="800"/>
              </a:spcBef>
              <a:spcAft>
                <a:spcPts val="0"/>
              </a:spcAft>
              <a:buSzPts val="2000"/>
              <a:buChar char="○"/>
              <a:defRPr/>
            </a:lvl2pPr>
            <a:lvl3pPr indent="-355600" lvl="2" marL="1371600" rtl="0">
              <a:spcBef>
                <a:spcPts val="800"/>
              </a:spcBef>
              <a:spcAft>
                <a:spcPts val="0"/>
              </a:spcAft>
              <a:buSzPts val="2000"/>
              <a:buChar char="■"/>
              <a:defRPr/>
            </a:lvl3pPr>
            <a:lvl4pPr indent="-355600" lvl="3" marL="1828800" rtl="0">
              <a:spcBef>
                <a:spcPts val="800"/>
              </a:spcBef>
              <a:spcAft>
                <a:spcPts val="0"/>
              </a:spcAft>
              <a:buSzPts val="2000"/>
              <a:buChar char="●"/>
              <a:defRPr/>
            </a:lvl4pPr>
            <a:lvl5pPr indent="-355600" lvl="4" marL="2286000" rtl="0">
              <a:spcBef>
                <a:spcPts val="800"/>
              </a:spcBef>
              <a:spcAft>
                <a:spcPts val="0"/>
              </a:spcAft>
              <a:buSzPts val="2000"/>
              <a:buChar char="○"/>
              <a:defRPr/>
            </a:lvl5pPr>
            <a:lvl6pPr indent="-355600" lvl="5" marL="2743200" rtl="0">
              <a:spcBef>
                <a:spcPts val="800"/>
              </a:spcBef>
              <a:spcAft>
                <a:spcPts val="0"/>
              </a:spcAft>
              <a:buSzPts val="2000"/>
              <a:buChar char="■"/>
              <a:defRPr/>
            </a:lvl6pPr>
            <a:lvl7pPr indent="-355600" lvl="6" marL="3200400" rtl="0">
              <a:spcBef>
                <a:spcPts val="800"/>
              </a:spcBef>
              <a:spcAft>
                <a:spcPts val="0"/>
              </a:spcAft>
              <a:buSzPts val="2000"/>
              <a:buChar char="●"/>
              <a:defRPr/>
            </a:lvl7pPr>
            <a:lvl8pPr indent="-355600" lvl="7" marL="3657600" rtl="0">
              <a:spcBef>
                <a:spcPts val="800"/>
              </a:spcBef>
              <a:spcAft>
                <a:spcPts val="0"/>
              </a:spcAft>
              <a:buSzPts val="2000"/>
              <a:buChar char="○"/>
              <a:defRPr/>
            </a:lvl8pPr>
            <a:lvl9pPr indent="-355600" lvl="8" marL="4114800" rtl="0">
              <a:spcBef>
                <a:spcPts val="800"/>
              </a:spcBef>
              <a:spcAft>
                <a:spcPts val="800"/>
              </a:spcAft>
              <a:buSzPts val="2000"/>
              <a:buChar char="■"/>
              <a:defRPr/>
            </a:lvl9pPr>
          </a:lstStyle>
          <a:p/>
        </p:txBody>
      </p:sp>
      <p:sp>
        <p:nvSpPr>
          <p:cNvPr id="2222" name="Google Shape;2222;p64"/>
          <p:cNvSpPr txBox="1"/>
          <p:nvPr>
            <p:ph idx="5" type="body"/>
          </p:nvPr>
        </p:nvSpPr>
        <p:spPr>
          <a:xfrm>
            <a:off x="738175" y="3884575"/>
            <a:ext cx="1355700" cy="943500"/>
          </a:xfrm>
          <a:prstGeom prst="rect">
            <a:avLst/>
          </a:prstGeom>
        </p:spPr>
        <p:txBody>
          <a:bodyPr anchorCtr="0" anchor="t" bIns="0" lIns="0" spcFirstLastPara="1" rIns="0" wrap="square" tIns="0">
            <a:noAutofit/>
          </a:bodyPr>
          <a:lstStyle>
            <a:lvl1pPr indent="-279400" lvl="0" marL="457200" rtl="0">
              <a:lnSpc>
                <a:spcPct val="100000"/>
              </a:lnSpc>
              <a:spcBef>
                <a:spcPts val="0"/>
              </a:spcBef>
              <a:spcAft>
                <a:spcPts val="0"/>
              </a:spcAft>
              <a:buSzPts val="800"/>
              <a:buChar char="●"/>
              <a:defRPr sz="800"/>
            </a:lvl1pPr>
            <a:lvl2pPr indent="-279400" lvl="1" marL="914400" rtl="0">
              <a:lnSpc>
                <a:spcPct val="100000"/>
              </a:lnSpc>
              <a:spcBef>
                <a:spcPts val="400"/>
              </a:spcBef>
              <a:spcAft>
                <a:spcPts val="0"/>
              </a:spcAft>
              <a:buSzPts val="800"/>
              <a:buChar char="○"/>
              <a:defRPr sz="800"/>
            </a:lvl2pPr>
            <a:lvl3pPr indent="-279400" lvl="2" marL="1371600" rtl="0">
              <a:lnSpc>
                <a:spcPct val="100000"/>
              </a:lnSpc>
              <a:spcBef>
                <a:spcPts val="400"/>
              </a:spcBef>
              <a:spcAft>
                <a:spcPts val="0"/>
              </a:spcAft>
              <a:buSzPts val="800"/>
              <a:buChar char="■"/>
              <a:defRPr sz="800"/>
            </a:lvl3pPr>
            <a:lvl4pPr indent="-279400" lvl="3" marL="1828800" rtl="0">
              <a:lnSpc>
                <a:spcPct val="100000"/>
              </a:lnSpc>
              <a:spcBef>
                <a:spcPts val="400"/>
              </a:spcBef>
              <a:spcAft>
                <a:spcPts val="0"/>
              </a:spcAft>
              <a:buSzPts val="800"/>
              <a:buChar char="●"/>
              <a:defRPr sz="800"/>
            </a:lvl4pPr>
            <a:lvl5pPr indent="-279400" lvl="4" marL="2286000" rtl="0">
              <a:lnSpc>
                <a:spcPct val="100000"/>
              </a:lnSpc>
              <a:spcBef>
                <a:spcPts val="400"/>
              </a:spcBef>
              <a:spcAft>
                <a:spcPts val="0"/>
              </a:spcAft>
              <a:buSzPts val="800"/>
              <a:buChar char="○"/>
              <a:defRPr sz="800"/>
            </a:lvl5pPr>
            <a:lvl6pPr indent="-279400" lvl="5" marL="2743200" rtl="0">
              <a:lnSpc>
                <a:spcPct val="100000"/>
              </a:lnSpc>
              <a:spcBef>
                <a:spcPts val="400"/>
              </a:spcBef>
              <a:spcAft>
                <a:spcPts val="0"/>
              </a:spcAft>
              <a:buSzPts val="800"/>
              <a:buChar char="■"/>
              <a:defRPr sz="800"/>
            </a:lvl6pPr>
            <a:lvl7pPr indent="-279400" lvl="6" marL="3200400" rtl="0">
              <a:lnSpc>
                <a:spcPct val="100000"/>
              </a:lnSpc>
              <a:spcBef>
                <a:spcPts val="400"/>
              </a:spcBef>
              <a:spcAft>
                <a:spcPts val="0"/>
              </a:spcAft>
              <a:buSzPts val="800"/>
              <a:buChar char="●"/>
              <a:defRPr sz="800"/>
            </a:lvl7pPr>
            <a:lvl8pPr indent="-279400" lvl="7" marL="3657600" rtl="0">
              <a:lnSpc>
                <a:spcPct val="100000"/>
              </a:lnSpc>
              <a:spcBef>
                <a:spcPts val="400"/>
              </a:spcBef>
              <a:spcAft>
                <a:spcPts val="0"/>
              </a:spcAft>
              <a:buSzPts val="800"/>
              <a:buChar char="○"/>
              <a:defRPr sz="800"/>
            </a:lvl8pPr>
            <a:lvl9pPr indent="-279400" lvl="8" marL="4114800" rtl="0">
              <a:lnSpc>
                <a:spcPct val="100000"/>
              </a:lnSpc>
              <a:spcBef>
                <a:spcPts val="400"/>
              </a:spcBef>
              <a:spcAft>
                <a:spcPts val="400"/>
              </a:spcAft>
              <a:buSzPts val="800"/>
              <a:buChar char="■"/>
              <a:defRPr sz="800"/>
            </a:lvl9pPr>
          </a:lstStyle>
          <a:p/>
        </p:txBody>
      </p:sp>
      <p:sp>
        <p:nvSpPr>
          <p:cNvPr id="2223" name="Google Shape;2223;p64"/>
          <p:cNvSpPr txBox="1"/>
          <p:nvPr>
            <p:ph idx="6" type="subTitle"/>
          </p:nvPr>
        </p:nvSpPr>
        <p:spPr>
          <a:xfrm>
            <a:off x="6611100" y="2878525"/>
            <a:ext cx="1355700" cy="599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b="1" sz="1600"/>
            </a:lvl1pPr>
            <a:lvl2pPr lvl="1" rtl="0">
              <a:lnSpc>
                <a:spcPct val="100000"/>
              </a:lnSpc>
              <a:spcBef>
                <a:spcPts val="800"/>
              </a:spcBef>
              <a:spcAft>
                <a:spcPts val="0"/>
              </a:spcAft>
              <a:buSzPts val="2000"/>
              <a:buNone/>
              <a:defRPr/>
            </a:lvl2pPr>
            <a:lvl3pPr lvl="2" rtl="0">
              <a:lnSpc>
                <a:spcPct val="100000"/>
              </a:lnSpc>
              <a:spcBef>
                <a:spcPts val="800"/>
              </a:spcBef>
              <a:spcAft>
                <a:spcPts val="0"/>
              </a:spcAft>
              <a:buSzPts val="2000"/>
              <a:buNone/>
              <a:defRPr/>
            </a:lvl3pPr>
            <a:lvl4pPr lvl="3" rtl="0">
              <a:lnSpc>
                <a:spcPct val="100000"/>
              </a:lnSpc>
              <a:spcBef>
                <a:spcPts val="800"/>
              </a:spcBef>
              <a:spcAft>
                <a:spcPts val="0"/>
              </a:spcAft>
              <a:buSzPts val="2000"/>
              <a:buNone/>
              <a:defRPr/>
            </a:lvl4pPr>
            <a:lvl5pPr lvl="4" rtl="0">
              <a:lnSpc>
                <a:spcPct val="100000"/>
              </a:lnSpc>
              <a:spcBef>
                <a:spcPts val="800"/>
              </a:spcBef>
              <a:spcAft>
                <a:spcPts val="0"/>
              </a:spcAft>
              <a:buSzPts val="2000"/>
              <a:buNone/>
              <a:defRPr/>
            </a:lvl5pPr>
            <a:lvl6pPr lvl="5" rtl="0">
              <a:lnSpc>
                <a:spcPct val="100000"/>
              </a:lnSpc>
              <a:spcBef>
                <a:spcPts val="800"/>
              </a:spcBef>
              <a:spcAft>
                <a:spcPts val="0"/>
              </a:spcAft>
              <a:buSzPts val="2000"/>
              <a:buNone/>
              <a:defRPr/>
            </a:lvl6pPr>
            <a:lvl7pPr lvl="6" rtl="0">
              <a:lnSpc>
                <a:spcPct val="100000"/>
              </a:lnSpc>
              <a:spcBef>
                <a:spcPts val="800"/>
              </a:spcBef>
              <a:spcAft>
                <a:spcPts val="0"/>
              </a:spcAft>
              <a:buSzPts val="2000"/>
              <a:buNone/>
              <a:defRPr/>
            </a:lvl7pPr>
            <a:lvl8pPr lvl="7" rtl="0">
              <a:lnSpc>
                <a:spcPct val="100000"/>
              </a:lnSpc>
              <a:spcBef>
                <a:spcPts val="800"/>
              </a:spcBef>
              <a:spcAft>
                <a:spcPts val="0"/>
              </a:spcAft>
              <a:buSzPts val="2000"/>
              <a:buNone/>
              <a:defRPr/>
            </a:lvl8pPr>
            <a:lvl9pPr lvl="8" rtl="0">
              <a:lnSpc>
                <a:spcPct val="100000"/>
              </a:lnSpc>
              <a:spcBef>
                <a:spcPts val="800"/>
              </a:spcBef>
              <a:spcAft>
                <a:spcPts val="800"/>
              </a:spcAft>
              <a:buSzPts val="2000"/>
              <a:buNone/>
              <a:defRPr/>
            </a:lvl9pPr>
          </a:lstStyle>
          <a:p/>
        </p:txBody>
      </p:sp>
      <p:sp>
        <p:nvSpPr>
          <p:cNvPr id="2224" name="Google Shape;2224;p64"/>
          <p:cNvSpPr txBox="1"/>
          <p:nvPr>
            <p:ph idx="7" type="body"/>
          </p:nvPr>
        </p:nvSpPr>
        <p:spPr>
          <a:xfrm>
            <a:off x="6611100" y="3519658"/>
            <a:ext cx="1355700" cy="2490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sz="800"/>
            </a:lvl1pPr>
            <a:lvl2pPr indent="-355600" lvl="1" marL="914400" rtl="0">
              <a:spcBef>
                <a:spcPts val="800"/>
              </a:spcBef>
              <a:spcAft>
                <a:spcPts val="0"/>
              </a:spcAft>
              <a:buSzPts val="2000"/>
              <a:buChar char="○"/>
              <a:defRPr/>
            </a:lvl2pPr>
            <a:lvl3pPr indent="-355600" lvl="2" marL="1371600" rtl="0">
              <a:spcBef>
                <a:spcPts val="800"/>
              </a:spcBef>
              <a:spcAft>
                <a:spcPts val="0"/>
              </a:spcAft>
              <a:buSzPts val="2000"/>
              <a:buChar char="■"/>
              <a:defRPr/>
            </a:lvl3pPr>
            <a:lvl4pPr indent="-355600" lvl="3" marL="1828800" rtl="0">
              <a:spcBef>
                <a:spcPts val="800"/>
              </a:spcBef>
              <a:spcAft>
                <a:spcPts val="0"/>
              </a:spcAft>
              <a:buSzPts val="2000"/>
              <a:buChar char="●"/>
              <a:defRPr/>
            </a:lvl4pPr>
            <a:lvl5pPr indent="-355600" lvl="4" marL="2286000" rtl="0">
              <a:spcBef>
                <a:spcPts val="800"/>
              </a:spcBef>
              <a:spcAft>
                <a:spcPts val="0"/>
              </a:spcAft>
              <a:buSzPts val="2000"/>
              <a:buChar char="○"/>
              <a:defRPr/>
            </a:lvl5pPr>
            <a:lvl6pPr indent="-355600" lvl="5" marL="2743200" rtl="0">
              <a:spcBef>
                <a:spcPts val="800"/>
              </a:spcBef>
              <a:spcAft>
                <a:spcPts val="0"/>
              </a:spcAft>
              <a:buSzPts val="2000"/>
              <a:buChar char="■"/>
              <a:defRPr/>
            </a:lvl6pPr>
            <a:lvl7pPr indent="-355600" lvl="6" marL="3200400" rtl="0">
              <a:spcBef>
                <a:spcPts val="800"/>
              </a:spcBef>
              <a:spcAft>
                <a:spcPts val="0"/>
              </a:spcAft>
              <a:buSzPts val="2000"/>
              <a:buChar char="●"/>
              <a:defRPr/>
            </a:lvl7pPr>
            <a:lvl8pPr indent="-355600" lvl="7" marL="3657600" rtl="0">
              <a:spcBef>
                <a:spcPts val="800"/>
              </a:spcBef>
              <a:spcAft>
                <a:spcPts val="0"/>
              </a:spcAft>
              <a:buSzPts val="2000"/>
              <a:buChar char="○"/>
              <a:defRPr/>
            </a:lvl8pPr>
            <a:lvl9pPr indent="-355600" lvl="8" marL="4114800" rtl="0">
              <a:spcBef>
                <a:spcPts val="800"/>
              </a:spcBef>
              <a:spcAft>
                <a:spcPts val="800"/>
              </a:spcAft>
              <a:buSzPts val="2000"/>
              <a:buChar char="■"/>
              <a:defRPr/>
            </a:lvl9pPr>
          </a:lstStyle>
          <a:p/>
        </p:txBody>
      </p:sp>
      <p:sp>
        <p:nvSpPr>
          <p:cNvPr id="2225" name="Google Shape;2225;p64"/>
          <p:cNvSpPr txBox="1"/>
          <p:nvPr>
            <p:ph idx="8" type="body"/>
          </p:nvPr>
        </p:nvSpPr>
        <p:spPr>
          <a:xfrm>
            <a:off x="6611100" y="3884575"/>
            <a:ext cx="1355700" cy="943500"/>
          </a:xfrm>
          <a:prstGeom prst="rect">
            <a:avLst/>
          </a:prstGeom>
        </p:spPr>
        <p:txBody>
          <a:bodyPr anchorCtr="0" anchor="t" bIns="0" lIns="0" spcFirstLastPara="1" rIns="0" wrap="square" tIns="0">
            <a:noAutofit/>
          </a:bodyPr>
          <a:lstStyle>
            <a:lvl1pPr indent="-279400" lvl="0" marL="457200" rtl="0">
              <a:lnSpc>
                <a:spcPct val="100000"/>
              </a:lnSpc>
              <a:spcBef>
                <a:spcPts val="0"/>
              </a:spcBef>
              <a:spcAft>
                <a:spcPts val="0"/>
              </a:spcAft>
              <a:buSzPts val="800"/>
              <a:buChar char="●"/>
              <a:defRPr sz="800"/>
            </a:lvl1pPr>
            <a:lvl2pPr indent="-279400" lvl="1" marL="914400" rtl="0">
              <a:lnSpc>
                <a:spcPct val="100000"/>
              </a:lnSpc>
              <a:spcBef>
                <a:spcPts val="400"/>
              </a:spcBef>
              <a:spcAft>
                <a:spcPts val="0"/>
              </a:spcAft>
              <a:buSzPts val="800"/>
              <a:buChar char="○"/>
              <a:defRPr sz="800"/>
            </a:lvl2pPr>
            <a:lvl3pPr indent="-279400" lvl="2" marL="1371600" rtl="0">
              <a:lnSpc>
                <a:spcPct val="100000"/>
              </a:lnSpc>
              <a:spcBef>
                <a:spcPts val="400"/>
              </a:spcBef>
              <a:spcAft>
                <a:spcPts val="0"/>
              </a:spcAft>
              <a:buSzPts val="800"/>
              <a:buChar char="■"/>
              <a:defRPr sz="800"/>
            </a:lvl3pPr>
            <a:lvl4pPr indent="-279400" lvl="3" marL="1828800" rtl="0">
              <a:lnSpc>
                <a:spcPct val="100000"/>
              </a:lnSpc>
              <a:spcBef>
                <a:spcPts val="400"/>
              </a:spcBef>
              <a:spcAft>
                <a:spcPts val="0"/>
              </a:spcAft>
              <a:buSzPts val="800"/>
              <a:buChar char="●"/>
              <a:defRPr sz="800"/>
            </a:lvl4pPr>
            <a:lvl5pPr indent="-279400" lvl="4" marL="2286000" rtl="0">
              <a:lnSpc>
                <a:spcPct val="100000"/>
              </a:lnSpc>
              <a:spcBef>
                <a:spcPts val="400"/>
              </a:spcBef>
              <a:spcAft>
                <a:spcPts val="0"/>
              </a:spcAft>
              <a:buSzPts val="800"/>
              <a:buChar char="○"/>
              <a:defRPr sz="800"/>
            </a:lvl5pPr>
            <a:lvl6pPr indent="-279400" lvl="5" marL="2743200" rtl="0">
              <a:lnSpc>
                <a:spcPct val="100000"/>
              </a:lnSpc>
              <a:spcBef>
                <a:spcPts val="400"/>
              </a:spcBef>
              <a:spcAft>
                <a:spcPts val="0"/>
              </a:spcAft>
              <a:buSzPts val="800"/>
              <a:buChar char="■"/>
              <a:defRPr sz="800"/>
            </a:lvl6pPr>
            <a:lvl7pPr indent="-279400" lvl="6" marL="3200400" rtl="0">
              <a:lnSpc>
                <a:spcPct val="100000"/>
              </a:lnSpc>
              <a:spcBef>
                <a:spcPts val="400"/>
              </a:spcBef>
              <a:spcAft>
                <a:spcPts val="0"/>
              </a:spcAft>
              <a:buSzPts val="800"/>
              <a:buChar char="●"/>
              <a:defRPr sz="800"/>
            </a:lvl7pPr>
            <a:lvl8pPr indent="-279400" lvl="7" marL="3657600" rtl="0">
              <a:lnSpc>
                <a:spcPct val="100000"/>
              </a:lnSpc>
              <a:spcBef>
                <a:spcPts val="400"/>
              </a:spcBef>
              <a:spcAft>
                <a:spcPts val="0"/>
              </a:spcAft>
              <a:buSzPts val="800"/>
              <a:buChar char="○"/>
              <a:defRPr sz="800"/>
            </a:lvl8pPr>
            <a:lvl9pPr indent="-279400" lvl="8" marL="4114800" rtl="0">
              <a:lnSpc>
                <a:spcPct val="100000"/>
              </a:lnSpc>
              <a:spcBef>
                <a:spcPts val="400"/>
              </a:spcBef>
              <a:spcAft>
                <a:spcPts val="400"/>
              </a:spcAft>
              <a:buSzPts val="800"/>
              <a:buChar char="■"/>
              <a:defRPr sz="800"/>
            </a:lvl9pPr>
          </a:lstStyle>
          <a:p/>
        </p:txBody>
      </p:sp>
      <p:sp>
        <p:nvSpPr>
          <p:cNvPr id="2226" name="Google Shape;2226;p64"/>
          <p:cNvSpPr txBox="1"/>
          <p:nvPr>
            <p:ph idx="9" type="subTitle"/>
          </p:nvPr>
        </p:nvSpPr>
        <p:spPr>
          <a:xfrm>
            <a:off x="3674613" y="2878525"/>
            <a:ext cx="1355700" cy="599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b="1" sz="1600"/>
            </a:lvl1pPr>
            <a:lvl2pPr lvl="1" rtl="0">
              <a:lnSpc>
                <a:spcPct val="100000"/>
              </a:lnSpc>
              <a:spcBef>
                <a:spcPts val="800"/>
              </a:spcBef>
              <a:spcAft>
                <a:spcPts val="0"/>
              </a:spcAft>
              <a:buSzPts val="2000"/>
              <a:buNone/>
              <a:defRPr/>
            </a:lvl2pPr>
            <a:lvl3pPr lvl="2" rtl="0">
              <a:lnSpc>
                <a:spcPct val="100000"/>
              </a:lnSpc>
              <a:spcBef>
                <a:spcPts val="800"/>
              </a:spcBef>
              <a:spcAft>
                <a:spcPts val="0"/>
              </a:spcAft>
              <a:buSzPts val="2000"/>
              <a:buNone/>
              <a:defRPr/>
            </a:lvl3pPr>
            <a:lvl4pPr lvl="3" rtl="0">
              <a:lnSpc>
                <a:spcPct val="100000"/>
              </a:lnSpc>
              <a:spcBef>
                <a:spcPts val="800"/>
              </a:spcBef>
              <a:spcAft>
                <a:spcPts val="0"/>
              </a:spcAft>
              <a:buSzPts val="2000"/>
              <a:buNone/>
              <a:defRPr/>
            </a:lvl4pPr>
            <a:lvl5pPr lvl="4" rtl="0">
              <a:lnSpc>
                <a:spcPct val="100000"/>
              </a:lnSpc>
              <a:spcBef>
                <a:spcPts val="800"/>
              </a:spcBef>
              <a:spcAft>
                <a:spcPts val="0"/>
              </a:spcAft>
              <a:buSzPts val="2000"/>
              <a:buNone/>
              <a:defRPr/>
            </a:lvl5pPr>
            <a:lvl6pPr lvl="5" rtl="0">
              <a:lnSpc>
                <a:spcPct val="100000"/>
              </a:lnSpc>
              <a:spcBef>
                <a:spcPts val="800"/>
              </a:spcBef>
              <a:spcAft>
                <a:spcPts val="0"/>
              </a:spcAft>
              <a:buSzPts val="2000"/>
              <a:buNone/>
              <a:defRPr/>
            </a:lvl6pPr>
            <a:lvl7pPr lvl="6" rtl="0">
              <a:lnSpc>
                <a:spcPct val="100000"/>
              </a:lnSpc>
              <a:spcBef>
                <a:spcPts val="800"/>
              </a:spcBef>
              <a:spcAft>
                <a:spcPts val="0"/>
              </a:spcAft>
              <a:buSzPts val="2000"/>
              <a:buNone/>
              <a:defRPr/>
            </a:lvl7pPr>
            <a:lvl8pPr lvl="7" rtl="0">
              <a:lnSpc>
                <a:spcPct val="100000"/>
              </a:lnSpc>
              <a:spcBef>
                <a:spcPts val="800"/>
              </a:spcBef>
              <a:spcAft>
                <a:spcPts val="0"/>
              </a:spcAft>
              <a:buSzPts val="2000"/>
              <a:buNone/>
              <a:defRPr/>
            </a:lvl8pPr>
            <a:lvl9pPr lvl="8" rtl="0">
              <a:lnSpc>
                <a:spcPct val="100000"/>
              </a:lnSpc>
              <a:spcBef>
                <a:spcPts val="800"/>
              </a:spcBef>
              <a:spcAft>
                <a:spcPts val="800"/>
              </a:spcAft>
              <a:buSzPts val="2000"/>
              <a:buNone/>
              <a:defRPr/>
            </a:lvl9pPr>
          </a:lstStyle>
          <a:p/>
        </p:txBody>
      </p:sp>
      <p:sp>
        <p:nvSpPr>
          <p:cNvPr id="2227" name="Google Shape;2227;p64"/>
          <p:cNvSpPr txBox="1"/>
          <p:nvPr>
            <p:ph idx="13" type="body"/>
          </p:nvPr>
        </p:nvSpPr>
        <p:spPr>
          <a:xfrm>
            <a:off x="3674613" y="3519658"/>
            <a:ext cx="1355700" cy="249000"/>
          </a:xfrm>
          <a:prstGeom prst="rect">
            <a:avLst/>
          </a:prstGeom>
        </p:spPr>
        <p:txBody>
          <a:bodyPr anchorCtr="0" anchor="t" bIns="0" lIns="0" spcFirstLastPara="1" rIns="0" wrap="square" tIns="0">
            <a:noAutofit/>
          </a:bodyPr>
          <a:lstStyle>
            <a:lvl1pPr indent="-279400" lvl="0" marL="457200" rtl="0">
              <a:lnSpc>
                <a:spcPct val="100000"/>
              </a:lnSpc>
              <a:spcBef>
                <a:spcPts val="0"/>
              </a:spcBef>
              <a:spcAft>
                <a:spcPts val="0"/>
              </a:spcAft>
              <a:buSzPts val="800"/>
              <a:buChar char="●"/>
              <a:defRPr sz="800"/>
            </a:lvl1pPr>
            <a:lvl2pPr indent="-355600" lvl="1" marL="914400" rtl="0">
              <a:lnSpc>
                <a:spcPct val="100000"/>
              </a:lnSpc>
              <a:spcBef>
                <a:spcPts val="800"/>
              </a:spcBef>
              <a:spcAft>
                <a:spcPts val="0"/>
              </a:spcAft>
              <a:buSzPts val="2000"/>
              <a:buChar char="○"/>
              <a:defRPr/>
            </a:lvl2pPr>
            <a:lvl3pPr indent="-355600" lvl="2" marL="1371600" rtl="0">
              <a:lnSpc>
                <a:spcPct val="100000"/>
              </a:lnSpc>
              <a:spcBef>
                <a:spcPts val="800"/>
              </a:spcBef>
              <a:spcAft>
                <a:spcPts val="0"/>
              </a:spcAft>
              <a:buSzPts val="2000"/>
              <a:buChar char="■"/>
              <a:defRPr/>
            </a:lvl3pPr>
            <a:lvl4pPr indent="-355600" lvl="3" marL="1828800" rtl="0">
              <a:lnSpc>
                <a:spcPct val="100000"/>
              </a:lnSpc>
              <a:spcBef>
                <a:spcPts val="800"/>
              </a:spcBef>
              <a:spcAft>
                <a:spcPts val="0"/>
              </a:spcAft>
              <a:buSzPts val="2000"/>
              <a:buChar char="●"/>
              <a:defRPr/>
            </a:lvl4pPr>
            <a:lvl5pPr indent="-355600" lvl="4" marL="2286000" rtl="0">
              <a:lnSpc>
                <a:spcPct val="100000"/>
              </a:lnSpc>
              <a:spcBef>
                <a:spcPts val="800"/>
              </a:spcBef>
              <a:spcAft>
                <a:spcPts val="0"/>
              </a:spcAft>
              <a:buSzPts val="2000"/>
              <a:buChar char="○"/>
              <a:defRPr/>
            </a:lvl5pPr>
            <a:lvl6pPr indent="-355600" lvl="5" marL="2743200" rtl="0">
              <a:lnSpc>
                <a:spcPct val="100000"/>
              </a:lnSpc>
              <a:spcBef>
                <a:spcPts val="800"/>
              </a:spcBef>
              <a:spcAft>
                <a:spcPts val="0"/>
              </a:spcAft>
              <a:buSzPts val="2000"/>
              <a:buChar char="■"/>
              <a:defRPr/>
            </a:lvl6pPr>
            <a:lvl7pPr indent="-355600" lvl="6" marL="3200400" rtl="0">
              <a:lnSpc>
                <a:spcPct val="100000"/>
              </a:lnSpc>
              <a:spcBef>
                <a:spcPts val="800"/>
              </a:spcBef>
              <a:spcAft>
                <a:spcPts val="0"/>
              </a:spcAft>
              <a:buSzPts val="2000"/>
              <a:buChar char="●"/>
              <a:defRPr/>
            </a:lvl7pPr>
            <a:lvl8pPr indent="-355600" lvl="7" marL="3657600" rtl="0">
              <a:lnSpc>
                <a:spcPct val="100000"/>
              </a:lnSpc>
              <a:spcBef>
                <a:spcPts val="800"/>
              </a:spcBef>
              <a:spcAft>
                <a:spcPts val="0"/>
              </a:spcAft>
              <a:buSzPts val="2000"/>
              <a:buChar char="○"/>
              <a:defRPr/>
            </a:lvl8pPr>
            <a:lvl9pPr indent="-355600" lvl="8" marL="4114800" rtl="0">
              <a:lnSpc>
                <a:spcPct val="100000"/>
              </a:lnSpc>
              <a:spcBef>
                <a:spcPts val="800"/>
              </a:spcBef>
              <a:spcAft>
                <a:spcPts val="800"/>
              </a:spcAft>
              <a:buSzPts val="2000"/>
              <a:buChar char="■"/>
              <a:defRPr/>
            </a:lvl9pPr>
          </a:lstStyle>
          <a:p/>
        </p:txBody>
      </p:sp>
      <p:sp>
        <p:nvSpPr>
          <p:cNvPr id="2228" name="Google Shape;2228;p64"/>
          <p:cNvSpPr txBox="1"/>
          <p:nvPr>
            <p:ph idx="14" type="body"/>
          </p:nvPr>
        </p:nvSpPr>
        <p:spPr>
          <a:xfrm>
            <a:off x="3674613" y="3884575"/>
            <a:ext cx="1355700" cy="9435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sz="800"/>
            </a:lvl1pPr>
            <a:lvl2pPr indent="-279400" lvl="1" marL="914400" rtl="0">
              <a:spcBef>
                <a:spcPts val="400"/>
              </a:spcBef>
              <a:spcAft>
                <a:spcPts val="0"/>
              </a:spcAft>
              <a:buSzPts val="800"/>
              <a:buChar char="○"/>
              <a:defRPr sz="800"/>
            </a:lvl2pPr>
            <a:lvl3pPr indent="-279400" lvl="2" marL="1371600" rtl="0">
              <a:spcBef>
                <a:spcPts val="400"/>
              </a:spcBef>
              <a:spcAft>
                <a:spcPts val="0"/>
              </a:spcAft>
              <a:buSzPts val="800"/>
              <a:buChar char="■"/>
              <a:defRPr sz="800"/>
            </a:lvl3pPr>
            <a:lvl4pPr indent="-279400" lvl="3" marL="1828800" rtl="0">
              <a:spcBef>
                <a:spcPts val="400"/>
              </a:spcBef>
              <a:spcAft>
                <a:spcPts val="0"/>
              </a:spcAft>
              <a:buSzPts val="800"/>
              <a:buChar char="●"/>
              <a:defRPr sz="800"/>
            </a:lvl4pPr>
            <a:lvl5pPr indent="-279400" lvl="4" marL="2286000" rtl="0">
              <a:spcBef>
                <a:spcPts val="400"/>
              </a:spcBef>
              <a:spcAft>
                <a:spcPts val="0"/>
              </a:spcAft>
              <a:buSzPts val="800"/>
              <a:buChar char="○"/>
              <a:defRPr sz="800"/>
            </a:lvl5pPr>
            <a:lvl6pPr indent="-279400" lvl="5" marL="2743200" rtl="0">
              <a:spcBef>
                <a:spcPts val="400"/>
              </a:spcBef>
              <a:spcAft>
                <a:spcPts val="0"/>
              </a:spcAft>
              <a:buSzPts val="800"/>
              <a:buChar char="■"/>
              <a:defRPr sz="800"/>
            </a:lvl6pPr>
            <a:lvl7pPr indent="-279400" lvl="6" marL="3200400" rtl="0">
              <a:spcBef>
                <a:spcPts val="400"/>
              </a:spcBef>
              <a:spcAft>
                <a:spcPts val="0"/>
              </a:spcAft>
              <a:buSzPts val="800"/>
              <a:buChar char="●"/>
              <a:defRPr sz="800"/>
            </a:lvl7pPr>
            <a:lvl8pPr indent="-279400" lvl="7" marL="3657600" rtl="0">
              <a:spcBef>
                <a:spcPts val="400"/>
              </a:spcBef>
              <a:spcAft>
                <a:spcPts val="0"/>
              </a:spcAft>
              <a:buSzPts val="800"/>
              <a:buChar char="○"/>
              <a:defRPr sz="800"/>
            </a:lvl8pPr>
            <a:lvl9pPr indent="-279400" lvl="8" marL="4114800" rtl="0">
              <a:spcBef>
                <a:spcPts val="400"/>
              </a:spcBef>
              <a:spcAft>
                <a:spcPts val="400"/>
              </a:spcAft>
              <a:buSzPts val="800"/>
              <a:buChar char="■"/>
              <a:defRPr sz="800"/>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background, for facts or numbers">
  <p:cSld name="CUSTOM_23_1_1_1_1_1_1_1_1_1_1_1">
    <p:spTree>
      <p:nvGrpSpPr>
        <p:cNvPr id="2229" name="Shape 2229"/>
        <p:cNvGrpSpPr/>
        <p:nvPr/>
      </p:nvGrpSpPr>
      <p:grpSpPr>
        <a:xfrm>
          <a:off x="0" y="0"/>
          <a:ext cx="0" cy="0"/>
          <a:chOff x="0" y="0"/>
          <a:chExt cx="0" cy="0"/>
        </a:xfrm>
      </p:grpSpPr>
      <p:sp>
        <p:nvSpPr>
          <p:cNvPr id="2230" name="Google Shape;2230;p65"/>
          <p:cNvSpPr/>
          <p:nvPr>
            <p:ph idx="2" type="pic"/>
          </p:nvPr>
        </p:nvSpPr>
        <p:spPr>
          <a:xfrm>
            <a:off x="18450" y="-9225"/>
            <a:ext cx="9144000" cy="5143500"/>
          </a:xfrm>
          <a:prstGeom prst="rect">
            <a:avLst/>
          </a:prstGeom>
          <a:noFill/>
          <a:ln>
            <a:noFill/>
          </a:ln>
        </p:spPr>
      </p:sp>
      <p:sp>
        <p:nvSpPr>
          <p:cNvPr id="2231" name="Google Shape;2231;p65"/>
          <p:cNvSpPr txBox="1"/>
          <p:nvPr>
            <p:ph type="title"/>
          </p:nvPr>
        </p:nvSpPr>
        <p:spPr>
          <a:xfrm>
            <a:off x="0" y="-9225"/>
            <a:ext cx="9022200" cy="5152800"/>
          </a:xfrm>
          <a:prstGeom prst="rect">
            <a:avLst/>
          </a:prstGeom>
          <a:solidFill>
            <a:srgbClr val="191919">
              <a:alpha val="74300"/>
            </a:srgbClr>
          </a:solidFill>
        </p:spPr>
        <p:txBody>
          <a:bodyPr anchorCtr="0" anchor="t" bIns="182875" lIns="411475" spcFirstLastPara="1" rIns="91425" wrap="square" tIns="320025">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232" name="Google Shape;2232;p65"/>
          <p:cNvSpPr txBox="1"/>
          <p:nvPr>
            <p:ph idx="1" type="body"/>
          </p:nvPr>
        </p:nvSpPr>
        <p:spPr>
          <a:xfrm>
            <a:off x="420625" y="1485525"/>
            <a:ext cx="3663000" cy="673500"/>
          </a:xfrm>
          <a:prstGeom prst="rect">
            <a:avLst/>
          </a:prstGeom>
        </p:spPr>
        <p:txBody>
          <a:bodyPr anchorCtr="0" anchor="t" bIns="0" lIns="0" spcFirstLastPara="1" rIns="0" wrap="square" tIns="0">
            <a:noAutofit/>
          </a:bodyPr>
          <a:lstStyle>
            <a:lvl1pPr indent="-457200" lvl="0" marL="457200" rtl="0">
              <a:spcBef>
                <a:spcPts val="0"/>
              </a:spcBef>
              <a:spcAft>
                <a:spcPts val="0"/>
              </a:spcAft>
              <a:buClr>
                <a:schemeClr val="accent1"/>
              </a:buClr>
              <a:buSzPts val="3600"/>
              <a:buChar char="●"/>
              <a:defRPr b="1" sz="3600">
                <a:solidFill>
                  <a:schemeClr val="accent1"/>
                </a:solidFill>
              </a:defRPr>
            </a:lvl1pPr>
            <a:lvl2pPr indent="-457200" lvl="1" marL="914400" rtl="0">
              <a:spcBef>
                <a:spcPts val="800"/>
              </a:spcBef>
              <a:spcAft>
                <a:spcPts val="0"/>
              </a:spcAft>
              <a:buClr>
                <a:schemeClr val="accent1"/>
              </a:buClr>
              <a:buSzPts val="3600"/>
              <a:buChar char="○"/>
              <a:defRPr b="1" sz="3600">
                <a:solidFill>
                  <a:schemeClr val="accent1"/>
                </a:solidFill>
              </a:defRPr>
            </a:lvl2pPr>
            <a:lvl3pPr indent="-457200" lvl="2" marL="1371600" rtl="0">
              <a:spcBef>
                <a:spcPts val="800"/>
              </a:spcBef>
              <a:spcAft>
                <a:spcPts val="0"/>
              </a:spcAft>
              <a:buClr>
                <a:schemeClr val="accent1"/>
              </a:buClr>
              <a:buSzPts val="3600"/>
              <a:buChar char="■"/>
              <a:defRPr b="1" sz="3600">
                <a:solidFill>
                  <a:schemeClr val="accent1"/>
                </a:solidFill>
              </a:defRPr>
            </a:lvl3pPr>
            <a:lvl4pPr indent="-457200" lvl="3" marL="1828800" rtl="0">
              <a:spcBef>
                <a:spcPts val="800"/>
              </a:spcBef>
              <a:spcAft>
                <a:spcPts val="0"/>
              </a:spcAft>
              <a:buClr>
                <a:schemeClr val="accent1"/>
              </a:buClr>
              <a:buSzPts val="3600"/>
              <a:buChar char="●"/>
              <a:defRPr b="1" sz="3600">
                <a:solidFill>
                  <a:schemeClr val="accent1"/>
                </a:solidFill>
              </a:defRPr>
            </a:lvl4pPr>
            <a:lvl5pPr indent="-457200" lvl="4" marL="2286000" rtl="0">
              <a:spcBef>
                <a:spcPts val="800"/>
              </a:spcBef>
              <a:spcAft>
                <a:spcPts val="0"/>
              </a:spcAft>
              <a:buClr>
                <a:schemeClr val="accent1"/>
              </a:buClr>
              <a:buSzPts val="3600"/>
              <a:buChar char="○"/>
              <a:defRPr b="1" sz="3600">
                <a:solidFill>
                  <a:schemeClr val="accent1"/>
                </a:solidFill>
              </a:defRPr>
            </a:lvl5pPr>
            <a:lvl6pPr indent="-457200" lvl="5" marL="2743200" rtl="0">
              <a:spcBef>
                <a:spcPts val="800"/>
              </a:spcBef>
              <a:spcAft>
                <a:spcPts val="0"/>
              </a:spcAft>
              <a:buClr>
                <a:schemeClr val="accent1"/>
              </a:buClr>
              <a:buSzPts val="3600"/>
              <a:buChar char="■"/>
              <a:defRPr b="1" sz="3600">
                <a:solidFill>
                  <a:schemeClr val="accent1"/>
                </a:solidFill>
              </a:defRPr>
            </a:lvl6pPr>
            <a:lvl7pPr indent="-457200" lvl="6" marL="3200400" rtl="0">
              <a:spcBef>
                <a:spcPts val="800"/>
              </a:spcBef>
              <a:spcAft>
                <a:spcPts val="0"/>
              </a:spcAft>
              <a:buClr>
                <a:schemeClr val="accent1"/>
              </a:buClr>
              <a:buSzPts val="3600"/>
              <a:buChar char="●"/>
              <a:defRPr b="1" sz="3600">
                <a:solidFill>
                  <a:schemeClr val="accent1"/>
                </a:solidFill>
              </a:defRPr>
            </a:lvl7pPr>
            <a:lvl8pPr indent="-457200" lvl="7" marL="3657600" rtl="0">
              <a:spcBef>
                <a:spcPts val="800"/>
              </a:spcBef>
              <a:spcAft>
                <a:spcPts val="0"/>
              </a:spcAft>
              <a:buClr>
                <a:schemeClr val="accent1"/>
              </a:buClr>
              <a:buSzPts val="3600"/>
              <a:buChar char="○"/>
              <a:defRPr b="1" sz="3600">
                <a:solidFill>
                  <a:schemeClr val="accent1"/>
                </a:solidFill>
              </a:defRPr>
            </a:lvl8pPr>
            <a:lvl9pPr indent="-457200" lvl="8" marL="4114800" rtl="0">
              <a:spcBef>
                <a:spcPts val="800"/>
              </a:spcBef>
              <a:spcAft>
                <a:spcPts val="800"/>
              </a:spcAft>
              <a:buClr>
                <a:schemeClr val="accent1"/>
              </a:buClr>
              <a:buSzPts val="3600"/>
              <a:buChar char="■"/>
              <a:defRPr b="1" sz="3600">
                <a:solidFill>
                  <a:schemeClr val="accent1"/>
                </a:solidFill>
              </a:defRPr>
            </a:lvl9pPr>
          </a:lstStyle>
          <a:p/>
        </p:txBody>
      </p:sp>
      <p:sp>
        <p:nvSpPr>
          <p:cNvPr id="2233" name="Google Shape;2233;p65"/>
          <p:cNvSpPr txBox="1"/>
          <p:nvPr>
            <p:ph idx="3" type="body"/>
          </p:nvPr>
        </p:nvSpPr>
        <p:spPr>
          <a:xfrm>
            <a:off x="420625" y="2235000"/>
            <a:ext cx="3663000" cy="334500"/>
          </a:xfrm>
          <a:prstGeom prst="rect">
            <a:avLst/>
          </a:prstGeom>
        </p:spPr>
        <p:txBody>
          <a:bodyPr anchorCtr="0" anchor="t" bIns="0" lIns="0" spcFirstLastPara="1" rIns="0" wrap="square" tIns="0">
            <a:noAutofit/>
          </a:bodyPr>
          <a:lstStyle>
            <a:lvl1pPr indent="-355600" lvl="0" marL="457200" rtl="0">
              <a:spcBef>
                <a:spcPts val="0"/>
              </a:spcBef>
              <a:spcAft>
                <a:spcPts val="0"/>
              </a:spcAft>
              <a:buClr>
                <a:schemeClr val="lt1"/>
              </a:buClr>
              <a:buSzPts val="2000"/>
              <a:buChar char="●"/>
              <a:defRPr b="1">
                <a:solidFill>
                  <a:schemeClr val="lt1"/>
                </a:solidFill>
              </a:defRPr>
            </a:lvl1pPr>
            <a:lvl2pPr indent="-355600" lvl="1" marL="914400" rtl="0">
              <a:spcBef>
                <a:spcPts val="800"/>
              </a:spcBef>
              <a:spcAft>
                <a:spcPts val="0"/>
              </a:spcAft>
              <a:buClr>
                <a:schemeClr val="lt1"/>
              </a:buClr>
              <a:buSzPts val="2000"/>
              <a:buChar char="○"/>
              <a:defRPr b="1">
                <a:solidFill>
                  <a:schemeClr val="lt1"/>
                </a:solidFill>
              </a:defRPr>
            </a:lvl2pPr>
            <a:lvl3pPr indent="-355600" lvl="2" marL="1371600" rtl="0">
              <a:spcBef>
                <a:spcPts val="800"/>
              </a:spcBef>
              <a:spcAft>
                <a:spcPts val="0"/>
              </a:spcAft>
              <a:buClr>
                <a:schemeClr val="lt1"/>
              </a:buClr>
              <a:buSzPts val="2000"/>
              <a:buChar char="■"/>
              <a:defRPr b="1">
                <a:solidFill>
                  <a:schemeClr val="lt1"/>
                </a:solidFill>
              </a:defRPr>
            </a:lvl3pPr>
            <a:lvl4pPr indent="-355600" lvl="3" marL="1828800" rtl="0">
              <a:spcBef>
                <a:spcPts val="800"/>
              </a:spcBef>
              <a:spcAft>
                <a:spcPts val="0"/>
              </a:spcAft>
              <a:buClr>
                <a:schemeClr val="lt1"/>
              </a:buClr>
              <a:buSzPts val="2000"/>
              <a:buChar char="●"/>
              <a:defRPr b="1">
                <a:solidFill>
                  <a:schemeClr val="lt1"/>
                </a:solidFill>
              </a:defRPr>
            </a:lvl4pPr>
            <a:lvl5pPr indent="-355600" lvl="4" marL="2286000" rtl="0">
              <a:spcBef>
                <a:spcPts val="800"/>
              </a:spcBef>
              <a:spcAft>
                <a:spcPts val="0"/>
              </a:spcAft>
              <a:buClr>
                <a:schemeClr val="lt1"/>
              </a:buClr>
              <a:buSzPts val="2000"/>
              <a:buChar char="○"/>
              <a:defRPr b="1">
                <a:solidFill>
                  <a:schemeClr val="lt1"/>
                </a:solidFill>
              </a:defRPr>
            </a:lvl5pPr>
            <a:lvl6pPr indent="-355600" lvl="5" marL="2743200" rtl="0">
              <a:spcBef>
                <a:spcPts val="800"/>
              </a:spcBef>
              <a:spcAft>
                <a:spcPts val="0"/>
              </a:spcAft>
              <a:buClr>
                <a:schemeClr val="lt1"/>
              </a:buClr>
              <a:buSzPts val="2000"/>
              <a:buChar char="■"/>
              <a:defRPr b="1">
                <a:solidFill>
                  <a:schemeClr val="lt1"/>
                </a:solidFill>
              </a:defRPr>
            </a:lvl6pPr>
            <a:lvl7pPr indent="-355600" lvl="6" marL="3200400" rtl="0">
              <a:spcBef>
                <a:spcPts val="800"/>
              </a:spcBef>
              <a:spcAft>
                <a:spcPts val="0"/>
              </a:spcAft>
              <a:buClr>
                <a:schemeClr val="lt1"/>
              </a:buClr>
              <a:buSzPts val="2000"/>
              <a:buChar char="●"/>
              <a:defRPr b="1">
                <a:solidFill>
                  <a:schemeClr val="lt1"/>
                </a:solidFill>
              </a:defRPr>
            </a:lvl7pPr>
            <a:lvl8pPr indent="-355600" lvl="7" marL="3657600" rtl="0">
              <a:spcBef>
                <a:spcPts val="800"/>
              </a:spcBef>
              <a:spcAft>
                <a:spcPts val="0"/>
              </a:spcAft>
              <a:buClr>
                <a:schemeClr val="lt1"/>
              </a:buClr>
              <a:buSzPts val="2000"/>
              <a:buChar char="○"/>
              <a:defRPr b="1">
                <a:solidFill>
                  <a:schemeClr val="lt1"/>
                </a:solidFill>
              </a:defRPr>
            </a:lvl8pPr>
            <a:lvl9pPr indent="-355600" lvl="8" marL="4114800" rtl="0">
              <a:spcBef>
                <a:spcPts val="800"/>
              </a:spcBef>
              <a:spcAft>
                <a:spcPts val="800"/>
              </a:spcAft>
              <a:buClr>
                <a:schemeClr val="lt1"/>
              </a:buClr>
              <a:buSzPts val="2000"/>
              <a:buChar char="■"/>
              <a:defRPr b="1">
                <a:solidFill>
                  <a:schemeClr val="lt1"/>
                </a:solidFill>
              </a:defRPr>
            </a:lvl9pPr>
          </a:lstStyle>
          <a:p/>
        </p:txBody>
      </p:sp>
      <p:sp>
        <p:nvSpPr>
          <p:cNvPr id="2234" name="Google Shape;2234;p65"/>
          <p:cNvSpPr txBox="1"/>
          <p:nvPr>
            <p:ph idx="4" type="body"/>
          </p:nvPr>
        </p:nvSpPr>
        <p:spPr>
          <a:xfrm>
            <a:off x="420625" y="3093125"/>
            <a:ext cx="3663000" cy="673500"/>
          </a:xfrm>
          <a:prstGeom prst="rect">
            <a:avLst/>
          </a:prstGeom>
        </p:spPr>
        <p:txBody>
          <a:bodyPr anchorCtr="0" anchor="t" bIns="0" lIns="0" spcFirstLastPara="1" rIns="0" wrap="square" tIns="0">
            <a:noAutofit/>
          </a:bodyPr>
          <a:lstStyle>
            <a:lvl1pPr indent="-457200" lvl="0" marL="457200" rtl="0">
              <a:spcBef>
                <a:spcPts val="0"/>
              </a:spcBef>
              <a:spcAft>
                <a:spcPts val="0"/>
              </a:spcAft>
              <a:buClr>
                <a:schemeClr val="accent1"/>
              </a:buClr>
              <a:buSzPts val="3600"/>
              <a:buChar char="●"/>
              <a:defRPr b="1" sz="3600">
                <a:solidFill>
                  <a:schemeClr val="accent1"/>
                </a:solidFill>
              </a:defRPr>
            </a:lvl1pPr>
            <a:lvl2pPr indent="-457200" lvl="1" marL="914400" rtl="0">
              <a:spcBef>
                <a:spcPts val="800"/>
              </a:spcBef>
              <a:spcAft>
                <a:spcPts val="0"/>
              </a:spcAft>
              <a:buClr>
                <a:schemeClr val="accent1"/>
              </a:buClr>
              <a:buSzPts val="3600"/>
              <a:buChar char="○"/>
              <a:defRPr b="1" sz="3600">
                <a:solidFill>
                  <a:schemeClr val="accent1"/>
                </a:solidFill>
              </a:defRPr>
            </a:lvl2pPr>
            <a:lvl3pPr indent="-457200" lvl="2" marL="1371600" rtl="0">
              <a:spcBef>
                <a:spcPts val="800"/>
              </a:spcBef>
              <a:spcAft>
                <a:spcPts val="0"/>
              </a:spcAft>
              <a:buClr>
                <a:schemeClr val="accent1"/>
              </a:buClr>
              <a:buSzPts val="3600"/>
              <a:buChar char="■"/>
              <a:defRPr b="1" sz="3600">
                <a:solidFill>
                  <a:schemeClr val="accent1"/>
                </a:solidFill>
              </a:defRPr>
            </a:lvl3pPr>
            <a:lvl4pPr indent="-457200" lvl="3" marL="1828800" rtl="0">
              <a:spcBef>
                <a:spcPts val="800"/>
              </a:spcBef>
              <a:spcAft>
                <a:spcPts val="0"/>
              </a:spcAft>
              <a:buClr>
                <a:schemeClr val="accent1"/>
              </a:buClr>
              <a:buSzPts val="3600"/>
              <a:buChar char="●"/>
              <a:defRPr b="1" sz="3600">
                <a:solidFill>
                  <a:schemeClr val="accent1"/>
                </a:solidFill>
              </a:defRPr>
            </a:lvl4pPr>
            <a:lvl5pPr indent="-457200" lvl="4" marL="2286000" rtl="0">
              <a:spcBef>
                <a:spcPts val="800"/>
              </a:spcBef>
              <a:spcAft>
                <a:spcPts val="0"/>
              </a:spcAft>
              <a:buClr>
                <a:schemeClr val="accent1"/>
              </a:buClr>
              <a:buSzPts val="3600"/>
              <a:buChar char="○"/>
              <a:defRPr b="1" sz="3600">
                <a:solidFill>
                  <a:schemeClr val="accent1"/>
                </a:solidFill>
              </a:defRPr>
            </a:lvl5pPr>
            <a:lvl6pPr indent="-457200" lvl="5" marL="2743200" rtl="0">
              <a:spcBef>
                <a:spcPts val="800"/>
              </a:spcBef>
              <a:spcAft>
                <a:spcPts val="0"/>
              </a:spcAft>
              <a:buClr>
                <a:schemeClr val="accent1"/>
              </a:buClr>
              <a:buSzPts val="3600"/>
              <a:buChar char="■"/>
              <a:defRPr b="1" sz="3600">
                <a:solidFill>
                  <a:schemeClr val="accent1"/>
                </a:solidFill>
              </a:defRPr>
            </a:lvl6pPr>
            <a:lvl7pPr indent="-457200" lvl="6" marL="3200400" rtl="0">
              <a:spcBef>
                <a:spcPts val="800"/>
              </a:spcBef>
              <a:spcAft>
                <a:spcPts val="0"/>
              </a:spcAft>
              <a:buClr>
                <a:schemeClr val="accent1"/>
              </a:buClr>
              <a:buSzPts val="3600"/>
              <a:buChar char="●"/>
              <a:defRPr b="1" sz="3600">
                <a:solidFill>
                  <a:schemeClr val="accent1"/>
                </a:solidFill>
              </a:defRPr>
            </a:lvl7pPr>
            <a:lvl8pPr indent="-457200" lvl="7" marL="3657600" rtl="0">
              <a:spcBef>
                <a:spcPts val="800"/>
              </a:spcBef>
              <a:spcAft>
                <a:spcPts val="0"/>
              </a:spcAft>
              <a:buClr>
                <a:schemeClr val="accent1"/>
              </a:buClr>
              <a:buSzPts val="3600"/>
              <a:buChar char="○"/>
              <a:defRPr b="1" sz="3600">
                <a:solidFill>
                  <a:schemeClr val="accent1"/>
                </a:solidFill>
              </a:defRPr>
            </a:lvl8pPr>
            <a:lvl9pPr indent="-457200" lvl="8" marL="4114800" rtl="0">
              <a:spcBef>
                <a:spcPts val="800"/>
              </a:spcBef>
              <a:spcAft>
                <a:spcPts val="800"/>
              </a:spcAft>
              <a:buClr>
                <a:schemeClr val="accent1"/>
              </a:buClr>
              <a:buSzPts val="3600"/>
              <a:buChar char="■"/>
              <a:defRPr b="1" sz="3600">
                <a:solidFill>
                  <a:schemeClr val="accent1"/>
                </a:solidFill>
              </a:defRPr>
            </a:lvl9pPr>
          </a:lstStyle>
          <a:p/>
        </p:txBody>
      </p:sp>
      <p:sp>
        <p:nvSpPr>
          <p:cNvPr id="2235" name="Google Shape;2235;p65"/>
          <p:cNvSpPr txBox="1"/>
          <p:nvPr>
            <p:ph idx="5" type="body"/>
          </p:nvPr>
        </p:nvSpPr>
        <p:spPr>
          <a:xfrm>
            <a:off x="420625" y="3842600"/>
            <a:ext cx="3663000" cy="334500"/>
          </a:xfrm>
          <a:prstGeom prst="rect">
            <a:avLst/>
          </a:prstGeom>
        </p:spPr>
        <p:txBody>
          <a:bodyPr anchorCtr="0" anchor="t" bIns="0" lIns="0" spcFirstLastPara="1" rIns="0" wrap="square" tIns="0">
            <a:noAutofit/>
          </a:bodyPr>
          <a:lstStyle>
            <a:lvl1pPr indent="-355600" lvl="0" marL="457200" rtl="0">
              <a:spcBef>
                <a:spcPts val="0"/>
              </a:spcBef>
              <a:spcAft>
                <a:spcPts val="0"/>
              </a:spcAft>
              <a:buClr>
                <a:schemeClr val="lt1"/>
              </a:buClr>
              <a:buSzPts val="2000"/>
              <a:buChar char="●"/>
              <a:defRPr b="1">
                <a:solidFill>
                  <a:schemeClr val="lt1"/>
                </a:solidFill>
              </a:defRPr>
            </a:lvl1pPr>
            <a:lvl2pPr indent="-355600" lvl="1" marL="914400" rtl="0">
              <a:spcBef>
                <a:spcPts val="800"/>
              </a:spcBef>
              <a:spcAft>
                <a:spcPts val="0"/>
              </a:spcAft>
              <a:buClr>
                <a:schemeClr val="lt1"/>
              </a:buClr>
              <a:buSzPts val="2000"/>
              <a:buChar char="○"/>
              <a:defRPr b="1">
                <a:solidFill>
                  <a:schemeClr val="lt1"/>
                </a:solidFill>
              </a:defRPr>
            </a:lvl2pPr>
            <a:lvl3pPr indent="-355600" lvl="2" marL="1371600" rtl="0">
              <a:spcBef>
                <a:spcPts val="800"/>
              </a:spcBef>
              <a:spcAft>
                <a:spcPts val="0"/>
              </a:spcAft>
              <a:buClr>
                <a:schemeClr val="lt1"/>
              </a:buClr>
              <a:buSzPts val="2000"/>
              <a:buChar char="■"/>
              <a:defRPr b="1">
                <a:solidFill>
                  <a:schemeClr val="lt1"/>
                </a:solidFill>
              </a:defRPr>
            </a:lvl3pPr>
            <a:lvl4pPr indent="-355600" lvl="3" marL="1828800" rtl="0">
              <a:spcBef>
                <a:spcPts val="800"/>
              </a:spcBef>
              <a:spcAft>
                <a:spcPts val="0"/>
              </a:spcAft>
              <a:buClr>
                <a:schemeClr val="lt1"/>
              </a:buClr>
              <a:buSzPts val="2000"/>
              <a:buChar char="●"/>
              <a:defRPr b="1">
                <a:solidFill>
                  <a:schemeClr val="lt1"/>
                </a:solidFill>
              </a:defRPr>
            </a:lvl4pPr>
            <a:lvl5pPr indent="-355600" lvl="4" marL="2286000" rtl="0">
              <a:spcBef>
                <a:spcPts val="800"/>
              </a:spcBef>
              <a:spcAft>
                <a:spcPts val="0"/>
              </a:spcAft>
              <a:buClr>
                <a:schemeClr val="lt1"/>
              </a:buClr>
              <a:buSzPts val="2000"/>
              <a:buChar char="○"/>
              <a:defRPr b="1">
                <a:solidFill>
                  <a:schemeClr val="lt1"/>
                </a:solidFill>
              </a:defRPr>
            </a:lvl5pPr>
            <a:lvl6pPr indent="-355600" lvl="5" marL="2743200" rtl="0">
              <a:spcBef>
                <a:spcPts val="800"/>
              </a:spcBef>
              <a:spcAft>
                <a:spcPts val="0"/>
              </a:spcAft>
              <a:buClr>
                <a:schemeClr val="lt1"/>
              </a:buClr>
              <a:buSzPts val="2000"/>
              <a:buChar char="■"/>
              <a:defRPr b="1">
                <a:solidFill>
                  <a:schemeClr val="lt1"/>
                </a:solidFill>
              </a:defRPr>
            </a:lvl6pPr>
            <a:lvl7pPr indent="-355600" lvl="6" marL="3200400" rtl="0">
              <a:spcBef>
                <a:spcPts val="800"/>
              </a:spcBef>
              <a:spcAft>
                <a:spcPts val="0"/>
              </a:spcAft>
              <a:buClr>
                <a:schemeClr val="lt1"/>
              </a:buClr>
              <a:buSzPts val="2000"/>
              <a:buChar char="●"/>
              <a:defRPr b="1">
                <a:solidFill>
                  <a:schemeClr val="lt1"/>
                </a:solidFill>
              </a:defRPr>
            </a:lvl7pPr>
            <a:lvl8pPr indent="-355600" lvl="7" marL="3657600" rtl="0">
              <a:spcBef>
                <a:spcPts val="800"/>
              </a:spcBef>
              <a:spcAft>
                <a:spcPts val="0"/>
              </a:spcAft>
              <a:buClr>
                <a:schemeClr val="lt1"/>
              </a:buClr>
              <a:buSzPts val="2000"/>
              <a:buChar char="○"/>
              <a:defRPr b="1">
                <a:solidFill>
                  <a:schemeClr val="lt1"/>
                </a:solidFill>
              </a:defRPr>
            </a:lvl8pPr>
            <a:lvl9pPr indent="-355600" lvl="8" marL="4114800" rtl="0">
              <a:spcBef>
                <a:spcPts val="800"/>
              </a:spcBef>
              <a:spcAft>
                <a:spcPts val="800"/>
              </a:spcAft>
              <a:buClr>
                <a:schemeClr val="lt1"/>
              </a:buClr>
              <a:buSzPts val="2000"/>
              <a:buChar char="■"/>
              <a:defRPr b="1">
                <a:solidFill>
                  <a:schemeClr val="lt1"/>
                </a:solidFil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with subtitle, photos, 4 column">
  <p:cSld name="CUSTOM_23_1_1_1_1_1_1_2_1_1_1_1">
    <p:spTree>
      <p:nvGrpSpPr>
        <p:cNvPr id="2236" name="Shape 2236"/>
        <p:cNvGrpSpPr/>
        <p:nvPr/>
      </p:nvGrpSpPr>
      <p:grpSpPr>
        <a:xfrm>
          <a:off x="0" y="0"/>
          <a:ext cx="0" cy="0"/>
          <a:chOff x="0" y="0"/>
          <a:chExt cx="0" cy="0"/>
        </a:xfrm>
      </p:grpSpPr>
      <p:sp>
        <p:nvSpPr>
          <p:cNvPr id="2237" name="Google Shape;2237;p66"/>
          <p:cNvSpPr/>
          <p:nvPr>
            <p:ph idx="2" type="pic"/>
          </p:nvPr>
        </p:nvSpPr>
        <p:spPr>
          <a:xfrm>
            <a:off x="424902" y="1331576"/>
            <a:ext cx="1586700" cy="1586700"/>
          </a:xfrm>
          <a:prstGeom prst="ellipse">
            <a:avLst/>
          </a:prstGeom>
          <a:noFill/>
          <a:ln>
            <a:noFill/>
          </a:ln>
        </p:spPr>
      </p:sp>
      <p:sp>
        <p:nvSpPr>
          <p:cNvPr id="2238" name="Google Shape;2238;p66"/>
          <p:cNvSpPr txBox="1"/>
          <p:nvPr>
            <p:ph type="title"/>
          </p:nvPr>
        </p:nvSpPr>
        <p:spPr>
          <a:xfrm>
            <a:off x="424925" y="315900"/>
            <a:ext cx="8373000" cy="440100"/>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dk1"/>
              </a:buClr>
              <a:buSzPts val="3200"/>
              <a:buFont typeface="Arial"/>
              <a:buNone/>
              <a:defRPr b="1" i="0" sz="3200" u="none" cap="none" strike="noStrike">
                <a:solidFill>
                  <a:schemeClr val="dk1"/>
                </a:solidFill>
                <a:highlight>
                  <a:schemeClr val="accent1"/>
                </a:highlight>
                <a:latin typeface="Arial"/>
                <a:ea typeface="Arial"/>
                <a:cs typeface="Arial"/>
                <a:sym typeface="Arial"/>
              </a:defRPr>
            </a:lvl1pPr>
            <a:lvl2pPr lvl="1" rtl="0" algn="l">
              <a:lnSpc>
                <a:spcPct val="100000"/>
              </a:lnSpc>
              <a:spcBef>
                <a:spcPts val="800"/>
              </a:spcBef>
              <a:spcAft>
                <a:spcPts val="0"/>
              </a:spcAft>
              <a:buClr>
                <a:schemeClr val="dk1"/>
              </a:buClr>
              <a:buSzPts val="1400"/>
              <a:buFont typeface="Arial"/>
              <a:buNone/>
              <a:defRPr b="1" sz="2800">
                <a:solidFill>
                  <a:schemeClr val="dk1"/>
                </a:solidFill>
              </a:defRPr>
            </a:lvl2pPr>
            <a:lvl3pPr lvl="2" rtl="0" algn="l">
              <a:lnSpc>
                <a:spcPct val="100000"/>
              </a:lnSpc>
              <a:spcBef>
                <a:spcPts val="0"/>
              </a:spcBef>
              <a:spcAft>
                <a:spcPts val="0"/>
              </a:spcAft>
              <a:buClr>
                <a:schemeClr val="dk1"/>
              </a:buClr>
              <a:buSzPts val="1400"/>
              <a:buFont typeface="Arial"/>
              <a:buNone/>
              <a:defRPr b="1" sz="2800">
                <a:solidFill>
                  <a:schemeClr val="dk1"/>
                </a:solidFill>
              </a:defRPr>
            </a:lvl3pPr>
            <a:lvl4pPr lvl="3" rtl="0" algn="l">
              <a:lnSpc>
                <a:spcPct val="100000"/>
              </a:lnSpc>
              <a:spcBef>
                <a:spcPts val="0"/>
              </a:spcBef>
              <a:spcAft>
                <a:spcPts val="0"/>
              </a:spcAft>
              <a:buClr>
                <a:schemeClr val="dk1"/>
              </a:buClr>
              <a:buSzPts val="1400"/>
              <a:buFont typeface="Arial"/>
              <a:buNone/>
              <a:defRPr b="1" sz="2800">
                <a:solidFill>
                  <a:schemeClr val="dk1"/>
                </a:solidFill>
              </a:defRPr>
            </a:lvl4pPr>
            <a:lvl5pPr lvl="4" rtl="0" algn="l">
              <a:lnSpc>
                <a:spcPct val="100000"/>
              </a:lnSpc>
              <a:spcBef>
                <a:spcPts val="0"/>
              </a:spcBef>
              <a:spcAft>
                <a:spcPts val="0"/>
              </a:spcAft>
              <a:buClr>
                <a:schemeClr val="dk1"/>
              </a:buClr>
              <a:buSzPts val="1400"/>
              <a:buFont typeface="Arial"/>
              <a:buNone/>
              <a:defRPr b="1" sz="2800">
                <a:solidFill>
                  <a:schemeClr val="dk1"/>
                </a:solidFill>
              </a:defRPr>
            </a:lvl5pPr>
            <a:lvl6pPr lvl="5" rtl="0" algn="l">
              <a:lnSpc>
                <a:spcPct val="100000"/>
              </a:lnSpc>
              <a:spcBef>
                <a:spcPts val="0"/>
              </a:spcBef>
              <a:spcAft>
                <a:spcPts val="0"/>
              </a:spcAft>
              <a:buClr>
                <a:schemeClr val="dk1"/>
              </a:buClr>
              <a:buSzPts val="1400"/>
              <a:buFont typeface="Arial"/>
              <a:buNone/>
              <a:defRPr b="1" sz="2800">
                <a:solidFill>
                  <a:schemeClr val="dk1"/>
                </a:solidFill>
              </a:defRPr>
            </a:lvl6pPr>
            <a:lvl7pPr lvl="6" rtl="0" algn="l">
              <a:lnSpc>
                <a:spcPct val="100000"/>
              </a:lnSpc>
              <a:spcBef>
                <a:spcPts val="0"/>
              </a:spcBef>
              <a:spcAft>
                <a:spcPts val="0"/>
              </a:spcAft>
              <a:buClr>
                <a:schemeClr val="dk1"/>
              </a:buClr>
              <a:buSzPts val="1400"/>
              <a:buFont typeface="Arial"/>
              <a:buNone/>
              <a:defRPr b="1" sz="2800">
                <a:solidFill>
                  <a:schemeClr val="dk1"/>
                </a:solidFill>
              </a:defRPr>
            </a:lvl7pPr>
            <a:lvl8pPr lvl="7" rtl="0" algn="l">
              <a:lnSpc>
                <a:spcPct val="100000"/>
              </a:lnSpc>
              <a:spcBef>
                <a:spcPts val="0"/>
              </a:spcBef>
              <a:spcAft>
                <a:spcPts val="0"/>
              </a:spcAft>
              <a:buClr>
                <a:schemeClr val="dk1"/>
              </a:buClr>
              <a:buSzPts val="1400"/>
              <a:buFont typeface="Arial"/>
              <a:buNone/>
              <a:defRPr b="1" sz="2800">
                <a:solidFill>
                  <a:schemeClr val="dk1"/>
                </a:solidFill>
              </a:defRPr>
            </a:lvl8pPr>
            <a:lvl9pPr lvl="8" rtl="0" algn="l">
              <a:lnSpc>
                <a:spcPct val="100000"/>
              </a:lnSpc>
              <a:spcBef>
                <a:spcPts val="0"/>
              </a:spcBef>
              <a:spcAft>
                <a:spcPts val="0"/>
              </a:spcAft>
              <a:buClr>
                <a:schemeClr val="dk1"/>
              </a:buClr>
              <a:buSzPts val="1400"/>
              <a:buFont typeface="Arial"/>
              <a:buNone/>
              <a:defRPr b="1" sz="2800">
                <a:solidFill>
                  <a:schemeClr val="dk1"/>
                </a:solidFill>
              </a:defRPr>
            </a:lvl9pPr>
          </a:lstStyle>
          <a:p/>
        </p:txBody>
      </p:sp>
      <p:sp>
        <p:nvSpPr>
          <p:cNvPr id="2239" name="Google Shape;2239;p66"/>
          <p:cNvSpPr txBox="1"/>
          <p:nvPr>
            <p:ph idx="1" type="subTitle"/>
          </p:nvPr>
        </p:nvSpPr>
        <p:spPr>
          <a:xfrm>
            <a:off x="427950" y="756003"/>
            <a:ext cx="8373000" cy="213900"/>
          </a:xfrm>
          <a:prstGeom prst="rect">
            <a:avLst/>
          </a:prstGeom>
        </p:spPr>
        <p:txBody>
          <a:bodyPr anchorCtr="0" anchor="t" bIns="0" lIns="0" spcFirstLastPara="1" rIns="0" wrap="square" tIns="0">
            <a:spAutoFit/>
          </a:bodyPr>
          <a:lstStyle>
            <a:lvl1pPr lvl="0" rtl="0">
              <a:lnSpc>
                <a:spcPct val="90000"/>
              </a:lnSpc>
              <a:spcBef>
                <a:spcPts val="0"/>
              </a:spcBef>
              <a:spcAft>
                <a:spcPts val="0"/>
              </a:spcAft>
              <a:buClr>
                <a:schemeClr val="lt1"/>
              </a:buClr>
              <a:buSzPts val="1600"/>
              <a:buNone/>
              <a:defRPr b="1" sz="1600">
                <a:solidFill>
                  <a:schemeClr val="lt1"/>
                </a:solidFill>
                <a:highlight>
                  <a:schemeClr val="dk1"/>
                </a:highlight>
              </a:defRPr>
            </a:lvl1pPr>
            <a:lvl2pPr lvl="1" rtl="0">
              <a:lnSpc>
                <a:spcPct val="90000"/>
              </a:lnSpc>
              <a:spcBef>
                <a:spcPts val="800"/>
              </a:spcBef>
              <a:spcAft>
                <a:spcPts val="0"/>
              </a:spcAft>
              <a:buSzPts val="2000"/>
              <a:buNone/>
              <a:defRPr/>
            </a:lvl2pPr>
            <a:lvl3pPr lvl="2" rtl="0">
              <a:lnSpc>
                <a:spcPct val="90000"/>
              </a:lnSpc>
              <a:spcBef>
                <a:spcPts val="800"/>
              </a:spcBef>
              <a:spcAft>
                <a:spcPts val="0"/>
              </a:spcAft>
              <a:buSzPts val="2000"/>
              <a:buNone/>
              <a:defRPr/>
            </a:lvl3pPr>
            <a:lvl4pPr lvl="3" rtl="0">
              <a:lnSpc>
                <a:spcPct val="90000"/>
              </a:lnSpc>
              <a:spcBef>
                <a:spcPts val="800"/>
              </a:spcBef>
              <a:spcAft>
                <a:spcPts val="0"/>
              </a:spcAft>
              <a:buSzPts val="2000"/>
              <a:buNone/>
              <a:defRPr/>
            </a:lvl4pPr>
            <a:lvl5pPr lvl="4" rtl="0">
              <a:lnSpc>
                <a:spcPct val="90000"/>
              </a:lnSpc>
              <a:spcBef>
                <a:spcPts val="800"/>
              </a:spcBef>
              <a:spcAft>
                <a:spcPts val="0"/>
              </a:spcAft>
              <a:buSzPts val="2000"/>
              <a:buNone/>
              <a:defRPr/>
            </a:lvl5pPr>
            <a:lvl6pPr lvl="5" rtl="0">
              <a:lnSpc>
                <a:spcPct val="90000"/>
              </a:lnSpc>
              <a:spcBef>
                <a:spcPts val="800"/>
              </a:spcBef>
              <a:spcAft>
                <a:spcPts val="0"/>
              </a:spcAft>
              <a:buSzPts val="2000"/>
              <a:buNone/>
              <a:defRPr/>
            </a:lvl6pPr>
            <a:lvl7pPr lvl="6" rtl="0">
              <a:lnSpc>
                <a:spcPct val="90000"/>
              </a:lnSpc>
              <a:spcBef>
                <a:spcPts val="800"/>
              </a:spcBef>
              <a:spcAft>
                <a:spcPts val="0"/>
              </a:spcAft>
              <a:buSzPts val="2000"/>
              <a:buNone/>
              <a:defRPr/>
            </a:lvl7pPr>
            <a:lvl8pPr lvl="7" rtl="0">
              <a:lnSpc>
                <a:spcPct val="90000"/>
              </a:lnSpc>
              <a:spcBef>
                <a:spcPts val="800"/>
              </a:spcBef>
              <a:spcAft>
                <a:spcPts val="0"/>
              </a:spcAft>
              <a:buSzPts val="2000"/>
              <a:buNone/>
              <a:defRPr/>
            </a:lvl8pPr>
            <a:lvl9pPr lvl="8" rtl="0">
              <a:lnSpc>
                <a:spcPct val="90000"/>
              </a:lnSpc>
              <a:spcBef>
                <a:spcPts val="800"/>
              </a:spcBef>
              <a:spcAft>
                <a:spcPts val="800"/>
              </a:spcAft>
              <a:buSzPts val="2000"/>
              <a:buNone/>
              <a:defRPr/>
            </a:lvl9pPr>
          </a:lstStyle>
          <a:p/>
        </p:txBody>
      </p:sp>
      <p:sp>
        <p:nvSpPr>
          <p:cNvPr id="2240" name="Google Shape;2240;p66"/>
          <p:cNvSpPr txBox="1"/>
          <p:nvPr>
            <p:ph idx="3" type="body"/>
          </p:nvPr>
        </p:nvSpPr>
        <p:spPr>
          <a:xfrm>
            <a:off x="423275" y="3127975"/>
            <a:ext cx="1781100" cy="1699500"/>
          </a:xfrm>
          <a:prstGeom prst="rect">
            <a:avLst/>
          </a:prstGeom>
          <a:noFill/>
          <a:ln>
            <a:noFill/>
          </a:ln>
        </p:spPr>
        <p:txBody>
          <a:bodyPr anchorCtr="0" anchor="t" bIns="0" lIns="0" spcFirstLastPara="1" rIns="0" wrap="square" tIns="0">
            <a:normAutofit/>
          </a:bodyPr>
          <a:lstStyle>
            <a:lvl1pPr indent="-355600" lvl="0" marL="457200" marR="0" rtl="0" algn="l">
              <a:lnSpc>
                <a:spcPct val="100000"/>
              </a:lnSpc>
              <a:spcBef>
                <a:spcPts val="0"/>
              </a:spcBef>
              <a:spcAft>
                <a:spcPts val="0"/>
              </a:spcAft>
              <a:buClr>
                <a:srgbClr val="000000"/>
              </a:buClr>
              <a:buSzPts val="2000"/>
              <a:buChar char="●"/>
              <a:defRPr b="1" i="0" u="none" cap="none" strike="noStrike">
                <a:solidFill>
                  <a:srgbClr val="000000"/>
                </a:solidFill>
              </a:defRPr>
            </a:lvl1pPr>
            <a:lvl2pPr indent="-355600" lvl="1" marL="914400" marR="0" rtl="0" algn="l">
              <a:lnSpc>
                <a:spcPct val="100000"/>
              </a:lnSpc>
              <a:spcBef>
                <a:spcPts val="400"/>
              </a:spcBef>
              <a:spcAft>
                <a:spcPts val="0"/>
              </a:spcAft>
              <a:buClr>
                <a:srgbClr val="000000"/>
              </a:buClr>
              <a:buSzPts val="2000"/>
              <a:buChar char="○"/>
              <a:defRPr i="0" u="none" cap="none" strike="noStrike">
                <a:solidFill>
                  <a:srgbClr val="000000"/>
                </a:solidFill>
              </a:defRPr>
            </a:lvl2pPr>
            <a:lvl3pPr indent="-355600" lvl="2" marL="1371600" marR="0" rtl="0" algn="l">
              <a:lnSpc>
                <a:spcPct val="100000"/>
              </a:lnSpc>
              <a:spcBef>
                <a:spcPts val="400"/>
              </a:spcBef>
              <a:spcAft>
                <a:spcPts val="0"/>
              </a:spcAft>
              <a:buClr>
                <a:srgbClr val="000000"/>
              </a:buClr>
              <a:buSzPts val="2000"/>
              <a:buChar char="■"/>
              <a:defRPr i="0" u="none" cap="none" strike="noStrike">
                <a:solidFill>
                  <a:srgbClr val="000000"/>
                </a:solidFill>
              </a:defRPr>
            </a:lvl3pPr>
            <a:lvl4pPr indent="-355600" lvl="3" marL="1828800" marR="0" rtl="0" algn="l">
              <a:lnSpc>
                <a:spcPct val="100000"/>
              </a:lnSpc>
              <a:spcBef>
                <a:spcPts val="400"/>
              </a:spcBef>
              <a:spcAft>
                <a:spcPts val="0"/>
              </a:spcAft>
              <a:buClr>
                <a:srgbClr val="000000"/>
              </a:buClr>
              <a:buSzPts val="2000"/>
              <a:buChar char="●"/>
              <a:defRPr i="0" u="none" cap="none" strike="noStrike">
                <a:solidFill>
                  <a:srgbClr val="000000"/>
                </a:solidFill>
              </a:defRPr>
            </a:lvl4pPr>
            <a:lvl5pPr indent="-355600" lvl="4" marL="2286000" marR="0" rtl="0" algn="l">
              <a:lnSpc>
                <a:spcPct val="100000"/>
              </a:lnSpc>
              <a:spcBef>
                <a:spcPts val="400"/>
              </a:spcBef>
              <a:spcAft>
                <a:spcPts val="0"/>
              </a:spcAft>
              <a:buClr>
                <a:srgbClr val="000000"/>
              </a:buClr>
              <a:buSzPts val="2000"/>
              <a:buChar char="○"/>
              <a:defRPr i="0" u="none" cap="none" strike="noStrike">
                <a:solidFill>
                  <a:srgbClr val="000000"/>
                </a:solidFill>
              </a:defRPr>
            </a:lvl5pPr>
            <a:lvl6pPr indent="-355600" lvl="5" marL="2743200" marR="0" rtl="0" algn="l">
              <a:lnSpc>
                <a:spcPct val="100000"/>
              </a:lnSpc>
              <a:spcBef>
                <a:spcPts val="400"/>
              </a:spcBef>
              <a:spcAft>
                <a:spcPts val="0"/>
              </a:spcAft>
              <a:buClr>
                <a:srgbClr val="000000"/>
              </a:buClr>
              <a:buSzPts val="2000"/>
              <a:buChar char="■"/>
              <a:defRPr i="0" u="none" cap="none" strike="noStrike">
                <a:solidFill>
                  <a:srgbClr val="000000"/>
                </a:solidFill>
              </a:defRPr>
            </a:lvl6pPr>
            <a:lvl7pPr indent="-355600" lvl="6" marL="3200400" marR="0" rtl="0" algn="l">
              <a:lnSpc>
                <a:spcPct val="100000"/>
              </a:lnSpc>
              <a:spcBef>
                <a:spcPts val="400"/>
              </a:spcBef>
              <a:spcAft>
                <a:spcPts val="0"/>
              </a:spcAft>
              <a:buClr>
                <a:srgbClr val="000000"/>
              </a:buClr>
              <a:buSzPts val="2000"/>
              <a:buChar char="●"/>
              <a:defRPr i="0" u="none" cap="none" strike="noStrike">
                <a:solidFill>
                  <a:srgbClr val="000000"/>
                </a:solidFill>
              </a:defRPr>
            </a:lvl7pPr>
            <a:lvl8pPr indent="-355600" lvl="7" marL="3657600" marR="0" rtl="0" algn="l">
              <a:lnSpc>
                <a:spcPct val="100000"/>
              </a:lnSpc>
              <a:spcBef>
                <a:spcPts val="400"/>
              </a:spcBef>
              <a:spcAft>
                <a:spcPts val="0"/>
              </a:spcAft>
              <a:buClr>
                <a:srgbClr val="000000"/>
              </a:buClr>
              <a:buSzPts val="2000"/>
              <a:buChar char="○"/>
              <a:defRPr i="0" u="none" cap="none" strike="noStrike">
                <a:solidFill>
                  <a:srgbClr val="000000"/>
                </a:solidFill>
              </a:defRPr>
            </a:lvl8pPr>
            <a:lvl9pPr indent="-355600" lvl="8" marL="4114800" marR="0" rtl="0" algn="l">
              <a:lnSpc>
                <a:spcPct val="100000"/>
              </a:lnSpc>
              <a:spcBef>
                <a:spcPts val="400"/>
              </a:spcBef>
              <a:spcAft>
                <a:spcPts val="400"/>
              </a:spcAft>
              <a:buClr>
                <a:srgbClr val="000000"/>
              </a:buClr>
              <a:buSzPts val="2000"/>
              <a:buChar char="■"/>
              <a:defRPr i="0" u="none" cap="none" strike="noStrike">
                <a:solidFill>
                  <a:srgbClr val="000000"/>
                </a:solidFill>
              </a:defRPr>
            </a:lvl9pPr>
          </a:lstStyle>
          <a:p/>
        </p:txBody>
      </p:sp>
      <p:sp>
        <p:nvSpPr>
          <p:cNvPr id="2241" name="Google Shape;2241;p66"/>
          <p:cNvSpPr txBox="1"/>
          <p:nvPr>
            <p:ph idx="4" type="body"/>
          </p:nvPr>
        </p:nvSpPr>
        <p:spPr>
          <a:xfrm>
            <a:off x="2650052" y="3127975"/>
            <a:ext cx="1781100" cy="1699500"/>
          </a:xfrm>
          <a:prstGeom prst="rect">
            <a:avLst/>
          </a:prstGeom>
          <a:noFill/>
          <a:ln>
            <a:noFill/>
          </a:ln>
        </p:spPr>
        <p:txBody>
          <a:bodyPr anchorCtr="0" anchor="t" bIns="0" lIns="0" spcFirstLastPara="1" rIns="0" wrap="square" tIns="0">
            <a:normAutofit/>
          </a:bodyPr>
          <a:lstStyle>
            <a:lvl1pPr indent="-355600" lvl="0" marL="457200" marR="0" rtl="0" algn="l">
              <a:lnSpc>
                <a:spcPct val="100000"/>
              </a:lnSpc>
              <a:spcBef>
                <a:spcPts val="0"/>
              </a:spcBef>
              <a:spcAft>
                <a:spcPts val="0"/>
              </a:spcAft>
              <a:buClr>
                <a:srgbClr val="000000"/>
              </a:buClr>
              <a:buSzPts val="2000"/>
              <a:buChar char="●"/>
              <a:defRPr b="1" i="0" u="none" cap="none" strike="noStrike">
                <a:solidFill>
                  <a:srgbClr val="000000"/>
                </a:solidFill>
              </a:defRPr>
            </a:lvl1pPr>
            <a:lvl2pPr indent="-355600" lvl="1" marL="914400" marR="0" rtl="0" algn="l">
              <a:lnSpc>
                <a:spcPct val="100000"/>
              </a:lnSpc>
              <a:spcBef>
                <a:spcPts val="400"/>
              </a:spcBef>
              <a:spcAft>
                <a:spcPts val="0"/>
              </a:spcAft>
              <a:buClr>
                <a:srgbClr val="000000"/>
              </a:buClr>
              <a:buSzPts val="2000"/>
              <a:buChar char="○"/>
              <a:defRPr i="0" u="none" cap="none" strike="noStrike">
                <a:solidFill>
                  <a:srgbClr val="000000"/>
                </a:solidFill>
              </a:defRPr>
            </a:lvl2pPr>
            <a:lvl3pPr indent="-355600" lvl="2" marL="1371600" marR="0" rtl="0" algn="l">
              <a:lnSpc>
                <a:spcPct val="100000"/>
              </a:lnSpc>
              <a:spcBef>
                <a:spcPts val="400"/>
              </a:spcBef>
              <a:spcAft>
                <a:spcPts val="0"/>
              </a:spcAft>
              <a:buClr>
                <a:srgbClr val="000000"/>
              </a:buClr>
              <a:buSzPts val="2000"/>
              <a:buChar char="■"/>
              <a:defRPr i="0" u="none" cap="none" strike="noStrike">
                <a:solidFill>
                  <a:srgbClr val="000000"/>
                </a:solidFill>
              </a:defRPr>
            </a:lvl3pPr>
            <a:lvl4pPr indent="-355600" lvl="3" marL="1828800" marR="0" rtl="0" algn="l">
              <a:lnSpc>
                <a:spcPct val="100000"/>
              </a:lnSpc>
              <a:spcBef>
                <a:spcPts val="400"/>
              </a:spcBef>
              <a:spcAft>
                <a:spcPts val="0"/>
              </a:spcAft>
              <a:buClr>
                <a:srgbClr val="000000"/>
              </a:buClr>
              <a:buSzPts val="2000"/>
              <a:buChar char="●"/>
              <a:defRPr i="0" u="none" cap="none" strike="noStrike">
                <a:solidFill>
                  <a:srgbClr val="000000"/>
                </a:solidFill>
              </a:defRPr>
            </a:lvl4pPr>
            <a:lvl5pPr indent="-355600" lvl="4" marL="2286000" marR="0" rtl="0" algn="l">
              <a:lnSpc>
                <a:spcPct val="100000"/>
              </a:lnSpc>
              <a:spcBef>
                <a:spcPts val="400"/>
              </a:spcBef>
              <a:spcAft>
                <a:spcPts val="0"/>
              </a:spcAft>
              <a:buClr>
                <a:srgbClr val="000000"/>
              </a:buClr>
              <a:buSzPts val="2000"/>
              <a:buChar char="○"/>
              <a:defRPr i="0" u="none" cap="none" strike="noStrike">
                <a:solidFill>
                  <a:srgbClr val="000000"/>
                </a:solidFill>
              </a:defRPr>
            </a:lvl5pPr>
            <a:lvl6pPr indent="-355600" lvl="5" marL="2743200" marR="0" rtl="0" algn="l">
              <a:lnSpc>
                <a:spcPct val="100000"/>
              </a:lnSpc>
              <a:spcBef>
                <a:spcPts val="400"/>
              </a:spcBef>
              <a:spcAft>
                <a:spcPts val="0"/>
              </a:spcAft>
              <a:buClr>
                <a:srgbClr val="000000"/>
              </a:buClr>
              <a:buSzPts val="2000"/>
              <a:buChar char="■"/>
              <a:defRPr i="0" u="none" cap="none" strike="noStrike">
                <a:solidFill>
                  <a:srgbClr val="000000"/>
                </a:solidFill>
              </a:defRPr>
            </a:lvl6pPr>
            <a:lvl7pPr indent="-355600" lvl="6" marL="3200400" marR="0" rtl="0" algn="l">
              <a:lnSpc>
                <a:spcPct val="100000"/>
              </a:lnSpc>
              <a:spcBef>
                <a:spcPts val="400"/>
              </a:spcBef>
              <a:spcAft>
                <a:spcPts val="0"/>
              </a:spcAft>
              <a:buClr>
                <a:srgbClr val="000000"/>
              </a:buClr>
              <a:buSzPts val="2000"/>
              <a:buChar char="●"/>
              <a:defRPr i="0" u="none" cap="none" strike="noStrike">
                <a:solidFill>
                  <a:srgbClr val="000000"/>
                </a:solidFill>
              </a:defRPr>
            </a:lvl7pPr>
            <a:lvl8pPr indent="-355600" lvl="7" marL="3657600" marR="0" rtl="0" algn="l">
              <a:lnSpc>
                <a:spcPct val="100000"/>
              </a:lnSpc>
              <a:spcBef>
                <a:spcPts val="400"/>
              </a:spcBef>
              <a:spcAft>
                <a:spcPts val="0"/>
              </a:spcAft>
              <a:buClr>
                <a:srgbClr val="000000"/>
              </a:buClr>
              <a:buSzPts val="2000"/>
              <a:buChar char="○"/>
              <a:defRPr i="0" u="none" cap="none" strike="noStrike">
                <a:solidFill>
                  <a:srgbClr val="000000"/>
                </a:solidFill>
              </a:defRPr>
            </a:lvl8pPr>
            <a:lvl9pPr indent="-355600" lvl="8" marL="4114800" marR="0" rtl="0" algn="l">
              <a:lnSpc>
                <a:spcPct val="100000"/>
              </a:lnSpc>
              <a:spcBef>
                <a:spcPts val="400"/>
              </a:spcBef>
              <a:spcAft>
                <a:spcPts val="400"/>
              </a:spcAft>
              <a:buClr>
                <a:srgbClr val="000000"/>
              </a:buClr>
              <a:buSzPts val="2000"/>
              <a:buChar char="■"/>
              <a:defRPr i="0" u="none" cap="none" strike="noStrike">
                <a:solidFill>
                  <a:srgbClr val="000000"/>
                </a:solidFill>
              </a:defRPr>
            </a:lvl9pPr>
          </a:lstStyle>
          <a:p/>
        </p:txBody>
      </p:sp>
      <p:sp>
        <p:nvSpPr>
          <p:cNvPr id="2242" name="Google Shape;2242;p66"/>
          <p:cNvSpPr txBox="1"/>
          <p:nvPr>
            <p:ph idx="5" type="body"/>
          </p:nvPr>
        </p:nvSpPr>
        <p:spPr>
          <a:xfrm>
            <a:off x="4796415" y="3127975"/>
            <a:ext cx="1781100" cy="1699500"/>
          </a:xfrm>
          <a:prstGeom prst="rect">
            <a:avLst/>
          </a:prstGeom>
          <a:noFill/>
          <a:ln>
            <a:noFill/>
          </a:ln>
        </p:spPr>
        <p:txBody>
          <a:bodyPr anchorCtr="0" anchor="t" bIns="0" lIns="0" spcFirstLastPara="1" rIns="0" wrap="square" tIns="0">
            <a:normAutofit/>
          </a:bodyPr>
          <a:lstStyle>
            <a:lvl1pPr indent="-355600" lvl="0" marL="457200" marR="0" rtl="0" algn="l">
              <a:lnSpc>
                <a:spcPct val="100000"/>
              </a:lnSpc>
              <a:spcBef>
                <a:spcPts val="0"/>
              </a:spcBef>
              <a:spcAft>
                <a:spcPts val="0"/>
              </a:spcAft>
              <a:buClr>
                <a:srgbClr val="000000"/>
              </a:buClr>
              <a:buSzPts val="2000"/>
              <a:buChar char="●"/>
              <a:defRPr b="1" i="0" u="none" cap="none" strike="noStrike">
                <a:solidFill>
                  <a:srgbClr val="000000"/>
                </a:solidFill>
              </a:defRPr>
            </a:lvl1pPr>
            <a:lvl2pPr indent="-355600" lvl="1" marL="914400" marR="0" rtl="0" algn="l">
              <a:lnSpc>
                <a:spcPct val="100000"/>
              </a:lnSpc>
              <a:spcBef>
                <a:spcPts val="400"/>
              </a:spcBef>
              <a:spcAft>
                <a:spcPts val="0"/>
              </a:spcAft>
              <a:buClr>
                <a:srgbClr val="000000"/>
              </a:buClr>
              <a:buSzPts val="2000"/>
              <a:buChar char="○"/>
              <a:defRPr i="0" u="none" cap="none" strike="noStrike">
                <a:solidFill>
                  <a:srgbClr val="000000"/>
                </a:solidFill>
              </a:defRPr>
            </a:lvl2pPr>
            <a:lvl3pPr indent="-355600" lvl="2" marL="1371600" marR="0" rtl="0" algn="l">
              <a:lnSpc>
                <a:spcPct val="100000"/>
              </a:lnSpc>
              <a:spcBef>
                <a:spcPts val="400"/>
              </a:spcBef>
              <a:spcAft>
                <a:spcPts val="0"/>
              </a:spcAft>
              <a:buClr>
                <a:srgbClr val="000000"/>
              </a:buClr>
              <a:buSzPts val="2000"/>
              <a:buChar char="■"/>
              <a:defRPr i="0" u="none" cap="none" strike="noStrike">
                <a:solidFill>
                  <a:srgbClr val="000000"/>
                </a:solidFill>
              </a:defRPr>
            </a:lvl3pPr>
            <a:lvl4pPr indent="-355600" lvl="3" marL="1828800" marR="0" rtl="0" algn="l">
              <a:lnSpc>
                <a:spcPct val="100000"/>
              </a:lnSpc>
              <a:spcBef>
                <a:spcPts val="400"/>
              </a:spcBef>
              <a:spcAft>
                <a:spcPts val="0"/>
              </a:spcAft>
              <a:buClr>
                <a:srgbClr val="000000"/>
              </a:buClr>
              <a:buSzPts val="2000"/>
              <a:buChar char="●"/>
              <a:defRPr i="0" u="none" cap="none" strike="noStrike">
                <a:solidFill>
                  <a:srgbClr val="000000"/>
                </a:solidFill>
              </a:defRPr>
            </a:lvl4pPr>
            <a:lvl5pPr indent="-355600" lvl="4" marL="2286000" marR="0" rtl="0" algn="l">
              <a:lnSpc>
                <a:spcPct val="100000"/>
              </a:lnSpc>
              <a:spcBef>
                <a:spcPts val="400"/>
              </a:spcBef>
              <a:spcAft>
                <a:spcPts val="0"/>
              </a:spcAft>
              <a:buClr>
                <a:srgbClr val="000000"/>
              </a:buClr>
              <a:buSzPts val="2000"/>
              <a:buChar char="○"/>
              <a:defRPr i="0" u="none" cap="none" strike="noStrike">
                <a:solidFill>
                  <a:srgbClr val="000000"/>
                </a:solidFill>
              </a:defRPr>
            </a:lvl5pPr>
            <a:lvl6pPr indent="-355600" lvl="5" marL="2743200" marR="0" rtl="0" algn="l">
              <a:lnSpc>
                <a:spcPct val="100000"/>
              </a:lnSpc>
              <a:spcBef>
                <a:spcPts val="400"/>
              </a:spcBef>
              <a:spcAft>
                <a:spcPts val="0"/>
              </a:spcAft>
              <a:buClr>
                <a:srgbClr val="000000"/>
              </a:buClr>
              <a:buSzPts val="2000"/>
              <a:buChar char="■"/>
              <a:defRPr i="0" u="none" cap="none" strike="noStrike">
                <a:solidFill>
                  <a:srgbClr val="000000"/>
                </a:solidFill>
              </a:defRPr>
            </a:lvl6pPr>
            <a:lvl7pPr indent="-355600" lvl="6" marL="3200400" marR="0" rtl="0" algn="l">
              <a:lnSpc>
                <a:spcPct val="100000"/>
              </a:lnSpc>
              <a:spcBef>
                <a:spcPts val="400"/>
              </a:spcBef>
              <a:spcAft>
                <a:spcPts val="0"/>
              </a:spcAft>
              <a:buClr>
                <a:srgbClr val="000000"/>
              </a:buClr>
              <a:buSzPts val="2000"/>
              <a:buChar char="●"/>
              <a:defRPr i="0" u="none" cap="none" strike="noStrike">
                <a:solidFill>
                  <a:srgbClr val="000000"/>
                </a:solidFill>
              </a:defRPr>
            </a:lvl7pPr>
            <a:lvl8pPr indent="-355600" lvl="7" marL="3657600" marR="0" rtl="0" algn="l">
              <a:lnSpc>
                <a:spcPct val="100000"/>
              </a:lnSpc>
              <a:spcBef>
                <a:spcPts val="400"/>
              </a:spcBef>
              <a:spcAft>
                <a:spcPts val="0"/>
              </a:spcAft>
              <a:buClr>
                <a:srgbClr val="000000"/>
              </a:buClr>
              <a:buSzPts val="2000"/>
              <a:buChar char="○"/>
              <a:defRPr i="0" u="none" cap="none" strike="noStrike">
                <a:solidFill>
                  <a:srgbClr val="000000"/>
                </a:solidFill>
              </a:defRPr>
            </a:lvl8pPr>
            <a:lvl9pPr indent="-355600" lvl="8" marL="4114800" marR="0" rtl="0" algn="l">
              <a:lnSpc>
                <a:spcPct val="100000"/>
              </a:lnSpc>
              <a:spcBef>
                <a:spcPts val="400"/>
              </a:spcBef>
              <a:spcAft>
                <a:spcPts val="400"/>
              </a:spcAft>
              <a:buClr>
                <a:srgbClr val="000000"/>
              </a:buClr>
              <a:buSzPts val="2000"/>
              <a:buChar char="■"/>
              <a:defRPr i="0" u="none" cap="none" strike="noStrike">
                <a:solidFill>
                  <a:srgbClr val="000000"/>
                </a:solidFill>
              </a:defRPr>
            </a:lvl9pPr>
          </a:lstStyle>
          <a:p/>
        </p:txBody>
      </p:sp>
      <p:sp>
        <p:nvSpPr>
          <p:cNvPr id="2243" name="Google Shape;2243;p66"/>
          <p:cNvSpPr txBox="1"/>
          <p:nvPr>
            <p:ph idx="6" type="body"/>
          </p:nvPr>
        </p:nvSpPr>
        <p:spPr>
          <a:xfrm>
            <a:off x="7015273" y="3127975"/>
            <a:ext cx="1781100" cy="1699500"/>
          </a:xfrm>
          <a:prstGeom prst="rect">
            <a:avLst/>
          </a:prstGeom>
          <a:noFill/>
          <a:ln>
            <a:noFill/>
          </a:ln>
        </p:spPr>
        <p:txBody>
          <a:bodyPr anchorCtr="0" anchor="t" bIns="0" lIns="0" spcFirstLastPara="1" rIns="0" wrap="square" tIns="0">
            <a:normAutofit/>
          </a:bodyPr>
          <a:lstStyle>
            <a:lvl1pPr indent="-355600" lvl="0" marL="457200" marR="0" rtl="0" algn="l">
              <a:lnSpc>
                <a:spcPct val="100000"/>
              </a:lnSpc>
              <a:spcBef>
                <a:spcPts val="0"/>
              </a:spcBef>
              <a:spcAft>
                <a:spcPts val="0"/>
              </a:spcAft>
              <a:buClr>
                <a:srgbClr val="000000"/>
              </a:buClr>
              <a:buSzPts val="2000"/>
              <a:buChar char="●"/>
              <a:defRPr b="1" i="0" u="none" cap="none" strike="noStrike">
                <a:solidFill>
                  <a:srgbClr val="000000"/>
                </a:solidFill>
              </a:defRPr>
            </a:lvl1pPr>
            <a:lvl2pPr indent="-355600" lvl="1" marL="914400" marR="0" rtl="0" algn="l">
              <a:lnSpc>
                <a:spcPct val="100000"/>
              </a:lnSpc>
              <a:spcBef>
                <a:spcPts val="400"/>
              </a:spcBef>
              <a:spcAft>
                <a:spcPts val="0"/>
              </a:spcAft>
              <a:buClr>
                <a:srgbClr val="000000"/>
              </a:buClr>
              <a:buSzPts val="2000"/>
              <a:buChar char="○"/>
              <a:defRPr i="0" u="none" cap="none" strike="noStrike">
                <a:solidFill>
                  <a:srgbClr val="000000"/>
                </a:solidFill>
              </a:defRPr>
            </a:lvl2pPr>
            <a:lvl3pPr indent="-355600" lvl="2" marL="1371600" marR="0" rtl="0" algn="l">
              <a:lnSpc>
                <a:spcPct val="100000"/>
              </a:lnSpc>
              <a:spcBef>
                <a:spcPts val="400"/>
              </a:spcBef>
              <a:spcAft>
                <a:spcPts val="0"/>
              </a:spcAft>
              <a:buClr>
                <a:srgbClr val="000000"/>
              </a:buClr>
              <a:buSzPts val="2000"/>
              <a:buChar char="■"/>
              <a:defRPr i="0" u="none" cap="none" strike="noStrike">
                <a:solidFill>
                  <a:srgbClr val="000000"/>
                </a:solidFill>
              </a:defRPr>
            </a:lvl3pPr>
            <a:lvl4pPr indent="-355600" lvl="3" marL="1828800" marR="0" rtl="0" algn="l">
              <a:lnSpc>
                <a:spcPct val="100000"/>
              </a:lnSpc>
              <a:spcBef>
                <a:spcPts val="400"/>
              </a:spcBef>
              <a:spcAft>
                <a:spcPts val="0"/>
              </a:spcAft>
              <a:buClr>
                <a:srgbClr val="000000"/>
              </a:buClr>
              <a:buSzPts val="2000"/>
              <a:buChar char="●"/>
              <a:defRPr i="0" u="none" cap="none" strike="noStrike">
                <a:solidFill>
                  <a:srgbClr val="000000"/>
                </a:solidFill>
              </a:defRPr>
            </a:lvl4pPr>
            <a:lvl5pPr indent="-355600" lvl="4" marL="2286000" marR="0" rtl="0" algn="l">
              <a:lnSpc>
                <a:spcPct val="100000"/>
              </a:lnSpc>
              <a:spcBef>
                <a:spcPts val="400"/>
              </a:spcBef>
              <a:spcAft>
                <a:spcPts val="0"/>
              </a:spcAft>
              <a:buClr>
                <a:srgbClr val="000000"/>
              </a:buClr>
              <a:buSzPts val="2000"/>
              <a:buChar char="○"/>
              <a:defRPr i="0" u="none" cap="none" strike="noStrike">
                <a:solidFill>
                  <a:srgbClr val="000000"/>
                </a:solidFill>
              </a:defRPr>
            </a:lvl5pPr>
            <a:lvl6pPr indent="-355600" lvl="5" marL="2743200" marR="0" rtl="0" algn="l">
              <a:lnSpc>
                <a:spcPct val="100000"/>
              </a:lnSpc>
              <a:spcBef>
                <a:spcPts val="400"/>
              </a:spcBef>
              <a:spcAft>
                <a:spcPts val="0"/>
              </a:spcAft>
              <a:buClr>
                <a:srgbClr val="000000"/>
              </a:buClr>
              <a:buSzPts val="2000"/>
              <a:buChar char="■"/>
              <a:defRPr i="0" u="none" cap="none" strike="noStrike">
                <a:solidFill>
                  <a:srgbClr val="000000"/>
                </a:solidFill>
              </a:defRPr>
            </a:lvl6pPr>
            <a:lvl7pPr indent="-355600" lvl="6" marL="3200400" marR="0" rtl="0" algn="l">
              <a:lnSpc>
                <a:spcPct val="100000"/>
              </a:lnSpc>
              <a:spcBef>
                <a:spcPts val="400"/>
              </a:spcBef>
              <a:spcAft>
                <a:spcPts val="0"/>
              </a:spcAft>
              <a:buClr>
                <a:srgbClr val="000000"/>
              </a:buClr>
              <a:buSzPts val="2000"/>
              <a:buChar char="●"/>
              <a:defRPr i="0" u="none" cap="none" strike="noStrike">
                <a:solidFill>
                  <a:srgbClr val="000000"/>
                </a:solidFill>
              </a:defRPr>
            </a:lvl7pPr>
            <a:lvl8pPr indent="-355600" lvl="7" marL="3657600" marR="0" rtl="0" algn="l">
              <a:lnSpc>
                <a:spcPct val="100000"/>
              </a:lnSpc>
              <a:spcBef>
                <a:spcPts val="400"/>
              </a:spcBef>
              <a:spcAft>
                <a:spcPts val="0"/>
              </a:spcAft>
              <a:buClr>
                <a:srgbClr val="000000"/>
              </a:buClr>
              <a:buSzPts val="2000"/>
              <a:buChar char="○"/>
              <a:defRPr i="0" u="none" cap="none" strike="noStrike">
                <a:solidFill>
                  <a:srgbClr val="000000"/>
                </a:solidFill>
              </a:defRPr>
            </a:lvl8pPr>
            <a:lvl9pPr indent="-355600" lvl="8" marL="4114800" marR="0" rtl="0" algn="l">
              <a:lnSpc>
                <a:spcPct val="100000"/>
              </a:lnSpc>
              <a:spcBef>
                <a:spcPts val="400"/>
              </a:spcBef>
              <a:spcAft>
                <a:spcPts val="400"/>
              </a:spcAft>
              <a:buClr>
                <a:srgbClr val="000000"/>
              </a:buClr>
              <a:buSzPts val="2000"/>
              <a:buChar char="■"/>
              <a:defRPr i="0" u="none" cap="none" strike="noStrike">
                <a:solidFill>
                  <a:srgbClr val="000000"/>
                </a:solidFill>
              </a:defRPr>
            </a:lvl9pPr>
          </a:lstStyle>
          <a:p/>
        </p:txBody>
      </p:sp>
      <p:sp>
        <p:nvSpPr>
          <p:cNvPr id="2244" name="Google Shape;2244;p66"/>
          <p:cNvSpPr/>
          <p:nvPr>
            <p:ph idx="7" type="pic"/>
          </p:nvPr>
        </p:nvSpPr>
        <p:spPr>
          <a:xfrm>
            <a:off x="2514602" y="1331576"/>
            <a:ext cx="1586700" cy="1586700"/>
          </a:xfrm>
          <a:prstGeom prst="ellipse">
            <a:avLst/>
          </a:prstGeom>
          <a:noFill/>
          <a:ln>
            <a:noFill/>
          </a:ln>
        </p:spPr>
      </p:sp>
      <p:sp>
        <p:nvSpPr>
          <p:cNvPr id="2245" name="Google Shape;2245;p66"/>
          <p:cNvSpPr/>
          <p:nvPr>
            <p:ph idx="8" type="pic"/>
          </p:nvPr>
        </p:nvSpPr>
        <p:spPr>
          <a:xfrm>
            <a:off x="4796427" y="1331576"/>
            <a:ext cx="1586700" cy="1586700"/>
          </a:xfrm>
          <a:prstGeom prst="ellipse">
            <a:avLst/>
          </a:prstGeom>
          <a:noFill/>
          <a:ln>
            <a:noFill/>
          </a:ln>
        </p:spPr>
      </p:sp>
      <p:sp>
        <p:nvSpPr>
          <p:cNvPr id="2246" name="Google Shape;2246;p66"/>
          <p:cNvSpPr/>
          <p:nvPr>
            <p:ph idx="9" type="pic"/>
          </p:nvPr>
        </p:nvSpPr>
        <p:spPr>
          <a:xfrm>
            <a:off x="7015277" y="1331576"/>
            <a:ext cx="1586700" cy="1586700"/>
          </a:xfrm>
          <a:prstGeom prst="ellipse">
            <a:avLst/>
          </a:prstGeom>
          <a:noFill/>
          <a:ln>
            <a:noFill/>
          </a:ln>
        </p:spPr>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s, 4 column">
  <p:cSld name="CUSTOM_23_1_1_1_1_2_1_1_1_1_1_1">
    <p:spTree>
      <p:nvGrpSpPr>
        <p:cNvPr id="2247" name="Shape 2247"/>
        <p:cNvGrpSpPr/>
        <p:nvPr/>
      </p:nvGrpSpPr>
      <p:grpSpPr>
        <a:xfrm>
          <a:off x="0" y="0"/>
          <a:ext cx="0" cy="0"/>
          <a:chOff x="0" y="0"/>
          <a:chExt cx="0" cy="0"/>
        </a:xfrm>
      </p:grpSpPr>
      <p:sp>
        <p:nvSpPr>
          <p:cNvPr id="2248" name="Google Shape;2248;p67"/>
          <p:cNvSpPr txBox="1"/>
          <p:nvPr>
            <p:ph idx="1" type="body"/>
          </p:nvPr>
        </p:nvSpPr>
        <p:spPr>
          <a:xfrm>
            <a:off x="837877" y="999463"/>
            <a:ext cx="4454100" cy="5442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249" name="Google Shape;2249;p67"/>
          <p:cNvSpPr/>
          <p:nvPr>
            <p:ph idx="2" type="pic"/>
          </p:nvPr>
        </p:nvSpPr>
        <p:spPr>
          <a:xfrm>
            <a:off x="846834" y="1795838"/>
            <a:ext cx="1268400" cy="1268400"/>
          </a:xfrm>
          <a:prstGeom prst="ellipse">
            <a:avLst/>
          </a:prstGeom>
          <a:solidFill>
            <a:srgbClr val="BFBFBF"/>
          </a:solidFill>
          <a:ln>
            <a:noFill/>
          </a:ln>
        </p:spPr>
      </p:sp>
      <p:sp>
        <p:nvSpPr>
          <p:cNvPr id="2250" name="Google Shape;2250;p67"/>
          <p:cNvSpPr/>
          <p:nvPr>
            <p:ph idx="3" type="pic"/>
          </p:nvPr>
        </p:nvSpPr>
        <p:spPr>
          <a:xfrm>
            <a:off x="2991172" y="1795838"/>
            <a:ext cx="1268400" cy="1268400"/>
          </a:xfrm>
          <a:prstGeom prst="ellipse">
            <a:avLst/>
          </a:prstGeom>
          <a:solidFill>
            <a:srgbClr val="BFBFBF"/>
          </a:solidFill>
          <a:ln>
            <a:noFill/>
          </a:ln>
        </p:spPr>
      </p:sp>
      <p:sp>
        <p:nvSpPr>
          <p:cNvPr id="2251" name="Google Shape;2251;p67"/>
          <p:cNvSpPr/>
          <p:nvPr>
            <p:ph idx="4" type="pic"/>
          </p:nvPr>
        </p:nvSpPr>
        <p:spPr>
          <a:xfrm>
            <a:off x="5135511" y="1795838"/>
            <a:ext cx="1268400" cy="1268400"/>
          </a:xfrm>
          <a:prstGeom prst="ellipse">
            <a:avLst/>
          </a:prstGeom>
          <a:solidFill>
            <a:srgbClr val="BFBFBF"/>
          </a:solidFill>
          <a:ln>
            <a:noFill/>
          </a:ln>
        </p:spPr>
      </p:sp>
      <p:sp>
        <p:nvSpPr>
          <p:cNvPr id="2252" name="Google Shape;2252;p67"/>
          <p:cNvSpPr/>
          <p:nvPr>
            <p:ph idx="5" type="pic"/>
          </p:nvPr>
        </p:nvSpPr>
        <p:spPr>
          <a:xfrm>
            <a:off x="7279850" y="1795838"/>
            <a:ext cx="1268400" cy="1268400"/>
          </a:xfrm>
          <a:prstGeom prst="ellipse">
            <a:avLst/>
          </a:prstGeom>
          <a:solidFill>
            <a:srgbClr val="BFBFBF"/>
          </a:solidFill>
          <a:ln>
            <a:noFill/>
          </a:ln>
        </p:spPr>
      </p:sp>
      <p:sp>
        <p:nvSpPr>
          <p:cNvPr id="2253" name="Google Shape;2253;p67"/>
          <p:cNvSpPr txBox="1"/>
          <p:nvPr/>
        </p:nvSpPr>
        <p:spPr>
          <a:xfrm>
            <a:off x="0" y="0"/>
            <a:ext cx="9144000" cy="3159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Calibri"/>
              <a:ea typeface="Calibri"/>
              <a:cs typeface="Calibri"/>
              <a:sym typeface="Calibri"/>
            </a:endParaRPr>
          </a:p>
        </p:txBody>
      </p:sp>
      <p:sp>
        <p:nvSpPr>
          <p:cNvPr id="2254" name="Google Shape;2254;p67"/>
          <p:cNvSpPr txBox="1"/>
          <p:nvPr>
            <p:ph idx="6" type="body"/>
          </p:nvPr>
        </p:nvSpPr>
        <p:spPr>
          <a:xfrm>
            <a:off x="846842" y="3260855"/>
            <a:ext cx="1562100" cy="15672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255" name="Google Shape;2255;p67"/>
          <p:cNvSpPr txBox="1"/>
          <p:nvPr>
            <p:ph type="title"/>
          </p:nvPr>
        </p:nvSpPr>
        <p:spPr>
          <a:xfrm>
            <a:off x="841250" y="615400"/>
            <a:ext cx="7964400" cy="372600"/>
          </a:xfrm>
          <a:prstGeom prst="rect">
            <a:avLst/>
          </a:prstGeom>
        </p:spPr>
        <p:txBody>
          <a:bodyPr anchorCtr="0" anchor="t" bIns="0" lIns="0" spcFirstLastPara="1" rIns="0" wrap="square" tIns="0">
            <a:sp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2256" name="Google Shape;2256;p67"/>
          <p:cNvSpPr txBox="1"/>
          <p:nvPr>
            <p:ph idx="7" type="body"/>
          </p:nvPr>
        </p:nvSpPr>
        <p:spPr>
          <a:xfrm>
            <a:off x="2991172" y="3260855"/>
            <a:ext cx="1562100" cy="15672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257" name="Google Shape;2257;p67"/>
          <p:cNvSpPr txBox="1"/>
          <p:nvPr>
            <p:ph idx="8" type="body"/>
          </p:nvPr>
        </p:nvSpPr>
        <p:spPr>
          <a:xfrm>
            <a:off x="5135511" y="3260855"/>
            <a:ext cx="1562100" cy="15672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258" name="Google Shape;2258;p67"/>
          <p:cNvSpPr txBox="1"/>
          <p:nvPr>
            <p:ph idx="9" type="body"/>
          </p:nvPr>
        </p:nvSpPr>
        <p:spPr>
          <a:xfrm>
            <a:off x="7279826" y="3260855"/>
            <a:ext cx="1562100" cy="15672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s, 3 column">
  <p:cSld name="CUSTOM_24">
    <p:spTree>
      <p:nvGrpSpPr>
        <p:cNvPr id="2259" name="Shape 2259"/>
        <p:cNvGrpSpPr/>
        <p:nvPr/>
      </p:nvGrpSpPr>
      <p:grpSpPr>
        <a:xfrm>
          <a:off x="0" y="0"/>
          <a:ext cx="0" cy="0"/>
          <a:chOff x="0" y="0"/>
          <a:chExt cx="0" cy="0"/>
        </a:xfrm>
      </p:grpSpPr>
      <p:sp>
        <p:nvSpPr>
          <p:cNvPr id="2260" name="Google Shape;2260;p68"/>
          <p:cNvSpPr txBox="1"/>
          <p:nvPr>
            <p:ph type="title"/>
          </p:nvPr>
        </p:nvSpPr>
        <p:spPr>
          <a:xfrm>
            <a:off x="419750" y="315325"/>
            <a:ext cx="4106400" cy="5727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3200"/>
              <a:buFont typeface="Arial"/>
              <a:buNone/>
              <a:defRPr b="1" i="0" u="none" cap="none" strike="noStrike">
                <a:solidFill>
                  <a:schemeClr val="dk1"/>
                </a:solidFill>
                <a:highlight>
                  <a:schemeClr val="accent1"/>
                </a:highlight>
                <a:latin typeface="Arial"/>
                <a:ea typeface="Arial"/>
                <a:cs typeface="Arial"/>
                <a:sym typeface="Arial"/>
              </a:defRPr>
            </a:lvl1pPr>
            <a:lvl2pPr lvl="1" rtl="0" algn="l">
              <a:lnSpc>
                <a:spcPct val="90000"/>
              </a:lnSpc>
              <a:spcBef>
                <a:spcPts val="800"/>
              </a:spcBef>
              <a:spcAft>
                <a:spcPts val="0"/>
              </a:spcAft>
              <a:buClr>
                <a:schemeClr val="dk1"/>
              </a:buClr>
              <a:buSzPts val="3200"/>
              <a:buFont typeface="Arial"/>
              <a:buNone/>
              <a:defRPr b="1" sz="3200">
                <a:solidFill>
                  <a:schemeClr val="dk1"/>
                </a:solidFill>
              </a:defRPr>
            </a:lvl2pPr>
            <a:lvl3pPr lvl="2" rtl="0" algn="l">
              <a:lnSpc>
                <a:spcPct val="90000"/>
              </a:lnSpc>
              <a:spcBef>
                <a:spcPts val="0"/>
              </a:spcBef>
              <a:spcAft>
                <a:spcPts val="0"/>
              </a:spcAft>
              <a:buClr>
                <a:schemeClr val="dk1"/>
              </a:buClr>
              <a:buSzPts val="3200"/>
              <a:buFont typeface="Arial"/>
              <a:buNone/>
              <a:defRPr b="1" sz="3200">
                <a:solidFill>
                  <a:schemeClr val="dk1"/>
                </a:solidFill>
              </a:defRPr>
            </a:lvl3pPr>
            <a:lvl4pPr lvl="3" rtl="0" algn="l">
              <a:lnSpc>
                <a:spcPct val="90000"/>
              </a:lnSpc>
              <a:spcBef>
                <a:spcPts val="0"/>
              </a:spcBef>
              <a:spcAft>
                <a:spcPts val="0"/>
              </a:spcAft>
              <a:buClr>
                <a:schemeClr val="dk1"/>
              </a:buClr>
              <a:buSzPts val="3200"/>
              <a:buFont typeface="Arial"/>
              <a:buNone/>
              <a:defRPr b="1" sz="3200">
                <a:solidFill>
                  <a:schemeClr val="dk1"/>
                </a:solidFill>
              </a:defRPr>
            </a:lvl4pPr>
            <a:lvl5pPr lvl="4" rtl="0" algn="l">
              <a:lnSpc>
                <a:spcPct val="90000"/>
              </a:lnSpc>
              <a:spcBef>
                <a:spcPts val="0"/>
              </a:spcBef>
              <a:spcAft>
                <a:spcPts val="0"/>
              </a:spcAft>
              <a:buClr>
                <a:schemeClr val="dk1"/>
              </a:buClr>
              <a:buSzPts val="3200"/>
              <a:buFont typeface="Arial"/>
              <a:buNone/>
              <a:defRPr b="1" sz="3200">
                <a:solidFill>
                  <a:schemeClr val="dk1"/>
                </a:solidFill>
              </a:defRPr>
            </a:lvl5pPr>
            <a:lvl6pPr lvl="5" rtl="0" algn="l">
              <a:lnSpc>
                <a:spcPct val="90000"/>
              </a:lnSpc>
              <a:spcBef>
                <a:spcPts val="0"/>
              </a:spcBef>
              <a:spcAft>
                <a:spcPts val="0"/>
              </a:spcAft>
              <a:buClr>
                <a:schemeClr val="dk1"/>
              </a:buClr>
              <a:buSzPts val="3200"/>
              <a:buFont typeface="Arial"/>
              <a:buNone/>
              <a:defRPr b="1" sz="3200">
                <a:solidFill>
                  <a:schemeClr val="dk1"/>
                </a:solidFill>
              </a:defRPr>
            </a:lvl6pPr>
            <a:lvl7pPr lvl="6" rtl="0" algn="l">
              <a:lnSpc>
                <a:spcPct val="90000"/>
              </a:lnSpc>
              <a:spcBef>
                <a:spcPts val="0"/>
              </a:spcBef>
              <a:spcAft>
                <a:spcPts val="0"/>
              </a:spcAft>
              <a:buClr>
                <a:schemeClr val="dk1"/>
              </a:buClr>
              <a:buSzPts val="3200"/>
              <a:buFont typeface="Arial"/>
              <a:buNone/>
              <a:defRPr b="1" sz="3200">
                <a:solidFill>
                  <a:schemeClr val="dk1"/>
                </a:solidFill>
              </a:defRPr>
            </a:lvl7pPr>
            <a:lvl8pPr lvl="7" rtl="0" algn="l">
              <a:lnSpc>
                <a:spcPct val="90000"/>
              </a:lnSpc>
              <a:spcBef>
                <a:spcPts val="0"/>
              </a:spcBef>
              <a:spcAft>
                <a:spcPts val="0"/>
              </a:spcAft>
              <a:buClr>
                <a:schemeClr val="dk1"/>
              </a:buClr>
              <a:buSzPts val="3200"/>
              <a:buFont typeface="Arial"/>
              <a:buNone/>
              <a:defRPr b="1" sz="3200">
                <a:solidFill>
                  <a:schemeClr val="dk1"/>
                </a:solidFill>
              </a:defRPr>
            </a:lvl8pPr>
            <a:lvl9pPr lvl="8" rtl="0" algn="l">
              <a:lnSpc>
                <a:spcPct val="90000"/>
              </a:lnSpc>
              <a:spcBef>
                <a:spcPts val="0"/>
              </a:spcBef>
              <a:spcAft>
                <a:spcPts val="0"/>
              </a:spcAft>
              <a:buClr>
                <a:schemeClr val="dk1"/>
              </a:buClr>
              <a:buSzPts val="3200"/>
              <a:buFont typeface="Arial"/>
              <a:buNone/>
              <a:defRPr b="1" sz="3200">
                <a:solidFill>
                  <a:schemeClr val="dk1"/>
                </a:solidFill>
              </a:defRPr>
            </a:lvl9pPr>
          </a:lstStyle>
          <a:p/>
        </p:txBody>
      </p:sp>
      <p:sp>
        <p:nvSpPr>
          <p:cNvPr id="2261" name="Google Shape;2261;p68"/>
          <p:cNvSpPr/>
          <p:nvPr>
            <p:ph idx="2" type="pic"/>
          </p:nvPr>
        </p:nvSpPr>
        <p:spPr>
          <a:xfrm>
            <a:off x="2514600" y="1863319"/>
            <a:ext cx="1371600" cy="1371600"/>
          </a:xfrm>
          <a:prstGeom prst="ellipse">
            <a:avLst/>
          </a:prstGeom>
          <a:noFill/>
          <a:ln>
            <a:noFill/>
          </a:ln>
        </p:spPr>
      </p:sp>
      <p:sp>
        <p:nvSpPr>
          <p:cNvPr id="2262" name="Google Shape;2262;p68"/>
          <p:cNvSpPr/>
          <p:nvPr>
            <p:ph idx="3" type="pic"/>
          </p:nvPr>
        </p:nvSpPr>
        <p:spPr>
          <a:xfrm>
            <a:off x="4620525" y="1863319"/>
            <a:ext cx="1371600" cy="1371600"/>
          </a:xfrm>
          <a:prstGeom prst="ellipse">
            <a:avLst/>
          </a:prstGeom>
          <a:noFill/>
          <a:ln>
            <a:noFill/>
          </a:ln>
        </p:spPr>
      </p:sp>
      <p:sp>
        <p:nvSpPr>
          <p:cNvPr id="2263" name="Google Shape;2263;p68"/>
          <p:cNvSpPr/>
          <p:nvPr>
            <p:ph idx="4" type="pic"/>
          </p:nvPr>
        </p:nvSpPr>
        <p:spPr>
          <a:xfrm>
            <a:off x="6726450" y="1863319"/>
            <a:ext cx="1371600" cy="1371600"/>
          </a:xfrm>
          <a:prstGeom prst="ellipse">
            <a:avLst/>
          </a:prstGeom>
          <a:noFill/>
          <a:ln>
            <a:noFill/>
          </a:ln>
        </p:spPr>
      </p:sp>
      <p:sp>
        <p:nvSpPr>
          <p:cNvPr id="2264" name="Google Shape;2264;p68"/>
          <p:cNvSpPr txBox="1"/>
          <p:nvPr>
            <p:ph idx="1" type="body"/>
          </p:nvPr>
        </p:nvSpPr>
        <p:spPr>
          <a:xfrm>
            <a:off x="2514600" y="3423856"/>
            <a:ext cx="1371600" cy="14043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SzPts val="1200"/>
              <a:buChar char="●"/>
              <a:defRPr b="1" sz="1200">
                <a:highlight>
                  <a:schemeClr val="accent1"/>
                </a:highlight>
              </a:defRPr>
            </a:lvl1pPr>
            <a:lvl2pPr indent="-304800" lvl="1" marL="914400" rtl="0">
              <a:lnSpc>
                <a:spcPct val="100000"/>
              </a:lnSpc>
              <a:spcBef>
                <a:spcPts val="400"/>
              </a:spcBef>
              <a:spcAft>
                <a:spcPts val="0"/>
              </a:spcAft>
              <a:buSzPts val="1200"/>
              <a:buChar char="○"/>
              <a:defRPr sz="1200"/>
            </a:lvl2pPr>
            <a:lvl3pPr indent="-304800" lvl="2" marL="1371600" rtl="0">
              <a:lnSpc>
                <a:spcPct val="100000"/>
              </a:lnSpc>
              <a:spcBef>
                <a:spcPts val="400"/>
              </a:spcBef>
              <a:spcAft>
                <a:spcPts val="0"/>
              </a:spcAft>
              <a:buSzPts val="1200"/>
              <a:buChar char="■"/>
              <a:defRPr sz="1200"/>
            </a:lvl3pPr>
            <a:lvl4pPr indent="-304800" lvl="3" marL="1828800" rtl="0">
              <a:lnSpc>
                <a:spcPct val="100000"/>
              </a:lnSpc>
              <a:spcBef>
                <a:spcPts val="400"/>
              </a:spcBef>
              <a:spcAft>
                <a:spcPts val="0"/>
              </a:spcAft>
              <a:buSzPts val="1200"/>
              <a:buChar char="●"/>
              <a:defRPr sz="1200"/>
            </a:lvl4pPr>
            <a:lvl5pPr indent="-304800" lvl="4" marL="2286000" rtl="0">
              <a:lnSpc>
                <a:spcPct val="100000"/>
              </a:lnSpc>
              <a:spcBef>
                <a:spcPts val="400"/>
              </a:spcBef>
              <a:spcAft>
                <a:spcPts val="0"/>
              </a:spcAft>
              <a:buSzPts val="1200"/>
              <a:buChar char="○"/>
              <a:defRPr sz="1200"/>
            </a:lvl5pPr>
            <a:lvl6pPr indent="-304800" lvl="5" marL="2743200" rtl="0">
              <a:lnSpc>
                <a:spcPct val="100000"/>
              </a:lnSpc>
              <a:spcBef>
                <a:spcPts val="400"/>
              </a:spcBef>
              <a:spcAft>
                <a:spcPts val="0"/>
              </a:spcAft>
              <a:buSzPts val="1200"/>
              <a:buChar char="■"/>
              <a:defRPr sz="1200"/>
            </a:lvl6pPr>
            <a:lvl7pPr indent="-304800" lvl="6" marL="3200400" rtl="0">
              <a:lnSpc>
                <a:spcPct val="100000"/>
              </a:lnSpc>
              <a:spcBef>
                <a:spcPts val="400"/>
              </a:spcBef>
              <a:spcAft>
                <a:spcPts val="0"/>
              </a:spcAft>
              <a:buSzPts val="1200"/>
              <a:buChar char="●"/>
              <a:defRPr sz="1200"/>
            </a:lvl7pPr>
            <a:lvl8pPr indent="-304800" lvl="7" marL="3657600" rtl="0">
              <a:lnSpc>
                <a:spcPct val="100000"/>
              </a:lnSpc>
              <a:spcBef>
                <a:spcPts val="400"/>
              </a:spcBef>
              <a:spcAft>
                <a:spcPts val="0"/>
              </a:spcAft>
              <a:buSzPts val="1200"/>
              <a:buChar char="○"/>
              <a:defRPr sz="1200"/>
            </a:lvl8pPr>
            <a:lvl9pPr indent="-304800" lvl="8" marL="4114800" rtl="0">
              <a:lnSpc>
                <a:spcPct val="100000"/>
              </a:lnSpc>
              <a:spcBef>
                <a:spcPts val="400"/>
              </a:spcBef>
              <a:spcAft>
                <a:spcPts val="400"/>
              </a:spcAft>
              <a:buSzPts val="1200"/>
              <a:buChar char="■"/>
              <a:defRPr sz="1200"/>
            </a:lvl9pPr>
          </a:lstStyle>
          <a:p/>
        </p:txBody>
      </p:sp>
      <p:sp>
        <p:nvSpPr>
          <p:cNvPr id="2265" name="Google Shape;2265;p68"/>
          <p:cNvSpPr txBox="1"/>
          <p:nvPr>
            <p:ph idx="5" type="body"/>
          </p:nvPr>
        </p:nvSpPr>
        <p:spPr>
          <a:xfrm>
            <a:off x="4620525" y="3423856"/>
            <a:ext cx="1371600" cy="14043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SzPts val="1200"/>
              <a:buChar char="●"/>
              <a:defRPr b="1" sz="1200">
                <a:highlight>
                  <a:schemeClr val="accent1"/>
                </a:highlight>
              </a:defRPr>
            </a:lvl1pPr>
            <a:lvl2pPr indent="-304800" lvl="1" marL="914400" rtl="0">
              <a:lnSpc>
                <a:spcPct val="100000"/>
              </a:lnSpc>
              <a:spcBef>
                <a:spcPts val="400"/>
              </a:spcBef>
              <a:spcAft>
                <a:spcPts val="0"/>
              </a:spcAft>
              <a:buSzPts val="1200"/>
              <a:buChar char="○"/>
              <a:defRPr sz="1200"/>
            </a:lvl2pPr>
            <a:lvl3pPr indent="-304800" lvl="2" marL="1371600" rtl="0">
              <a:lnSpc>
                <a:spcPct val="100000"/>
              </a:lnSpc>
              <a:spcBef>
                <a:spcPts val="400"/>
              </a:spcBef>
              <a:spcAft>
                <a:spcPts val="0"/>
              </a:spcAft>
              <a:buSzPts val="1200"/>
              <a:buChar char="■"/>
              <a:defRPr sz="1200"/>
            </a:lvl3pPr>
            <a:lvl4pPr indent="-304800" lvl="3" marL="1828800" rtl="0">
              <a:lnSpc>
                <a:spcPct val="100000"/>
              </a:lnSpc>
              <a:spcBef>
                <a:spcPts val="400"/>
              </a:spcBef>
              <a:spcAft>
                <a:spcPts val="0"/>
              </a:spcAft>
              <a:buSzPts val="1200"/>
              <a:buChar char="●"/>
              <a:defRPr sz="1200"/>
            </a:lvl4pPr>
            <a:lvl5pPr indent="-304800" lvl="4" marL="2286000" rtl="0">
              <a:lnSpc>
                <a:spcPct val="100000"/>
              </a:lnSpc>
              <a:spcBef>
                <a:spcPts val="400"/>
              </a:spcBef>
              <a:spcAft>
                <a:spcPts val="0"/>
              </a:spcAft>
              <a:buSzPts val="1200"/>
              <a:buChar char="○"/>
              <a:defRPr sz="1200"/>
            </a:lvl5pPr>
            <a:lvl6pPr indent="-304800" lvl="5" marL="2743200" rtl="0">
              <a:lnSpc>
                <a:spcPct val="100000"/>
              </a:lnSpc>
              <a:spcBef>
                <a:spcPts val="400"/>
              </a:spcBef>
              <a:spcAft>
                <a:spcPts val="0"/>
              </a:spcAft>
              <a:buSzPts val="1200"/>
              <a:buChar char="■"/>
              <a:defRPr sz="1200"/>
            </a:lvl6pPr>
            <a:lvl7pPr indent="-304800" lvl="6" marL="3200400" rtl="0">
              <a:lnSpc>
                <a:spcPct val="100000"/>
              </a:lnSpc>
              <a:spcBef>
                <a:spcPts val="400"/>
              </a:spcBef>
              <a:spcAft>
                <a:spcPts val="0"/>
              </a:spcAft>
              <a:buSzPts val="1200"/>
              <a:buChar char="●"/>
              <a:defRPr sz="1200"/>
            </a:lvl7pPr>
            <a:lvl8pPr indent="-304800" lvl="7" marL="3657600" rtl="0">
              <a:lnSpc>
                <a:spcPct val="100000"/>
              </a:lnSpc>
              <a:spcBef>
                <a:spcPts val="400"/>
              </a:spcBef>
              <a:spcAft>
                <a:spcPts val="0"/>
              </a:spcAft>
              <a:buSzPts val="1200"/>
              <a:buChar char="○"/>
              <a:defRPr sz="1200"/>
            </a:lvl8pPr>
            <a:lvl9pPr indent="-304800" lvl="8" marL="4114800" rtl="0">
              <a:lnSpc>
                <a:spcPct val="100000"/>
              </a:lnSpc>
              <a:spcBef>
                <a:spcPts val="400"/>
              </a:spcBef>
              <a:spcAft>
                <a:spcPts val="400"/>
              </a:spcAft>
              <a:buSzPts val="1200"/>
              <a:buChar char="■"/>
              <a:defRPr sz="1200"/>
            </a:lvl9pPr>
          </a:lstStyle>
          <a:p/>
        </p:txBody>
      </p:sp>
      <p:sp>
        <p:nvSpPr>
          <p:cNvPr id="2266" name="Google Shape;2266;p68"/>
          <p:cNvSpPr txBox="1"/>
          <p:nvPr>
            <p:ph idx="6" type="body"/>
          </p:nvPr>
        </p:nvSpPr>
        <p:spPr>
          <a:xfrm>
            <a:off x="6726450" y="3423856"/>
            <a:ext cx="1371600" cy="14043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SzPts val="1200"/>
              <a:buChar char="●"/>
              <a:defRPr b="1" sz="1200">
                <a:highlight>
                  <a:schemeClr val="accent1"/>
                </a:highlight>
              </a:defRPr>
            </a:lvl1pPr>
            <a:lvl2pPr indent="-304800" lvl="1" marL="914400" rtl="0">
              <a:lnSpc>
                <a:spcPct val="100000"/>
              </a:lnSpc>
              <a:spcBef>
                <a:spcPts val="400"/>
              </a:spcBef>
              <a:spcAft>
                <a:spcPts val="0"/>
              </a:spcAft>
              <a:buSzPts val="1200"/>
              <a:buChar char="○"/>
              <a:defRPr sz="1200"/>
            </a:lvl2pPr>
            <a:lvl3pPr indent="-304800" lvl="2" marL="1371600" rtl="0">
              <a:lnSpc>
                <a:spcPct val="100000"/>
              </a:lnSpc>
              <a:spcBef>
                <a:spcPts val="400"/>
              </a:spcBef>
              <a:spcAft>
                <a:spcPts val="0"/>
              </a:spcAft>
              <a:buSzPts val="1200"/>
              <a:buChar char="■"/>
              <a:defRPr sz="1200"/>
            </a:lvl3pPr>
            <a:lvl4pPr indent="-304800" lvl="3" marL="1828800" rtl="0">
              <a:lnSpc>
                <a:spcPct val="100000"/>
              </a:lnSpc>
              <a:spcBef>
                <a:spcPts val="400"/>
              </a:spcBef>
              <a:spcAft>
                <a:spcPts val="0"/>
              </a:spcAft>
              <a:buSzPts val="1200"/>
              <a:buChar char="●"/>
              <a:defRPr sz="1200"/>
            </a:lvl4pPr>
            <a:lvl5pPr indent="-304800" lvl="4" marL="2286000" rtl="0">
              <a:lnSpc>
                <a:spcPct val="100000"/>
              </a:lnSpc>
              <a:spcBef>
                <a:spcPts val="400"/>
              </a:spcBef>
              <a:spcAft>
                <a:spcPts val="0"/>
              </a:spcAft>
              <a:buSzPts val="1200"/>
              <a:buChar char="○"/>
              <a:defRPr sz="1200"/>
            </a:lvl5pPr>
            <a:lvl6pPr indent="-304800" lvl="5" marL="2743200" rtl="0">
              <a:lnSpc>
                <a:spcPct val="100000"/>
              </a:lnSpc>
              <a:spcBef>
                <a:spcPts val="400"/>
              </a:spcBef>
              <a:spcAft>
                <a:spcPts val="0"/>
              </a:spcAft>
              <a:buSzPts val="1200"/>
              <a:buChar char="■"/>
              <a:defRPr sz="1200"/>
            </a:lvl6pPr>
            <a:lvl7pPr indent="-304800" lvl="6" marL="3200400" rtl="0">
              <a:lnSpc>
                <a:spcPct val="100000"/>
              </a:lnSpc>
              <a:spcBef>
                <a:spcPts val="400"/>
              </a:spcBef>
              <a:spcAft>
                <a:spcPts val="0"/>
              </a:spcAft>
              <a:buSzPts val="1200"/>
              <a:buChar char="●"/>
              <a:defRPr sz="1200"/>
            </a:lvl7pPr>
            <a:lvl8pPr indent="-304800" lvl="7" marL="3657600" rtl="0">
              <a:lnSpc>
                <a:spcPct val="100000"/>
              </a:lnSpc>
              <a:spcBef>
                <a:spcPts val="400"/>
              </a:spcBef>
              <a:spcAft>
                <a:spcPts val="0"/>
              </a:spcAft>
              <a:buSzPts val="1200"/>
              <a:buChar char="○"/>
              <a:defRPr sz="1200"/>
            </a:lvl8pPr>
            <a:lvl9pPr indent="-304800" lvl="8" marL="4114800" rtl="0">
              <a:lnSpc>
                <a:spcPct val="100000"/>
              </a:lnSpc>
              <a:spcBef>
                <a:spcPts val="400"/>
              </a:spcBef>
              <a:spcAft>
                <a:spcPts val="400"/>
              </a:spcAft>
              <a:buSzPts val="1200"/>
              <a:buChar char="■"/>
              <a:defRPr sz="12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s, 4 column 1">
  <p:cSld name="CUSTOM_23_1_1_1_1_1_1_1_1_1_1_1_2">
    <p:spTree>
      <p:nvGrpSpPr>
        <p:cNvPr id="2267" name="Shape 2267"/>
        <p:cNvGrpSpPr/>
        <p:nvPr/>
      </p:nvGrpSpPr>
      <p:grpSpPr>
        <a:xfrm>
          <a:off x="0" y="0"/>
          <a:ext cx="0" cy="0"/>
          <a:chOff x="0" y="0"/>
          <a:chExt cx="0" cy="0"/>
        </a:xfrm>
      </p:grpSpPr>
      <p:sp>
        <p:nvSpPr>
          <p:cNvPr id="2268" name="Google Shape;2268;p69"/>
          <p:cNvSpPr txBox="1"/>
          <p:nvPr>
            <p:ph type="title"/>
          </p:nvPr>
        </p:nvSpPr>
        <p:spPr>
          <a:xfrm>
            <a:off x="419750" y="315325"/>
            <a:ext cx="4152300" cy="5727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3200"/>
              <a:buFont typeface="Arial"/>
              <a:buNone/>
              <a:defRPr b="1" i="0" u="none" cap="none" strike="noStrike">
                <a:solidFill>
                  <a:schemeClr val="dk1"/>
                </a:solidFill>
                <a:highlight>
                  <a:schemeClr val="accent1"/>
                </a:highlight>
                <a:latin typeface="Arial"/>
                <a:ea typeface="Arial"/>
                <a:cs typeface="Arial"/>
                <a:sym typeface="Arial"/>
              </a:defRPr>
            </a:lvl1pPr>
            <a:lvl2pPr lvl="1" rtl="0" algn="l">
              <a:lnSpc>
                <a:spcPct val="90000"/>
              </a:lnSpc>
              <a:spcBef>
                <a:spcPts val="800"/>
              </a:spcBef>
              <a:spcAft>
                <a:spcPts val="0"/>
              </a:spcAft>
              <a:buClr>
                <a:schemeClr val="dk1"/>
              </a:buClr>
              <a:buSzPts val="3200"/>
              <a:buFont typeface="Arial"/>
              <a:buNone/>
              <a:defRPr b="1" sz="3200">
                <a:solidFill>
                  <a:schemeClr val="dk1"/>
                </a:solidFill>
              </a:defRPr>
            </a:lvl2pPr>
            <a:lvl3pPr lvl="2" rtl="0" algn="l">
              <a:lnSpc>
                <a:spcPct val="90000"/>
              </a:lnSpc>
              <a:spcBef>
                <a:spcPts val="0"/>
              </a:spcBef>
              <a:spcAft>
                <a:spcPts val="0"/>
              </a:spcAft>
              <a:buClr>
                <a:schemeClr val="dk1"/>
              </a:buClr>
              <a:buSzPts val="3200"/>
              <a:buFont typeface="Arial"/>
              <a:buNone/>
              <a:defRPr b="1" sz="3200">
                <a:solidFill>
                  <a:schemeClr val="dk1"/>
                </a:solidFill>
              </a:defRPr>
            </a:lvl3pPr>
            <a:lvl4pPr lvl="3" rtl="0" algn="l">
              <a:lnSpc>
                <a:spcPct val="90000"/>
              </a:lnSpc>
              <a:spcBef>
                <a:spcPts val="0"/>
              </a:spcBef>
              <a:spcAft>
                <a:spcPts val="0"/>
              </a:spcAft>
              <a:buClr>
                <a:schemeClr val="dk1"/>
              </a:buClr>
              <a:buSzPts val="3200"/>
              <a:buFont typeface="Arial"/>
              <a:buNone/>
              <a:defRPr b="1" sz="3200">
                <a:solidFill>
                  <a:schemeClr val="dk1"/>
                </a:solidFill>
              </a:defRPr>
            </a:lvl4pPr>
            <a:lvl5pPr lvl="4" rtl="0" algn="l">
              <a:lnSpc>
                <a:spcPct val="90000"/>
              </a:lnSpc>
              <a:spcBef>
                <a:spcPts val="0"/>
              </a:spcBef>
              <a:spcAft>
                <a:spcPts val="0"/>
              </a:spcAft>
              <a:buClr>
                <a:schemeClr val="dk1"/>
              </a:buClr>
              <a:buSzPts val="3200"/>
              <a:buFont typeface="Arial"/>
              <a:buNone/>
              <a:defRPr b="1" sz="3200">
                <a:solidFill>
                  <a:schemeClr val="dk1"/>
                </a:solidFill>
              </a:defRPr>
            </a:lvl5pPr>
            <a:lvl6pPr lvl="5" rtl="0" algn="l">
              <a:lnSpc>
                <a:spcPct val="90000"/>
              </a:lnSpc>
              <a:spcBef>
                <a:spcPts val="0"/>
              </a:spcBef>
              <a:spcAft>
                <a:spcPts val="0"/>
              </a:spcAft>
              <a:buClr>
                <a:schemeClr val="dk1"/>
              </a:buClr>
              <a:buSzPts val="3200"/>
              <a:buFont typeface="Arial"/>
              <a:buNone/>
              <a:defRPr b="1" sz="3200">
                <a:solidFill>
                  <a:schemeClr val="dk1"/>
                </a:solidFill>
              </a:defRPr>
            </a:lvl6pPr>
            <a:lvl7pPr lvl="6" rtl="0" algn="l">
              <a:lnSpc>
                <a:spcPct val="90000"/>
              </a:lnSpc>
              <a:spcBef>
                <a:spcPts val="0"/>
              </a:spcBef>
              <a:spcAft>
                <a:spcPts val="0"/>
              </a:spcAft>
              <a:buClr>
                <a:schemeClr val="dk1"/>
              </a:buClr>
              <a:buSzPts val="3200"/>
              <a:buFont typeface="Arial"/>
              <a:buNone/>
              <a:defRPr b="1" sz="3200">
                <a:solidFill>
                  <a:schemeClr val="dk1"/>
                </a:solidFill>
              </a:defRPr>
            </a:lvl7pPr>
            <a:lvl8pPr lvl="7" rtl="0" algn="l">
              <a:lnSpc>
                <a:spcPct val="90000"/>
              </a:lnSpc>
              <a:spcBef>
                <a:spcPts val="0"/>
              </a:spcBef>
              <a:spcAft>
                <a:spcPts val="0"/>
              </a:spcAft>
              <a:buClr>
                <a:schemeClr val="dk1"/>
              </a:buClr>
              <a:buSzPts val="3200"/>
              <a:buFont typeface="Arial"/>
              <a:buNone/>
              <a:defRPr b="1" sz="3200">
                <a:solidFill>
                  <a:schemeClr val="dk1"/>
                </a:solidFill>
              </a:defRPr>
            </a:lvl8pPr>
            <a:lvl9pPr lvl="8" rtl="0" algn="l">
              <a:lnSpc>
                <a:spcPct val="90000"/>
              </a:lnSpc>
              <a:spcBef>
                <a:spcPts val="0"/>
              </a:spcBef>
              <a:spcAft>
                <a:spcPts val="0"/>
              </a:spcAft>
              <a:buClr>
                <a:schemeClr val="dk1"/>
              </a:buClr>
              <a:buSzPts val="3200"/>
              <a:buFont typeface="Arial"/>
              <a:buNone/>
              <a:defRPr b="1" sz="3200">
                <a:solidFill>
                  <a:schemeClr val="dk1"/>
                </a:solidFill>
              </a:defRPr>
            </a:lvl9pPr>
          </a:lstStyle>
          <a:p/>
        </p:txBody>
      </p:sp>
      <p:sp>
        <p:nvSpPr>
          <p:cNvPr id="2269" name="Google Shape;2269;p69"/>
          <p:cNvSpPr/>
          <p:nvPr>
            <p:ph idx="2" type="pic"/>
          </p:nvPr>
        </p:nvSpPr>
        <p:spPr>
          <a:xfrm>
            <a:off x="419750" y="1884157"/>
            <a:ext cx="1371600" cy="1371600"/>
          </a:xfrm>
          <a:prstGeom prst="ellipse">
            <a:avLst/>
          </a:prstGeom>
          <a:noFill/>
          <a:ln>
            <a:noFill/>
          </a:ln>
        </p:spPr>
      </p:sp>
      <p:sp>
        <p:nvSpPr>
          <p:cNvPr id="2270" name="Google Shape;2270;p69"/>
          <p:cNvSpPr/>
          <p:nvPr>
            <p:ph idx="3" type="pic"/>
          </p:nvPr>
        </p:nvSpPr>
        <p:spPr>
          <a:xfrm>
            <a:off x="2514600" y="1884157"/>
            <a:ext cx="1371600" cy="1371600"/>
          </a:xfrm>
          <a:prstGeom prst="ellipse">
            <a:avLst/>
          </a:prstGeom>
          <a:noFill/>
          <a:ln>
            <a:noFill/>
          </a:ln>
        </p:spPr>
      </p:sp>
      <p:sp>
        <p:nvSpPr>
          <p:cNvPr id="2271" name="Google Shape;2271;p69"/>
          <p:cNvSpPr/>
          <p:nvPr>
            <p:ph idx="4" type="pic"/>
          </p:nvPr>
        </p:nvSpPr>
        <p:spPr>
          <a:xfrm>
            <a:off x="4620525" y="1884157"/>
            <a:ext cx="1371600" cy="1371600"/>
          </a:xfrm>
          <a:prstGeom prst="ellipse">
            <a:avLst/>
          </a:prstGeom>
          <a:noFill/>
          <a:ln>
            <a:noFill/>
          </a:ln>
        </p:spPr>
      </p:sp>
      <p:sp>
        <p:nvSpPr>
          <p:cNvPr id="2272" name="Google Shape;2272;p69"/>
          <p:cNvSpPr/>
          <p:nvPr>
            <p:ph idx="5" type="pic"/>
          </p:nvPr>
        </p:nvSpPr>
        <p:spPr>
          <a:xfrm>
            <a:off x="6726450" y="1884157"/>
            <a:ext cx="1371600" cy="1371600"/>
          </a:xfrm>
          <a:prstGeom prst="ellipse">
            <a:avLst/>
          </a:prstGeom>
          <a:noFill/>
          <a:ln>
            <a:noFill/>
          </a:ln>
        </p:spPr>
      </p:sp>
      <p:sp>
        <p:nvSpPr>
          <p:cNvPr id="2273" name="Google Shape;2273;p69"/>
          <p:cNvSpPr txBox="1"/>
          <p:nvPr>
            <p:ph idx="1" type="body"/>
          </p:nvPr>
        </p:nvSpPr>
        <p:spPr>
          <a:xfrm>
            <a:off x="420625" y="3453925"/>
            <a:ext cx="1371600" cy="13716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SzPts val="1200"/>
              <a:buChar char="●"/>
              <a:defRPr b="1" sz="1200">
                <a:highlight>
                  <a:schemeClr val="accent1"/>
                </a:highlight>
              </a:defRPr>
            </a:lvl1pPr>
            <a:lvl2pPr indent="-304800" lvl="1" marL="914400" rtl="0">
              <a:lnSpc>
                <a:spcPct val="100000"/>
              </a:lnSpc>
              <a:spcBef>
                <a:spcPts val="400"/>
              </a:spcBef>
              <a:spcAft>
                <a:spcPts val="0"/>
              </a:spcAft>
              <a:buSzPts val="1200"/>
              <a:buChar char="○"/>
              <a:defRPr sz="1200"/>
            </a:lvl2pPr>
            <a:lvl3pPr indent="-304800" lvl="2" marL="1371600" rtl="0">
              <a:lnSpc>
                <a:spcPct val="100000"/>
              </a:lnSpc>
              <a:spcBef>
                <a:spcPts val="400"/>
              </a:spcBef>
              <a:spcAft>
                <a:spcPts val="0"/>
              </a:spcAft>
              <a:buSzPts val="1200"/>
              <a:buChar char="■"/>
              <a:defRPr sz="1200"/>
            </a:lvl3pPr>
            <a:lvl4pPr indent="-304800" lvl="3" marL="1828800" rtl="0">
              <a:lnSpc>
                <a:spcPct val="100000"/>
              </a:lnSpc>
              <a:spcBef>
                <a:spcPts val="400"/>
              </a:spcBef>
              <a:spcAft>
                <a:spcPts val="0"/>
              </a:spcAft>
              <a:buSzPts val="1200"/>
              <a:buChar char="●"/>
              <a:defRPr sz="1200"/>
            </a:lvl4pPr>
            <a:lvl5pPr indent="-304800" lvl="4" marL="2286000" rtl="0">
              <a:lnSpc>
                <a:spcPct val="100000"/>
              </a:lnSpc>
              <a:spcBef>
                <a:spcPts val="400"/>
              </a:spcBef>
              <a:spcAft>
                <a:spcPts val="0"/>
              </a:spcAft>
              <a:buSzPts val="1200"/>
              <a:buChar char="○"/>
              <a:defRPr sz="1200"/>
            </a:lvl5pPr>
            <a:lvl6pPr indent="-304800" lvl="5" marL="2743200" rtl="0">
              <a:lnSpc>
                <a:spcPct val="100000"/>
              </a:lnSpc>
              <a:spcBef>
                <a:spcPts val="400"/>
              </a:spcBef>
              <a:spcAft>
                <a:spcPts val="0"/>
              </a:spcAft>
              <a:buSzPts val="1200"/>
              <a:buChar char="■"/>
              <a:defRPr sz="1200"/>
            </a:lvl6pPr>
            <a:lvl7pPr indent="-304800" lvl="6" marL="3200400" rtl="0">
              <a:lnSpc>
                <a:spcPct val="100000"/>
              </a:lnSpc>
              <a:spcBef>
                <a:spcPts val="400"/>
              </a:spcBef>
              <a:spcAft>
                <a:spcPts val="0"/>
              </a:spcAft>
              <a:buSzPts val="1200"/>
              <a:buChar char="●"/>
              <a:defRPr sz="1200"/>
            </a:lvl7pPr>
            <a:lvl8pPr indent="-304800" lvl="7" marL="3657600" rtl="0">
              <a:lnSpc>
                <a:spcPct val="100000"/>
              </a:lnSpc>
              <a:spcBef>
                <a:spcPts val="400"/>
              </a:spcBef>
              <a:spcAft>
                <a:spcPts val="0"/>
              </a:spcAft>
              <a:buSzPts val="1200"/>
              <a:buChar char="○"/>
              <a:defRPr sz="1200"/>
            </a:lvl8pPr>
            <a:lvl9pPr indent="-304800" lvl="8" marL="4114800" rtl="0">
              <a:lnSpc>
                <a:spcPct val="100000"/>
              </a:lnSpc>
              <a:spcBef>
                <a:spcPts val="400"/>
              </a:spcBef>
              <a:spcAft>
                <a:spcPts val="400"/>
              </a:spcAft>
              <a:buSzPts val="1200"/>
              <a:buChar char="■"/>
              <a:defRPr sz="1200"/>
            </a:lvl9pPr>
          </a:lstStyle>
          <a:p/>
        </p:txBody>
      </p:sp>
      <p:sp>
        <p:nvSpPr>
          <p:cNvPr id="2274" name="Google Shape;2274;p69"/>
          <p:cNvSpPr txBox="1"/>
          <p:nvPr>
            <p:ph idx="6" type="body"/>
          </p:nvPr>
        </p:nvSpPr>
        <p:spPr>
          <a:xfrm>
            <a:off x="2526550" y="3453925"/>
            <a:ext cx="1371600" cy="13716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SzPts val="1200"/>
              <a:buChar char="●"/>
              <a:defRPr b="1" sz="1200">
                <a:highlight>
                  <a:schemeClr val="accent1"/>
                </a:highlight>
              </a:defRPr>
            </a:lvl1pPr>
            <a:lvl2pPr indent="-304800" lvl="1" marL="914400" rtl="0">
              <a:lnSpc>
                <a:spcPct val="100000"/>
              </a:lnSpc>
              <a:spcBef>
                <a:spcPts val="400"/>
              </a:spcBef>
              <a:spcAft>
                <a:spcPts val="0"/>
              </a:spcAft>
              <a:buSzPts val="1200"/>
              <a:buChar char="○"/>
              <a:defRPr sz="1200"/>
            </a:lvl2pPr>
            <a:lvl3pPr indent="-304800" lvl="2" marL="1371600" rtl="0">
              <a:lnSpc>
                <a:spcPct val="100000"/>
              </a:lnSpc>
              <a:spcBef>
                <a:spcPts val="400"/>
              </a:spcBef>
              <a:spcAft>
                <a:spcPts val="0"/>
              </a:spcAft>
              <a:buSzPts val="1200"/>
              <a:buChar char="■"/>
              <a:defRPr sz="1200"/>
            </a:lvl3pPr>
            <a:lvl4pPr indent="-304800" lvl="3" marL="1828800" rtl="0">
              <a:lnSpc>
                <a:spcPct val="100000"/>
              </a:lnSpc>
              <a:spcBef>
                <a:spcPts val="400"/>
              </a:spcBef>
              <a:spcAft>
                <a:spcPts val="0"/>
              </a:spcAft>
              <a:buSzPts val="1200"/>
              <a:buChar char="●"/>
              <a:defRPr sz="1200"/>
            </a:lvl4pPr>
            <a:lvl5pPr indent="-304800" lvl="4" marL="2286000" rtl="0">
              <a:lnSpc>
                <a:spcPct val="100000"/>
              </a:lnSpc>
              <a:spcBef>
                <a:spcPts val="400"/>
              </a:spcBef>
              <a:spcAft>
                <a:spcPts val="0"/>
              </a:spcAft>
              <a:buSzPts val="1200"/>
              <a:buChar char="○"/>
              <a:defRPr sz="1200"/>
            </a:lvl5pPr>
            <a:lvl6pPr indent="-304800" lvl="5" marL="2743200" rtl="0">
              <a:lnSpc>
                <a:spcPct val="100000"/>
              </a:lnSpc>
              <a:spcBef>
                <a:spcPts val="400"/>
              </a:spcBef>
              <a:spcAft>
                <a:spcPts val="0"/>
              </a:spcAft>
              <a:buSzPts val="1200"/>
              <a:buChar char="■"/>
              <a:defRPr sz="1200"/>
            </a:lvl6pPr>
            <a:lvl7pPr indent="-304800" lvl="6" marL="3200400" rtl="0">
              <a:lnSpc>
                <a:spcPct val="100000"/>
              </a:lnSpc>
              <a:spcBef>
                <a:spcPts val="400"/>
              </a:spcBef>
              <a:spcAft>
                <a:spcPts val="0"/>
              </a:spcAft>
              <a:buSzPts val="1200"/>
              <a:buChar char="●"/>
              <a:defRPr sz="1200"/>
            </a:lvl7pPr>
            <a:lvl8pPr indent="-304800" lvl="7" marL="3657600" rtl="0">
              <a:lnSpc>
                <a:spcPct val="100000"/>
              </a:lnSpc>
              <a:spcBef>
                <a:spcPts val="400"/>
              </a:spcBef>
              <a:spcAft>
                <a:spcPts val="0"/>
              </a:spcAft>
              <a:buSzPts val="1200"/>
              <a:buChar char="○"/>
              <a:defRPr sz="1200"/>
            </a:lvl8pPr>
            <a:lvl9pPr indent="-304800" lvl="8" marL="4114800" rtl="0">
              <a:lnSpc>
                <a:spcPct val="100000"/>
              </a:lnSpc>
              <a:spcBef>
                <a:spcPts val="400"/>
              </a:spcBef>
              <a:spcAft>
                <a:spcPts val="400"/>
              </a:spcAft>
              <a:buSzPts val="1200"/>
              <a:buChar char="■"/>
              <a:defRPr sz="1200"/>
            </a:lvl9pPr>
          </a:lstStyle>
          <a:p/>
        </p:txBody>
      </p:sp>
      <p:sp>
        <p:nvSpPr>
          <p:cNvPr id="2275" name="Google Shape;2275;p69"/>
          <p:cNvSpPr txBox="1"/>
          <p:nvPr>
            <p:ph idx="7" type="body"/>
          </p:nvPr>
        </p:nvSpPr>
        <p:spPr>
          <a:xfrm>
            <a:off x="4617725" y="3453925"/>
            <a:ext cx="1371600" cy="13716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SzPts val="1200"/>
              <a:buChar char="●"/>
              <a:defRPr b="1" sz="1200">
                <a:highlight>
                  <a:schemeClr val="accent1"/>
                </a:highlight>
              </a:defRPr>
            </a:lvl1pPr>
            <a:lvl2pPr indent="-304800" lvl="1" marL="914400" rtl="0">
              <a:lnSpc>
                <a:spcPct val="100000"/>
              </a:lnSpc>
              <a:spcBef>
                <a:spcPts val="400"/>
              </a:spcBef>
              <a:spcAft>
                <a:spcPts val="0"/>
              </a:spcAft>
              <a:buSzPts val="1200"/>
              <a:buChar char="○"/>
              <a:defRPr sz="1200"/>
            </a:lvl2pPr>
            <a:lvl3pPr indent="-304800" lvl="2" marL="1371600" rtl="0">
              <a:lnSpc>
                <a:spcPct val="100000"/>
              </a:lnSpc>
              <a:spcBef>
                <a:spcPts val="400"/>
              </a:spcBef>
              <a:spcAft>
                <a:spcPts val="0"/>
              </a:spcAft>
              <a:buSzPts val="1200"/>
              <a:buChar char="■"/>
              <a:defRPr sz="1200"/>
            </a:lvl3pPr>
            <a:lvl4pPr indent="-304800" lvl="3" marL="1828800" rtl="0">
              <a:lnSpc>
                <a:spcPct val="100000"/>
              </a:lnSpc>
              <a:spcBef>
                <a:spcPts val="400"/>
              </a:spcBef>
              <a:spcAft>
                <a:spcPts val="0"/>
              </a:spcAft>
              <a:buSzPts val="1200"/>
              <a:buChar char="●"/>
              <a:defRPr sz="1200"/>
            </a:lvl4pPr>
            <a:lvl5pPr indent="-304800" lvl="4" marL="2286000" rtl="0">
              <a:lnSpc>
                <a:spcPct val="100000"/>
              </a:lnSpc>
              <a:spcBef>
                <a:spcPts val="400"/>
              </a:spcBef>
              <a:spcAft>
                <a:spcPts val="0"/>
              </a:spcAft>
              <a:buSzPts val="1200"/>
              <a:buChar char="○"/>
              <a:defRPr sz="1200"/>
            </a:lvl5pPr>
            <a:lvl6pPr indent="-304800" lvl="5" marL="2743200" rtl="0">
              <a:lnSpc>
                <a:spcPct val="100000"/>
              </a:lnSpc>
              <a:spcBef>
                <a:spcPts val="400"/>
              </a:spcBef>
              <a:spcAft>
                <a:spcPts val="0"/>
              </a:spcAft>
              <a:buSzPts val="1200"/>
              <a:buChar char="■"/>
              <a:defRPr sz="1200"/>
            </a:lvl6pPr>
            <a:lvl7pPr indent="-304800" lvl="6" marL="3200400" rtl="0">
              <a:lnSpc>
                <a:spcPct val="100000"/>
              </a:lnSpc>
              <a:spcBef>
                <a:spcPts val="400"/>
              </a:spcBef>
              <a:spcAft>
                <a:spcPts val="0"/>
              </a:spcAft>
              <a:buSzPts val="1200"/>
              <a:buChar char="●"/>
              <a:defRPr sz="1200"/>
            </a:lvl7pPr>
            <a:lvl8pPr indent="-304800" lvl="7" marL="3657600" rtl="0">
              <a:lnSpc>
                <a:spcPct val="100000"/>
              </a:lnSpc>
              <a:spcBef>
                <a:spcPts val="400"/>
              </a:spcBef>
              <a:spcAft>
                <a:spcPts val="0"/>
              </a:spcAft>
              <a:buSzPts val="1200"/>
              <a:buChar char="○"/>
              <a:defRPr sz="1200"/>
            </a:lvl8pPr>
            <a:lvl9pPr indent="-304800" lvl="8" marL="4114800" rtl="0">
              <a:lnSpc>
                <a:spcPct val="100000"/>
              </a:lnSpc>
              <a:spcBef>
                <a:spcPts val="400"/>
              </a:spcBef>
              <a:spcAft>
                <a:spcPts val="400"/>
              </a:spcAft>
              <a:buSzPts val="1200"/>
              <a:buChar char="■"/>
              <a:defRPr sz="1200"/>
            </a:lvl9pPr>
          </a:lstStyle>
          <a:p/>
        </p:txBody>
      </p:sp>
      <p:sp>
        <p:nvSpPr>
          <p:cNvPr id="2276" name="Google Shape;2276;p69"/>
          <p:cNvSpPr txBox="1"/>
          <p:nvPr>
            <p:ph idx="8" type="body"/>
          </p:nvPr>
        </p:nvSpPr>
        <p:spPr>
          <a:xfrm>
            <a:off x="6723650" y="3453925"/>
            <a:ext cx="1371600" cy="13716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SzPts val="1200"/>
              <a:buChar char="●"/>
              <a:defRPr b="1" sz="1200">
                <a:highlight>
                  <a:schemeClr val="accent1"/>
                </a:highlight>
              </a:defRPr>
            </a:lvl1pPr>
            <a:lvl2pPr indent="-304800" lvl="1" marL="914400" rtl="0">
              <a:lnSpc>
                <a:spcPct val="100000"/>
              </a:lnSpc>
              <a:spcBef>
                <a:spcPts val="400"/>
              </a:spcBef>
              <a:spcAft>
                <a:spcPts val="0"/>
              </a:spcAft>
              <a:buSzPts val="1200"/>
              <a:buChar char="○"/>
              <a:defRPr sz="1200"/>
            </a:lvl2pPr>
            <a:lvl3pPr indent="-304800" lvl="2" marL="1371600" rtl="0">
              <a:lnSpc>
                <a:spcPct val="100000"/>
              </a:lnSpc>
              <a:spcBef>
                <a:spcPts val="400"/>
              </a:spcBef>
              <a:spcAft>
                <a:spcPts val="0"/>
              </a:spcAft>
              <a:buSzPts val="1200"/>
              <a:buChar char="■"/>
              <a:defRPr sz="1200"/>
            </a:lvl3pPr>
            <a:lvl4pPr indent="-304800" lvl="3" marL="1828800" rtl="0">
              <a:lnSpc>
                <a:spcPct val="100000"/>
              </a:lnSpc>
              <a:spcBef>
                <a:spcPts val="400"/>
              </a:spcBef>
              <a:spcAft>
                <a:spcPts val="0"/>
              </a:spcAft>
              <a:buSzPts val="1200"/>
              <a:buChar char="●"/>
              <a:defRPr sz="1200"/>
            </a:lvl4pPr>
            <a:lvl5pPr indent="-304800" lvl="4" marL="2286000" rtl="0">
              <a:lnSpc>
                <a:spcPct val="100000"/>
              </a:lnSpc>
              <a:spcBef>
                <a:spcPts val="400"/>
              </a:spcBef>
              <a:spcAft>
                <a:spcPts val="0"/>
              </a:spcAft>
              <a:buSzPts val="1200"/>
              <a:buChar char="○"/>
              <a:defRPr sz="1200"/>
            </a:lvl5pPr>
            <a:lvl6pPr indent="-304800" lvl="5" marL="2743200" rtl="0">
              <a:lnSpc>
                <a:spcPct val="100000"/>
              </a:lnSpc>
              <a:spcBef>
                <a:spcPts val="400"/>
              </a:spcBef>
              <a:spcAft>
                <a:spcPts val="0"/>
              </a:spcAft>
              <a:buSzPts val="1200"/>
              <a:buChar char="■"/>
              <a:defRPr sz="1200"/>
            </a:lvl6pPr>
            <a:lvl7pPr indent="-304800" lvl="6" marL="3200400" rtl="0">
              <a:lnSpc>
                <a:spcPct val="100000"/>
              </a:lnSpc>
              <a:spcBef>
                <a:spcPts val="400"/>
              </a:spcBef>
              <a:spcAft>
                <a:spcPts val="0"/>
              </a:spcAft>
              <a:buSzPts val="1200"/>
              <a:buChar char="●"/>
              <a:defRPr sz="1200"/>
            </a:lvl7pPr>
            <a:lvl8pPr indent="-304800" lvl="7" marL="3657600" rtl="0">
              <a:lnSpc>
                <a:spcPct val="100000"/>
              </a:lnSpc>
              <a:spcBef>
                <a:spcPts val="400"/>
              </a:spcBef>
              <a:spcAft>
                <a:spcPts val="0"/>
              </a:spcAft>
              <a:buSzPts val="1200"/>
              <a:buChar char="○"/>
              <a:defRPr sz="1200"/>
            </a:lvl8pPr>
            <a:lvl9pPr indent="-304800" lvl="8" marL="4114800" rtl="0">
              <a:lnSpc>
                <a:spcPct val="100000"/>
              </a:lnSpc>
              <a:spcBef>
                <a:spcPts val="400"/>
              </a:spcBef>
              <a:spcAft>
                <a:spcPts val="400"/>
              </a:spcAft>
              <a:buSzPts val="1200"/>
              <a:buChar char="■"/>
              <a:defRPr sz="12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s, 3 column">
  <p:cSld name="CUSTOM_22_1_1_1_1_1_1_1_1_1_1_1_1">
    <p:spTree>
      <p:nvGrpSpPr>
        <p:cNvPr id="2277" name="Shape 2277"/>
        <p:cNvGrpSpPr/>
        <p:nvPr/>
      </p:nvGrpSpPr>
      <p:grpSpPr>
        <a:xfrm>
          <a:off x="0" y="0"/>
          <a:ext cx="0" cy="0"/>
          <a:chOff x="0" y="0"/>
          <a:chExt cx="0" cy="0"/>
        </a:xfrm>
      </p:grpSpPr>
      <p:sp>
        <p:nvSpPr>
          <p:cNvPr id="2278" name="Google Shape;2278;p70"/>
          <p:cNvSpPr txBox="1"/>
          <p:nvPr>
            <p:ph type="title"/>
          </p:nvPr>
        </p:nvSpPr>
        <p:spPr>
          <a:xfrm>
            <a:off x="419750" y="315325"/>
            <a:ext cx="2418900" cy="5727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3200"/>
              <a:buFont typeface="Arial"/>
              <a:buNone/>
              <a:defRPr b="1" i="0" u="none" cap="none" strike="noStrike">
                <a:solidFill>
                  <a:schemeClr val="dk1"/>
                </a:solidFill>
                <a:highlight>
                  <a:schemeClr val="accent1"/>
                </a:highlight>
                <a:latin typeface="Arial"/>
                <a:ea typeface="Arial"/>
                <a:cs typeface="Arial"/>
                <a:sym typeface="Arial"/>
              </a:defRPr>
            </a:lvl1pPr>
            <a:lvl2pPr lvl="1" rtl="0" algn="l">
              <a:lnSpc>
                <a:spcPct val="90000"/>
              </a:lnSpc>
              <a:spcBef>
                <a:spcPts val="800"/>
              </a:spcBef>
              <a:spcAft>
                <a:spcPts val="0"/>
              </a:spcAft>
              <a:buClr>
                <a:schemeClr val="dk1"/>
              </a:buClr>
              <a:buSzPts val="3200"/>
              <a:buFont typeface="Arial"/>
              <a:buNone/>
              <a:defRPr b="1" sz="3200">
                <a:solidFill>
                  <a:schemeClr val="dk1"/>
                </a:solidFill>
              </a:defRPr>
            </a:lvl2pPr>
            <a:lvl3pPr lvl="2" rtl="0" algn="l">
              <a:lnSpc>
                <a:spcPct val="90000"/>
              </a:lnSpc>
              <a:spcBef>
                <a:spcPts val="0"/>
              </a:spcBef>
              <a:spcAft>
                <a:spcPts val="0"/>
              </a:spcAft>
              <a:buClr>
                <a:schemeClr val="dk1"/>
              </a:buClr>
              <a:buSzPts val="3200"/>
              <a:buFont typeface="Arial"/>
              <a:buNone/>
              <a:defRPr b="1" sz="3200">
                <a:solidFill>
                  <a:schemeClr val="dk1"/>
                </a:solidFill>
              </a:defRPr>
            </a:lvl3pPr>
            <a:lvl4pPr lvl="3" rtl="0" algn="l">
              <a:lnSpc>
                <a:spcPct val="90000"/>
              </a:lnSpc>
              <a:spcBef>
                <a:spcPts val="0"/>
              </a:spcBef>
              <a:spcAft>
                <a:spcPts val="0"/>
              </a:spcAft>
              <a:buClr>
                <a:schemeClr val="dk1"/>
              </a:buClr>
              <a:buSzPts val="3200"/>
              <a:buFont typeface="Arial"/>
              <a:buNone/>
              <a:defRPr b="1" sz="3200">
                <a:solidFill>
                  <a:schemeClr val="dk1"/>
                </a:solidFill>
              </a:defRPr>
            </a:lvl4pPr>
            <a:lvl5pPr lvl="4" rtl="0" algn="l">
              <a:lnSpc>
                <a:spcPct val="90000"/>
              </a:lnSpc>
              <a:spcBef>
                <a:spcPts val="0"/>
              </a:spcBef>
              <a:spcAft>
                <a:spcPts val="0"/>
              </a:spcAft>
              <a:buClr>
                <a:schemeClr val="dk1"/>
              </a:buClr>
              <a:buSzPts val="3200"/>
              <a:buFont typeface="Arial"/>
              <a:buNone/>
              <a:defRPr b="1" sz="3200">
                <a:solidFill>
                  <a:schemeClr val="dk1"/>
                </a:solidFill>
              </a:defRPr>
            </a:lvl5pPr>
            <a:lvl6pPr lvl="5" rtl="0" algn="l">
              <a:lnSpc>
                <a:spcPct val="90000"/>
              </a:lnSpc>
              <a:spcBef>
                <a:spcPts val="0"/>
              </a:spcBef>
              <a:spcAft>
                <a:spcPts val="0"/>
              </a:spcAft>
              <a:buClr>
                <a:schemeClr val="dk1"/>
              </a:buClr>
              <a:buSzPts val="3200"/>
              <a:buFont typeface="Arial"/>
              <a:buNone/>
              <a:defRPr b="1" sz="3200">
                <a:solidFill>
                  <a:schemeClr val="dk1"/>
                </a:solidFill>
              </a:defRPr>
            </a:lvl6pPr>
            <a:lvl7pPr lvl="6" rtl="0" algn="l">
              <a:lnSpc>
                <a:spcPct val="90000"/>
              </a:lnSpc>
              <a:spcBef>
                <a:spcPts val="0"/>
              </a:spcBef>
              <a:spcAft>
                <a:spcPts val="0"/>
              </a:spcAft>
              <a:buClr>
                <a:schemeClr val="dk1"/>
              </a:buClr>
              <a:buSzPts val="3200"/>
              <a:buFont typeface="Arial"/>
              <a:buNone/>
              <a:defRPr b="1" sz="3200">
                <a:solidFill>
                  <a:schemeClr val="dk1"/>
                </a:solidFill>
              </a:defRPr>
            </a:lvl7pPr>
            <a:lvl8pPr lvl="7" rtl="0" algn="l">
              <a:lnSpc>
                <a:spcPct val="90000"/>
              </a:lnSpc>
              <a:spcBef>
                <a:spcPts val="0"/>
              </a:spcBef>
              <a:spcAft>
                <a:spcPts val="0"/>
              </a:spcAft>
              <a:buClr>
                <a:schemeClr val="dk1"/>
              </a:buClr>
              <a:buSzPts val="3200"/>
              <a:buFont typeface="Arial"/>
              <a:buNone/>
              <a:defRPr b="1" sz="3200">
                <a:solidFill>
                  <a:schemeClr val="dk1"/>
                </a:solidFill>
              </a:defRPr>
            </a:lvl8pPr>
            <a:lvl9pPr lvl="8" rtl="0" algn="l">
              <a:lnSpc>
                <a:spcPct val="90000"/>
              </a:lnSpc>
              <a:spcBef>
                <a:spcPts val="0"/>
              </a:spcBef>
              <a:spcAft>
                <a:spcPts val="0"/>
              </a:spcAft>
              <a:buClr>
                <a:schemeClr val="dk1"/>
              </a:buClr>
              <a:buSzPts val="3200"/>
              <a:buFont typeface="Arial"/>
              <a:buNone/>
              <a:defRPr b="1" sz="3200">
                <a:solidFill>
                  <a:schemeClr val="dk1"/>
                </a:solidFill>
              </a:defRPr>
            </a:lvl9pPr>
          </a:lstStyle>
          <a:p/>
        </p:txBody>
      </p:sp>
      <p:sp>
        <p:nvSpPr>
          <p:cNvPr id="2279" name="Google Shape;2279;p70"/>
          <p:cNvSpPr/>
          <p:nvPr>
            <p:ph idx="2" type="pic"/>
          </p:nvPr>
        </p:nvSpPr>
        <p:spPr>
          <a:xfrm>
            <a:off x="3355850" y="888077"/>
            <a:ext cx="2627100" cy="3003300"/>
          </a:xfrm>
          <a:prstGeom prst="rect">
            <a:avLst/>
          </a:prstGeom>
          <a:noFill/>
          <a:ln>
            <a:noFill/>
          </a:ln>
        </p:spPr>
      </p:sp>
      <p:sp>
        <p:nvSpPr>
          <p:cNvPr id="2280" name="Google Shape;2280;p70"/>
          <p:cNvSpPr/>
          <p:nvPr>
            <p:ph idx="3" type="pic"/>
          </p:nvPr>
        </p:nvSpPr>
        <p:spPr>
          <a:xfrm>
            <a:off x="6178675" y="888024"/>
            <a:ext cx="2627100" cy="3003300"/>
          </a:xfrm>
          <a:prstGeom prst="rect">
            <a:avLst/>
          </a:prstGeom>
          <a:noFill/>
          <a:ln>
            <a:noFill/>
          </a:ln>
        </p:spPr>
      </p:sp>
      <p:sp>
        <p:nvSpPr>
          <p:cNvPr id="2281" name="Google Shape;2281;p70"/>
          <p:cNvSpPr txBox="1"/>
          <p:nvPr>
            <p:ph idx="1" type="body"/>
          </p:nvPr>
        </p:nvSpPr>
        <p:spPr>
          <a:xfrm>
            <a:off x="3355800" y="4050675"/>
            <a:ext cx="2627100" cy="7797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SzPts val="1200"/>
              <a:buChar char="●"/>
              <a:defRPr b="1" sz="1200"/>
            </a:lvl1pPr>
            <a:lvl2pPr indent="-304800" lvl="1" marL="914400" rtl="0">
              <a:lnSpc>
                <a:spcPct val="100000"/>
              </a:lnSpc>
              <a:spcBef>
                <a:spcPts val="400"/>
              </a:spcBef>
              <a:spcAft>
                <a:spcPts val="0"/>
              </a:spcAft>
              <a:buSzPts val="1200"/>
              <a:buChar char="○"/>
              <a:defRPr b="1" sz="1200"/>
            </a:lvl2pPr>
            <a:lvl3pPr indent="-304800" lvl="2" marL="1371600" rtl="0">
              <a:lnSpc>
                <a:spcPct val="100000"/>
              </a:lnSpc>
              <a:spcBef>
                <a:spcPts val="400"/>
              </a:spcBef>
              <a:spcAft>
                <a:spcPts val="0"/>
              </a:spcAft>
              <a:buSzPts val="1200"/>
              <a:buChar char="■"/>
              <a:defRPr b="1" sz="1200"/>
            </a:lvl3pPr>
            <a:lvl4pPr indent="-304800" lvl="3" marL="1828800" rtl="0">
              <a:lnSpc>
                <a:spcPct val="100000"/>
              </a:lnSpc>
              <a:spcBef>
                <a:spcPts val="400"/>
              </a:spcBef>
              <a:spcAft>
                <a:spcPts val="0"/>
              </a:spcAft>
              <a:buSzPts val="1200"/>
              <a:buChar char="●"/>
              <a:defRPr b="1" sz="1200"/>
            </a:lvl4pPr>
            <a:lvl5pPr indent="-304800" lvl="4" marL="2286000" rtl="0">
              <a:lnSpc>
                <a:spcPct val="100000"/>
              </a:lnSpc>
              <a:spcBef>
                <a:spcPts val="400"/>
              </a:spcBef>
              <a:spcAft>
                <a:spcPts val="0"/>
              </a:spcAft>
              <a:buSzPts val="1200"/>
              <a:buChar char="○"/>
              <a:defRPr b="1" sz="1200"/>
            </a:lvl5pPr>
            <a:lvl6pPr indent="-304800" lvl="5" marL="2743200" rtl="0">
              <a:lnSpc>
                <a:spcPct val="100000"/>
              </a:lnSpc>
              <a:spcBef>
                <a:spcPts val="400"/>
              </a:spcBef>
              <a:spcAft>
                <a:spcPts val="0"/>
              </a:spcAft>
              <a:buSzPts val="1200"/>
              <a:buChar char="■"/>
              <a:defRPr b="1" sz="1200"/>
            </a:lvl6pPr>
            <a:lvl7pPr indent="-304800" lvl="6" marL="3200400" rtl="0">
              <a:lnSpc>
                <a:spcPct val="100000"/>
              </a:lnSpc>
              <a:spcBef>
                <a:spcPts val="400"/>
              </a:spcBef>
              <a:spcAft>
                <a:spcPts val="0"/>
              </a:spcAft>
              <a:buSzPts val="1200"/>
              <a:buChar char="●"/>
              <a:defRPr b="1" sz="1200"/>
            </a:lvl7pPr>
            <a:lvl8pPr indent="-304800" lvl="7" marL="3657600" rtl="0">
              <a:lnSpc>
                <a:spcPct val="100000"/>
              </a:lnSpc>
              <a:spcBef>
                <a:spcPts val="400"/>
              </a:spcBef>
              <a:spcAft>
                <a:spcPts val="0"/>
              </a:spcAft>
              <a:buSzPts val="1200"/>
              <a:buChar char="○"/>
              <a:defRPr b="1" sz="1200"/>
            </a:lvl8pPr>
            <a:lvl9pPr indent="-304800" lvl="8" marL="4114800" rtl="0">
              <a:lnSpc>
                <a:spcPct val="100000"/>
              </a:lnSpc>
              <a:spcBef>
                <a:spcPts val="400"/>
              </a:spcBef>
              <a:spcAft>
                <a:spcPts val="400"/>
              </a:spcAft>
              <a:buSzPts val="1200"/>
              <a:buChar char="■"/>
              <a:defRPr b="1" sz="1200"/>
            </a:lvl9pPr>
          </a:lstStyle>
          <a:p/>
        </p:txBody>
      </p:sp>
      <p:sp>
        <p:nvSpPr>
          <p:cNvPr id="2282" name="Google Shape;2282;p70"/>
          <p:cNvSpPr txBox="1"/>
          <p:nvPr>
            <p:ph idx="4" type="body"/>
          </p:nvPr>
        </p:nvSpPr>
        <p:spPr>
          <a:xfrm>
            <a:off x="6208408" y="4050675"/>
            <a:ext cx="2597400" cy="7797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SzPts val="1200"/>
              <a:buChar char="●"/>
              <a:defRPr b="1" sz="1200"/>
            </a:lvl1pPr>
            <a:lvl2pPr indent="-304800" lvl="1" marL="914400" rtl="0">
              <a:lnSpc>
                <a:spcPct val="100000"/>
              </a:lnSpc>
              <a:spcBef>
                <a:spcPts val="400"/>
              </a:spcBef>
              <a:spcAft>
                <a:spcPts val="0"/>
              </a:spcAft>
              <a:buSzPts val="1200"/>
              <a:buChar char="○"/>
              <a:defRPr b="1" sz="1200"/>
            </a:lvl2pPr>
            <a:lvl3pPr indent="-304800" lvl="2" marL="1371600" rtl="0">
              <a:lnSpc>
                <a:spcPct val="100000"/>
              </a:lnSpc>
              <a:spcBef>
                <a:spcPts val="400"/>
              </a:spcBef>
              <a:spcAft>
                <a:spcPts val="0"/>
              </a:spcAft>
              <a:buSzPts val="1200"/>
              <a:buChar char="■"/>
              <a:defRPr b="1" sz="1200"/>
            </a:lvl3pPr>
            <a:lvl4pPr indent="-304800" lvl="3" marL="1828800" rtl="0">
              <a:lnSpc>
                <a:spcPct val="100000"/>
              </a:lnSpc>
              <a:spcBef>
                <a:spcPts val="400"/>
              </a:spcBef>
              <a:spcAft>
                <a:spcPts val="0"/>
              </a:spcAft>
              <a:buSzPts val="1200"/>
              <a:buChar char="●"/>
              <a:defRPr b="1" sz="1200"/>
            </a:lvl4pPr>
            <a:lvl5pPr indent="-304800" lvl="4" marL="2286000" rtl="0">
              <a:lnSpc>
                <a:spcPct val="100000"/>
              </a:lnSpc>
              <a:spcBef>
                <a:spcPts val="400"/>
              </a:spcBef>
              <a:spcAft>
                <a:spcPts val="0"/>
              </a:spcAft>
              <a:buSzPts val="1200"/>
              <a:buChar char="○"/>
              <a:defRPr b="1" sz="1200"/>
            </a:lvl5pPr>
            <a:lvl6pPr indent="-304800" lvl="5" marL="2743200" rtl="0">
              <a:lnSpc>
                <a:spcPct val="100000"/>
              </a:lnSpc>
              <a:spcBef>
                <a:spcPts val="400"/>
              </a:spcBef>
              <a:spcAft>
                <a:spcPts val="0"/>
              </a:spcAft>
              <a:buSzPts val="1200"/>
              <a:buChar char="■"/>
              <a:defRPr b="1" sz="1200"/>
            </a:lvl6pPr>
            <a:lvl7pPr indent="-304800" lvl="6" marL="3200400" rtl="0">
              <a:lnSpc>
                <a:spcPct val="100000"/>
              </a:lnSpc>
              <a:spcBef>
                <a:spcPts val="400"/>
              </a:spcBef>
              <a:spcAft>
                <a:spcPts val="0"/>
              </a:spcAft>
              <a:buSzPts val="1200"/>
              <a:buChar char="●"/>
              <a:defRPr b="1" sz="1200"/>
            </a:lvl7pPr>
            <a:lvl8pPr indent="-304800" lvl="7" marL="3657600" rtl="0">
              <a:lnSpc>
                <a:spcPct val="100000"/>
              </a:lnSpc>
              <a:spcBef>
                <a:spcPts val="400"/>
              </a:spcBef>
              <a:spcAft>
                <a:spcPts val="0"/>
              </a:spcAft>
              <a:buSzPts val="1200"/>
              <a:buChar char="○"/>
              <a:defRPr b="1" sz="1200"/>
            </a:lvl8pPr>
            <a:lvl9pPr indent="-304800" lvl="8" marL="4114800" rtl="0">
              <a:lnSpc>
                <a:spcPct val="100000"/>
              </a:lnSpc>
              <a:spcBef>
                <a:spcPts val="400"/>
              </a:spcBef>
              <a:spcAft>
                <a:spcPts val="400"/>
              </a:spcAft>
              <a:buSzPts val="1200"/>
              <a:buChar char="■"/>
              <a:defRPr b="1" sz="1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genda slide options divider &gt;&gt;&gt; choose from following templates →">
  <p:cSld name="CUSTOM_21_1">
    <p:bg>
      <p:bgPr>
        <a:solidFill>
          <a:schemeClr val="lt2"/>
        </a:solidFill>
      </p:bgPr>
    </p:bg>
    <p:spTree>
      <p:nvGrpSpPr>
        <p:cNvPr id="31" name="Shape 31"/>
        <p:cNvGrpSpPr/>
        <p:nvPr/>
      </p:nvGrpSpPr>
      <p:grpSpPr>
        <a:xfrm>
          <a:off x="0" y="0"/>
          <a:ext cx="0" cy="0"/>
          <a:chOff x="0" y="0"/>
          <a:chExt cx="0" cy="0"/>
        </a:xfrm>
      </p:grpSpPr>
      <p:sp>
        <p:nvSpPr>
          <p:cNvPr id="32" name="Google Shape;32;p8"/>
          <p:cNvSpPr txBox="1"/>
          <p:nvPr/>
        </p:nvSpPr>
        <p:spPr>
          <a:xfrm>
            <a:off x="2411725" y="1065053"/>
            <a:ext cx="6288300" cy="29922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None/>
            </a:pPr>
            <a:r>
              <a:rPr b="1" lang="en" sz="7200">
                <a:solidFill>
                  <a:srgbClr val="FFFFFF"/>
                </a:solidFill>
                <a:highlight>
                  <a:srgbClr val="191919"/>
                </a:highlight>
              </a:rPr>
              <a:t>Agenda or schedule slide options</a:t>
            </a:r>
            <a:endParaRPr b="1" sz="7200">
              <a:solidFill>
                <a:srgbClr val="FFFFFF"/>
              </a:solidFill>
              <a:highlight>
                <a:srgbClr val="191919"/>
              </a:highlight>
            </a:endParaRPr>
          </a:p>
        </p:txBody>
      </p:sp>
      <p:sp>
        <p:nvSpPr>
          <p:cNvPr id="33" name="Google Shape;33;p8"/>
          <p:cNvSpPr/>
          <p:nvPr/>
        </p:nvSpPr>
        <p:spPr>
          <a:xfrm>
            <a:off x="0" y="0"/>
            <a:ext cx="2168400" cy="5143500"/>
          </a:xfrm>
          <a:prstGeom prst="rightArrowCallout">
            <a:avLst>
              <a:gd fmla="val 25000" name="adj1"/>
              <a:gd fmla="val 25000" name="adj2"/>
              <a:gd fmla="val 25000" name="adj3"/>
              <a:gd fmla="val 64977" name="adj4"/>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with subtitle, photos, 4 column">
  <p:cSld name="CUSTOM_23_1_1_1_1_1_1_1_1_1_1_1_1">
    <p:spTree>
      <p:nvGrpSpPr>
        <p:cNvPr id="2283" name="Shape 2283"/>
        <p:cNvGrpSpPr/>
        <p:nvPr/>
      </p:nvGrpSpPr>
      <p:grpSpPr>
        <a:xfrm>
          <a:off x="0" y="0"/>
          <a:ext cx="0" cy="0"/>
          <a:chOff x="0" y="0"/>
          <a:chExt cx="0" cy="0"/>
        </a:xfrm>
      </p:grpSpPr>
      <p:sp>
        <p:nvSpPr>
          <p:cNvPr id="2284" name="Google Shape;2284;p71"/>
          <p:cNvSpPr txBox="1"/>
          <p:nvPr>
            <p:ph type="title"/>
          </p:nvPr>
        </p:nvSpPr>
        <p:spPr>
          <a:xfrm>
            <a:off x="419750" y="315325"/>
            <a:ext cx="2418900" cy="5727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3200"/>
              <a:buFont typeface="Arial"/>
              <a:buNone/>
              <a:defRPr b="1" i="0" u="none" cap="none" strike="noStrike">
                <a:solidFill>
                  <a:schemeClr val="dk1"/>
                </a:solidFill>
                <a:highlight>
                  <a:schemeClr val="accent1"/>
                </a:highlight>
                <a:latin typeface="Arial"/>
                <a:ea typeface="Arial"/>
                <a:cs typeface="Arial"/>
                <a:sym typeface="Arial"/>
              </a:defRPr>
            </a:lvl1pPr>
            <a:lvl2pPr lvl="1" rtl="0" algn="l">
              <a:lnSpc>
                <a:spcPct val="90000"/>
              </a:lnSpc>
              <a:spcBef>
                <a:spcPts val="800"/>
              </a:spcBef>
              <a:spcAft>
                <a:spcPts val="0"/>
              </a:spcAft>
              <a:buClr>
                <a:schemeClr val="dk1"/>
              </a:buClr>
              <a:buSzPts val="3200"/>
              <a:buFont typeface="Arial"/>
              <a:buNone/>
              <a:defRPr b="1" sz="3200">
                <a:solidFill>
                  <a:schemeClr val="dk1"/>
                </a:solidFill>
              </a:defRPr>
            </a:lvl2pPr>
            <a:lvl3pPr lvl="2" rtl="0" algn="l">
              <a:lnSpc>
                <a:spcPct val="90000"/>
              </a:lnSpc>
              <a:spcBef>
                <a:spcPts val="0"/>
              </a:spcBef>
              <a:spcAft>
                <a:spcPts val="0"/>
              </a:spcAft>
              <a:buClr>
                <a:schemeClr val="dk1"/>
              </a:buClr>
              <a:buSzPts val="3200"/>
              <a:buFont typeface="Arial"/>
              <a:buNone/>
              <a:defRPr b="1" sz="3200">
                <a:solidFill>
                  <a:schemeClr val="dk1"/>
                </a:solidFill>
              </a:defRPr>
            </a:lvl3pPr>
            <a:lvl4pPr lvl="3" rtl="0" algn="l">
              <a:lnSpc>
                <a:spcPct val="90000"/>
              </a:lnSpc>
              <a:spcBef>
                <a:spcPts val="0"/>
              </a:spcBef>
              <a:spcAft>
                <a:spcPts val="0"/>
              </a:spcAft>
              <a:buClr>
                <a:schemeClr val="dk1"/>
              </a:buClr>
              <a:buSzPts val="3200"/>
              <a:buFont typeface="Arial"/>
              <a:buNone/>
              <a:defRPr b="1" sz="3200">
                <a:solidFill>
                  <a:schemeClr val="dk1"/>
                </a:solidFill>
              </a:defRPr>
            </a:lvl4pPr>
            <a:lvl5pPr lvl="4" rtl="0" algn="l">
              <a:lnSpc>
                <a:spcPct val="90000"/>
              </a:lnSpc>
              <a:spcBef>
                <a:spcPts val="0"/>
              </a:spcBef>
              <a:spcAft>
                <a:spcPts val="0"/>
              </a:spcAft>
              <a:buClr>
                <a:schemeClr val="dk1"/>
              </a:buClr>
              <a:buSzPts val="3200"/>
              <a:buFont typeface="Arial"/>
              <a:buNone/>
              <a:defRPr b="1" sz="3200">
                <a:solidFill>
                  <a:schemeClr val="dk1"/>
                </a:solidFill>
              </a:defRPr>
            </a:lvl5pPr>
            <a:lvl6pPr lvl="5" rtl="0" algn="l">
              <a:lnSpc>
                <a:spcPct val="90000"/>
              </a:lnSpc>
              <a:spcBef>
                <a:spcPts val="0"/>
              </a:spcBef>
              <a:spcAft>
                <a:spcPts val="0"/>
              </a:spcAft>
              <a:buClr>
                <a:schemeClr val="dk1"/>
              </a:buClr>
              <a:buSzPts val="3200"/>
              <a:buFont typeface="Arial"/>
              <a:buNone/>
              <a:defRPr b="1" sz="3200">
                <a:solidFill>
                  <a:schemeClr val="dk1"/>
                </a:solidFill>
              </a:defRPr>
            </a:lvl6pPr>
            <a:lvl7pPr lvl="6" rtl="0" algn="l">
              <a:lnSpc>
                <a:spcPct val="90000"/>
              </a:lnSpc>
              <a:spcBef>
                <a:spcPts val="0"/>
              </a:spcBef>
              <a:spcAft>
                <a:spcPts val="0"/>
              </a:spcAft>
              <a:buClr>
                <a:schemeClr val="dk1"/>
              </a:buClr>
              <a:buSzPts val="3200"/>
              <a:buFont typeface="Arial"/>
              <a:buNone/>
              <a:defRPr b="1" sz="3200">
                <a:solidFill>
                  <a:schemeClr val="dk1"/>
                </a:solidFill>
              </a:defRPr>
            </a:lvl7pPr>
            <a:lvl8pPr lvl="7" rtl="0" algn="l">
              <a:lnSpc>
                <a:spcPct val="90000"/>
              </a:lnSpc>
              <a:spcBef>
                <a:spcPts val="0"/>
              </a:spcBef>
              <a:spcAft>
                <a:spcPts val="0"/>
              </a:spcAft>
              <a:buClr>
                <a:schemeClr val="dk1"/>
              </a:buClr>
              <a:buSzPts val="3200"/>
              <a:buFont typeface="Arial"/>
              <a:buNone/>
              <a:defRPr b="1" sz="3200">
                <a:solidFill>
                  <a:schemeClr val="dk1"/>
                </a:solidFill>
              </a:defRPr>
            </a:lvl8pPr>
            <a:lvl9pPr lvl="8" rtl="0" algn="l">
              <a:lnSpc>
                <a:spcPct val="90000"/>
              </a:lnSpc>
              <a:spcBef>
                <a:spcPts val="0"/>
              </a:spcBef>
              <a:spcAft>
                <a:spcPts val="0"/>
              </a:spcAft>
              <a:buClr>
                <a:schemeClr val="dk1"/>
              </a:buClr>
              <a:buSzPts val="3200"/>
              <a:buFont typeface="Arial"/>
              <a:buNone/>
              <a:defRPr b="1" sz="3200">
                <a:solidFill>
                  <a:schemeClr val="dk1"/>
                </a:solidFill>
              </a:defRPr>
            </a:lvl9pPr>
          </a:lstStyle>
          <a:p/>
        </p:txBody>
      </p:sp>
      <p:sp>
        <p:nvSpPr>
          <p:cNvPr id="2285" name="Google Shape;2285;p71"/>
          <p:cNvSpPr/>
          <p:nvPr>
            <p:ph idx="2" type="pic"/>
          </p:nvPr>
        </p:nvSpPr>
        <p:spPr>
          <a:xfrm>
            <a:off x="3355850" y="890401"/>
            <a:ext cx="1730700" cy="2355900"/>
          </a:xfrm>
          <a:prstGeom prst="rect">
            <a:avLst/>
          </a:prstGeom>
          <a:noFill/>
          <a:ln>
            <a:noFill/>
          </a:ln>
        </p:spPr>
      </p:sp>
      <p:sp>
        <p:nvSpPr>
          <p:cNvPr id="2286" name="Google Shape;2286;p71"/>
          <p:cNvSpPr/>
          <p:nvPr>
            <p:ph idx="3" type="pic"/>
          </p:nvPr>
        </p:nvSpPr>
        <p:spPr>
          <a:xfrm>
            <a:off x="5215455" y="890360"/>
            <a:ext cx="1730700" cy="2355900"/>
          </a:xfrm>
          <a:prstGeom prst="rect">
            <a:avLst/>
          </a:prstGeom>
          <a:noFill/>
          <a:ln>
            <a:noFill/>
          </a:ln>
        </p:spPr>
      </p:sp>
      <p:sp>
        <p:nvSpPr>
          <p:cNvPr id="2287" name="Google Shape;2287;p71"/>
          <p:cNvSpPr/>
          <p:nvPr>
            <p:ph idx="4" type="pic"/>
          </p:nvPr>
        </p:nvSpPr>
        <p:spPr>
          <a:xfrm>
            <a:off x="7075073" y="890387"/>
            <a:ext cx="1730700" cy="2355900"/>
          </a:xfrm>
          <a:prstGeom prst="rect">
            <a:avLst/>
          </a:prstGeom>
          <a:noFill/>
          <a:ln>
            <a:noFill/>
          </a:ln>
        </p:spPr>
      </p:sp>
      <p:sp>
        <p:nvSpPr>
          <p:cNvPr id="2288" name="Google Shape;2288;p71"/>
          <p:cNvSpPr txBox="1"/>
          <p:nvPr>
            <p:ph idx="1" type="body"/>
          </p:nvPr>
        </p:nvSpPr>
        <p:spPr>
          <a:xfrm>
            <a:off x="3355800" y="3488427"/>
            <a:ext cx="1730700" cy="13395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SzPts val="1200"/>
              <a:buChar char="●"/>
              <a:defRPr b="1" sz="1200"/>
            </a:lvl1pPr>
            <a:lvl2pPr indent="-304800" lvl="1" marL="914400" rtl="0">
              <a:lnSpc>
                <a:spcPct val="100000"/>
              </a:lnSpc>
              <a:spcBef>
                <a:spcPts val="400"/>
              </a:spcBef>
              <a:spcAft>
                <a:spcPts val="0"/>
              </a:spcAft>
              <a:buSzPts val="1200"/>
              <a:buChar char="○"/>
              <a:defRPr b="1" sz="1200"/>
            </a:lvl2pPr>
            <a:lvl3pPr indent="-304800" lvl="2" marL="1371600" rtl="0">
              <a:lnSpc>
                <a:spcPct val="100000"/>
              </a:lnSpc>
              <a:spcBef>
                <a:spcPts val="400"/>
              </a:spcBef>
              <a:spcAft>
                <a:spcPts val="0"/>
              </a:spcAft>
              <a:buSzPts val="1200"/>
              <a:buChar char="■"/>
              <a:defRPr b="1" sz="1200"/>
            </a:lvl3pPr>
            <a:lvl4pPr indent="-304800" lvl="3" marL="1828800" rtl="0">
              <a:lnSpc>
                <a:spcPct val="100000"/>
              </a:lnSpc>
              <a:spcBef>
                <a:spcPts val="400"/>
              </a:spcBef>
              <a:spcAft>
                <a:spcPts val="0"/>
              </a:spcAft>
              <a:buSzPts val="1200"/>
              <a:buChar char="●"/>
              <a:defRPr b="1" sz="1200"/>
            </a:lvl4pPr>
            <a:lvl5pPr indent="-304800" lvl="4" marL="2286000" rtl="0">
              <a:lnSpc>
                <a:spcPct val="100000"/>
              </a:lnSpc>
              <a:spcBef>
                <a:spcPts val="400"/>
              </a:spcBef>
              <a:spcAft>
                <a:spcPts val="0"/>
              </a:spcAft>
              <a:buSzPts val="1200"/>
              <a:buChar char="○"/>
              <a:defRPr b="1" sz="1200"/>
            </a:lvl5pPr>
            <a:lvl6pPr indent="-304800" lvl="5" marL="2743200" rtl="0">
              <a:lnSpc>
                <a:spcPct val="100000"/>
              </a:lnSpc>
              <a:spcBef>
                <a:spcPts val="400"/>
              </a:spcBef>
              <a:spcAft>
                <a:spcPts val="0"/>
              </a:spcAft>
              <a:buSzPts val="1200"/>
              <a:buChar char="■"/>
              <a:defRPr b="1" sz="1200"/>
            </a:lvl6pPr>
            <a:lvl7pPr indent="-304800" lvl="6" marL="3200400" rtl="0">
              <a:lnSpc>
                <a:spcPct val="100000"/>
              </a:lnSpc>
              <a:spcBef>
                <a:spcPts val="400"/>
              </a:spcBef>
              <a:spcAft>
                <a:spcPts val="0"/>
              </a:spcAft>
              <a:buSzPts val="1200"/>
              <a:buChar char="●"/>
              <a:defRPr b="1" sz="1200"/>
            </a:lvl7pPr>
            <a:lvl8pPr indent="-304800" lvl="7" marL="3657600" rtl="0">
              <a:lnSpc>
                <a:spcPct val="100000"/>
              </a:lnSpc>
              <a:spcBef>
                <a:spcPts val="400"/>
              </a:spcBef>
              <a:spcAft>
                <a:spcPts val="0"/>
              </a:spcAft>
              <a:buSzPts val="1200"/>
              <a:buChar char="○"/>
              <a:defRPr b="1" sz="1200"/>
            </a:lvl8pPr>
            <a:lvl9pPr indent="-304800" lvl="8" marL="4114800" rtl="0">
              <a:lnSpc>
                <a:spcPct val="100000"/>
              </a:lnSpc>
              <a:spcBef>
                <a:spcPts val="400"/>
              </a:spcBef>
              <a:spcAft>
                <a:spcPts val="400"/>
              </a:spcAft>
              <a:buSzPts val="1200"/>
              <a:buChar char="■"/>
              <a:defRPr b="1" sz="1200"/>
            </a:lvl9pPr>
          </a:lstStyle>
          <a:p/>
        </p:txBody>
      </p:sp>
      <p:sp>
        <p:nvSpPr>
          <p:cNvPr id="2289" name="Google Shape;2289;p71"/>
          <p:cNvSpPr txBox="1"/>
          <p:nvPr>
            <p:ph idx="5" type="body"/>
          </p:nvPr>
        </p:nvSpPr>
        <p:spPr>
          <a:xfrm>
            <a:off x="5256575" y="3488427"/>
            <a:ext cx="1730700" cy="13395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SzPts val="1200"/>
              <a:buChar char="●"/>
              <a:defRPr b="1" sz="1200"/>
            </a:lvl1pPr>
            <a:lvl2pPr indent="-304800" lvl="1" marL="914400" rtl="0">
              <a:lnSpc>
                <a:spcPct val="100000"/>
              </a:lnSpc>
              <a:spcBef>
                <a:spcPts val="400"/>
              </a:spcBef>
              <a:spcAft>
                <a:spcPts val="0"/>
              </a:spcAft>
              <a:buSzPts val="1200"/>
              <a:buChar char="○"/>
              <a:defRPr b="1" sz="1200"/>
            </a:lvl2pPr>
            <a:lvl3pPr indent="-304800" lvl="2" marL="1371600" rtl="0">
              <a:lnSpc>
                <a:spcPct val="100000"/>
              </a:lnSpc>
              <a:spcBef>
                <a:spcPts val="400"/>
              </a:spcBef>
              <a:spcAft>
                <a:spcPts val="0"/>
              </a:spcAft>
              <a:buSzPts val="1200"/>
              <a:buChar char="■"/>
              <a:defRPr b="1" sz="1200"/>
            </a:lvl3pPr>
            <a:lvl4pPr indent="-304800" lvl="3" marL="1828800" rtl="0">
              <a:lnSpc>
                <a:spcPct val="100000"/>
              </a:lnSpc>
              <a:spcBef>
                <a:spcPts val="400"/>
              </a:spcBef>
              <a:spcAft>
                <a:spcPts val="0"/>
              </a:spcAft>
              <a:buSzPts val="1200"/>
              <a:buChar char="●"/>
              <a:defRPr b="1" sz="1200"/>
            </a:lvl4pPr>
            <a:lvl5pPr indent="-304800" lvl="4" marL="2286000" rtl="0">
              <a:lnSpc>
                <a:spcPct val="100000"/>
              </a:lnSpc>
              <a:spcBef>
                <a:spcPts val="400"/>
              </a:spcBef>
              <a:spcAft>
                <a:spcPts val="0"/>
              </a:spcAft>
              <a:buSzPts val="1200"/>
              <a:buChar char="○"/>
              <a:defRPr b="1" sz="1200"/>
            </a:lvl5pPr>
            <a:lvl6pPr indent="-304800" lvl="5" marL="2743200" rtl="0">
              <a:lnSpc>
                <a:spcPct val="100000"/>
              </a:lnSpc>
              <a:spcBef>
                <a:spcPts val="400"/>
              </a:spcBef>
              <a:spcAft>
                <a:spcPts val="0"/>
              </a:spcAft>
              <a:buSzPts val="1200"/>
              <a:buChar char="■"/>
              <a:defRPr b="1" sz="1200"/>
            </a:lvl6pPr>
            <a:lvl7pPr indent="-304800" lvl="6" marL="3200400" rtl="0">
              <a:lnSpc>
                <a:spcPct val="100000"/>
              </a:lnSpc>
              <a:spcBef>
                <a:spcPts val="400"/>
              </a:spcBef>
              <a:spcAft>
                <a:spcPts val="0"/>
              </a:spcAft>
              <a:buSzPts val="1200"/>
              <a:buChar char="●"/>
              <a:defRPr b="1" sz="1200"/>
            </a:lvl7pPr>
            <a:lvl8pPr indent="-304800" lvl="7" marL="3657600" rtl="0">
              <a:lnSpc>
                <a:spcPct val="100000"/>
              </a:lnSpc>
              <a:spcBef>
                <a:spcPts val="400"/>
              </a:spcBef>
              <a:spcAft>
                <a:spcPts val="0"/>
              </a:spcAft>
              <a:buSzPts val="1200"/>
              <a:buChar char="○"/>
              <a:defRPr b="1" sz="1200"/>
            </a:lvl8pPr>
            <a:lvl9pPr indent="-304800" lvl="8" marL="4114800" rtl="0">
              <a:lnSpc>
                <a:spcPct val="100000"/>
              </a:lnSpc>
              <a:spcBef>
                <a:spcPts val="400"/>
              </a:spcBef>
              <a:spcAft>
                <a:spcPts val="400"/>
              </a:spcAft>
              <a:buSzPts val="1200"/>
              <a:buChar char="■"/>
              <a:defRPr b="1" sz="1200"/>
            </a:lvl9pPr>
          </a:lstStyle>
          <a:p/>
        </p:txBody>
      </p:sp>
      <p:sp>
        <p:nvSpPr>
          <p:cNvPr id="2290" name="Google Shape;2290;p71"/>
          <p:cNvSpPr txBox="1"/>
          <p:nvPr>
            <p:ph idx="6" type="body"/>
          </p:nvPr>
        </p:nvSpPr>
        <p:spPr>
          <a:xfrm>
            <a:off x="7099075" y="3488427"/>
            <a:ext cx="1730700" cy="13395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SzPts val="1200"/>
              <a:buChar char="●"/>
              <a:defRPr b="1" sz="1200"/>
            </a:lvl1pPr>
            <a:lvl2pPr indent="-304800" lvl="1" marL="914400" rtl="0">
              <a:lnSpc>
                <a:spcPct val="100000"/>
              </a:lnSpc>
              <a:spcBef>
                <a:spcPts val="400"/>
              </a:spcBef>
              <a:spcAft>
                <a:spcPts val="0"/>
              </a:spcAft>
              <a:buSzPts val="1200"/>
              <a:buChar char="○"/>
              <a:defRPr b="1" sz="1200"/>
            </a:lvl2pPr>
            <a:lvl3pPr indent="-304800" lvl="2" marL="1371600" rtl="0">
              <a:lnSpc>
                <a:spcPct val="100000"/>
              </a:lnSpc>
              <a:spcBef>
                <a:spcPts val="400"/>
              </a:spcBef>
              <a:spcAft>
                <a:spcPts val="0"/>
              </a:spcAft>
              <a:buSzPts val="1200"/>
              <a:buChar char="■"/>
              <a:defRPr b="1" sz="1200"/>
            </a:lvl3pPr>
            <a:lvl4pPr indent="-304800" lvl="3" marL="1828800" rtl="0">
              <a:lnSpc>
                <a:spcPct val="100000"/>
              </a:lnSpc>
              <a:spcBef>
                <a:spcPts val="400"/>
              </a:spcBef>
              <a:spcAft>
                <a:spcPts val="0"/>
              </a:spcAft>
              <a:buSzPts val="1200"/>
              <a:buChar char="●"/>
              <a:defRPr b="1" sz="1200"/>
            </a:lvl4pPr>
            <a:lvl5pPr indent="-304800" lvl="4" marL="2286000" rtl="0">
              <a:lnSpc>
                <a:spcPct val="100000"/>
              </a:lnSpc>
              <a:spcBef>
                <a:spcPts val="400"/>
              </a:spcBef>
              <a:spcAft>
                <a:spcPts val="0"/>
              </a:spcAft>
              <a:buSzPts val="1200"/>
              <a:buChar char="○"/>
              <a:defRPr b="1" sz="1200"/>
            </a:lvl5pPr>
            <a:lvl6pPr indent="-304800" lvl="5" marL="2743200" rtl="0">
              <a:lnSpc>
                <a:spcPct val="100000"/>
              </a:lnSpc>
              <a:spcBef>
                <a:spcPts val="400"/>
              </a:spcBef>
              <a:spcAft>
                <a:spcPts val="0"/>
              </a:spcAft>
              <a:buSzPts val="1200"/>
              <a:buChar char="■"/>
              <a:defRPr b="1" sz="1200"/>
            </a:lvl6pPr>
            <a:lvl7pPr indent="-304800" lvl="6" marL="3200400" rtl="0">
              <a:lnSpc>
                <a:spcPct val="100000"/>
              </a:lnSpc>
              <a:spcBef>
                <a:spcPts val="400"/>
              </a:spcBef>
              <a:spcAft>
                <a:spcPts val="0"/>
              </a:spcAft>
              <a:buSzPts val="1200"/>
              <a:buChar char="●"/>
              <a:defRPr b="1" sz="1200"/>
            </a:lvl7pPr>
            <a:lvl8pPr indent="-304800" lvl="7" marL="3657600" rtl="0">
              <a:lnSpc>
                <a:spcPct val="100000"/>
              </a:lnSpc>
              <a:spcBef>
                <a:spcPts val="400"/>
              </a:spcBef>
              <a:spcAft>
                <a:spcPts val="0"/>
              </a:spcAft>
              <a:buSzPts val="1200"/>
              <a:buChar char="○"/>
              <a:defRPr b="1" sz="1200"/>
            </a:lvl8pPr>
            <a:lvl9pPr indent="-304800" lvl="8" marL="4114800" rtl="0">
              <a:lnSpc>
                <a:spcPct val="100000"/>
              </a:lnSpc>
              <a:spcBef>
                <a:spcPts val="400"/>
              </a:spcBef>
              <a:spcAft>
                <a:spcPts val="400"/>
              </a:spcAft>
              <a:buSzPts val="1200"/>
              <a:buChar char="■"/>
              <a:defRPr b="1" sz="1200"/>
            </a:lvl9pPr>
          </a:lstStyle>
          <a:p/>
        </p:txBody>
      </p:sp>
      <p:sp>
        <p:nvSpPr>
          <p:cNvPr id="2291" name="Google Shape;2291;p71"/>
          <p:cNvSpPr txBox="1"/>
          <p:nvPr>
            <p:ph idx="7" type="subTitle"/>
          </p:nvPr>
        </p:nvSpPr>
        <p:spPr>
          <a:xfrm>
            <a:off x="420625" y="890400"/>
            <a:ext cx="2418900" cy="1679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600"/>
              <a:buNone/>
              <a:defRPr b="1" sz="1600">
                <a:solidFill>
                  <a:schemeClr val="lt1"/>
                </a:solidFill>
                <a:highlight>
                  <a:schemeClr val="dk1"/>
                </a:highlight>
              </a:defRPr>
            </a:lvl1pPr>
            <a:lvl2pPr lvl="1" rtl="0">
              <a:spcBef>
                <a:spcPts val="0"/>
              </a:spcBef>
              <a:spcAft>
                <a:spcPts val="0"/>
              </a:spcAft>
              <a:buClr>
                <a:schemeClr val="lt1"/>
              </a:buClr>
              <a:buSzPts val="1600"/>
              <a:buNone/>
              <a:defRPr b="1" sz="1600">
                <a:solidFill>
                  <a:schemeClr val="lt1"/>
                </a:solidFill>
                <a:highlight>
                  <a:schemeClr val="dk1"/>
                </a:highlight>
              </a:defRPr>
            </a:lvl2pPr>
            <a:lvl3pPr lvl="2" rtl="0">
              <a:spcBef>
                <a:spcPts val="800"/>
              </a:spcBef>
              <a:spcAft>
                <a:spcPts val="0"/>
              </a:spcAft>
              <a:buClr>
                <a:schemeClr val="lt1"/>
              </a:buClr>
              <a:buSzPts val="1600"/>
              <a:buNone/>
              <a:defRPr b="1" sz="1600">
                <a:solidFill>
                  <a:schemeClr val="lt1"/>
                </a:solidFill>
                <a:highlight>
                  <a:schemeClr val="dk1"/>
                </a:highlight>
              </a:defRPr>
            </a:lvl3pPr>
            <a:lvl4pPr lvl="3" rtl="0">
              <a:spcBef>
                <a:spcPts val="800"/>
              </a:spcBef>
              <a:spcAft>
                <a:spcPts val="0"/>
              </a:spcAft>
              <a:buClr>
                <a:schemeClr val="lt1"/>
              </a:buClr>
              <a:buSzPts val="1600"/>
              <a:buNone/>
              <a:defRPr b="1" sz="1600">
                <a:solidFill>
                  <a:schemeClr val="lt1"/>
                </a:solidFill>
                <a:highlight>
                  <a:schemeClr val="dk1"/>
                </a:highlight>
              </a:defRPr>
            </a:lvl4pPr>
            <a:lvl5pPr lvl="4" rtl="0">
              <a:spcBef>
                <a:spcPts val="800"/>
              </a:spcBef>
              <a:spcAft>
                <a:spcPts val="0"/>
              </a:spcAft>
              <a:buClr>
                <a:schemeClr val="lt1"/>
              </a:buClr>
              <a:buSzPts val="1600"/>
              <a:buNone/>
              <a:defRPr b="1" sz="1600">
                <a:solidFill>
                  <a:schemeClr val="lt1"/>
                </a:solidFill>
                <a:highlight>
                  <a:schemeClr val="dk1"/>
                </a:highlight>
              </a:defRPr>
            </a:lvl5pPr>
            <a:lvl6pPr lvl="5" rtl="0">
              <a:spcBef>
                <a:spcPts val="800"/>
              </a:spcBef>
              <a:spcAft>
                <a:spcPts val="0"/>
              </a:spcAft>
              <a:buClr>
                <a:schemeClr val="lt1"/>
              </a:buClr>
              <a:buSzPts val="1600"/>
              <a:buNone/>
              <a:defRPr b="1" sz="1600">
                <a:solidFill>
                  <a:schemeClr val="lt1"/>
                </a:solidFill>
                <a:highlight>
                  <a:schemeClr val="dk1"/>
                </a:highlight>
              </a:defRPr>
            </a:lvl6pPr>
            <a:lvl7pPr lvl="6" rtl="0">
              <a:spcBef>
                <a:spcPts val="800"/>
              </a:spcBef>
              <a:spcAft>
                <a:spcPts val="0"/>
              </a:spcAft>
              <a:buClr>
                <a:schemeClr val="lt1"/>
              </a:buClr>
              <a:buSzPts val="1600"/>
              <a:buNone/>
              <a:defRPr b="1" sz="1600">
                <a:solidFill>
                  <a:schemeClr val="lt1"/>
                </a:solidFill>
                <a:highlight>
                  <a:schemeClr val="dk1"/>
                </a:highlight>
              </a:defRPr>
            </a:lvl7pPr>
            <a:lvl8pPr lvl="7" rtl="0">
              <a:spcBef>
                <a:spcPts val="800"/>
              </a:spcBef>
              <a:spcAft>
                <a:spcPts val="0"/>
              </a:spcAft>
              <a:buClr>
                <a:schemeClr val="lt1"/>
              </a:buClr>
              <a:buSzPts val="1600"/>
              <a:buNone/>
              <a:defRPr b="1" sz="1600">
                <a:solidFill>
                  <a:schemeClr val="lt1"/>
                </a:solidFill>
                <a:highlight>
                  <a:schemeClr val="dk1"/>
                </a:highlight>
              </a:defRPr>
            </a:lvl8pPr>
            <a:lvl9pPr lvl="8" rtl="0">
              <a:spcBef>
                <a:spcPts val="800"/>
              </a:spcBef>
              <a:spcAft>
                <a:spcPts val="800"/>
              </a:spcAft>
              <a:buClr>
                <a:schemeClr val="lt1"/>
              </a:buClr>
              <a:buSzPts val="1600"/>
              <a:buNone/>
              <a:defRPr b="1" sz="1600">
                <a:solidFill>
                  <a:schemeClr val="lt1"/>
                </a:solidFill>
                <a:highlight>
                  <a:schemeClr val="dk1"/>
                </a:highlight>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with subtitle, photos, 5 column">
  <p:cSld name="CUSTOM_22_1_1_1_1_1_1_1_1_1_1_1_2">
    <p:spTree>
      <p:nvGrpSpPr>
        <p:cNvPr id="2292" name="Shape 2292"/>
        <p:cNvGrpSpPr/>
        <p:nvPr/>
      </p:nvGrpSpPr>
      <p:grpSpPr>
        <a:xfrm>
          <a:off x="0" y="0"/>
          <a:ext cx="0" cy="0"/>
          <a:chOff x="0" y="0"/>
          <a:chExt cx="0" cy="0"/>
        </a:xfrm>
      </p:grpSpPr>
      <p:sp>
        <p:nvSpPr>
          <p:cNvPr id="2293" name="Google Shape;2293;p72"/>
          <p:cNvSpPr txBox="1"/>
          <p:nvPr>
            <p:ph type="title"/>
          </p:nvPr>
        </p:nvSpPr>
        <p:spPr>
          <a:xfrm>
            <a:off x="419750" y="315325"/>
            <a:ext cx="2418900" cy="5727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3200"/>
              <a:buFont typeface="Arial"/>
              <a:buNone/>
              <a:defRPr b="1" i="0" u="none" cap="none" strike="noStrike">
                <a:solidFill>
                  <a:schemeClr val="dk1"/>
                </a:solidFill>
                <a:highlight>
                  <a:schemeClr val="accent1"/>
                </a:highlight>
                <a:latin typeface="Arial"/>
                <a:ea typeface="Arial"/>
                <a:cs typeface="Arial"/>
                <a:sym typeface="Arial"/>
              </a:defRPr>
            </a:lvl1pPr>
            <a:lvl2pPr lvl="1" rtl="0" algn="l">
              <a:lnSpc>
                <a:spcPct val="90000"/>
              </a:lnSpc>
              <a:spcBef>
                <a:spcPts val="800"/>
              </a:spcBef>
              <a:spcAft>
                <a:spcPts val="0"/>
              </a:spcAft>
              <a:buClr>
                <a:schemeClr val="dk1"/>
              </a:buClr>
              <a:buSzPts val="3200"/>
              <a:buFont typeface="Arial"/>
              <a:buNone/>
              <a:defRPr b="1" sz="3200">
                <a:solidFill>
                  <a:schemeClr val="dk1"/>
                </a:solidFill>
              </a:defRPr>
            </a:lvl2pPr>
            <a:lvl3pPr lvl="2" rtl="0" algn="l">
              <a:lnSpc>
                <a:spcPct val="90000"/>
              </a:lnSpc>
              <a:spcBef>
                <a:spcPts val="0"/>
              </a:spcBef>
              <a:spcAft>
                <a:spcPts val="0"/>
              </a:spcAft>
              <a:buClr>
                <a:schemeClr val="dk1"/>
              </a:buClr>
              <a:buSzPts val="3200"/>
              <a:buFont typeface="Arial"/>
              <a:buNone/>
              <a:defRPr b="1" sz="3200">
                <a:solidFill>
                  <a:schemeClr val="dk1"/>
                </a:solidFill>
              </a:defRPr>
            </a:lvl3pPr>
            <a:lvl4pPr lvl="3" rtl="0" algn="l">
              <a:lnSpc>
                <a:spcPct val="90000"/>
              </a:lnSpc>
              <a:spcBef>
                <a:spcPts val="0"/>
              </a:spcBef>
              <a:spcAft>
                <a:spcPts val="0"/>
              </a:spcAft>
              <a:buClr>
                <a:schemeClr val="dk1"/>
              </a:buClr>
              <a:buSzPts val="3200"/>
              <a:buFont typeface="Arial"/>
              <a:buNone/>
              <a:defRPr b="1" sz="3200">
                <a:solidFill>
                  <a:schemeClr val="dk1"/>
                </a:solidFill>
              </a:defRPr>
            </a:lvl4pPr>
            <a:lvl5pPr lvl="4" rtl="0" algn="l">
              <a:lnSpc>
                <a:spcPct val="90000"/>
              </a:lnSpc>
              <a:spcBef>
                <a:spcPts val="0"/>
              </a:spcBef>
              <a:spcAft>
                <a:spcPts val="0"/>
              </a:spcAft>
              <a:buClr>
                <a:schemeClr val="dk1"/>
              </a:buClr>
              <a:buSzPts val="3200"/>
              <a:buFont typeface="Arial"/>
              <a:buNone/>
              <a:defRPr b="1" sz="3200">
                <a:solidFill>
                  <a:schemeClr val="dk1"/>
                </a:solidFill>
              </a:defRPr>
            </a:lvl5pPr>
            <a:lvl6pPr lvl="5" rtl="0" algn="l">
              <a:lnSpc>
                <a:spcPct val="90000"/>
              </a:lnSpc>
              <a:spcBef>
                <a:spcPts val="0"/>
              </a:spcBef>
              <a:spcAft>
                <a:spcPts val="0"/>
              </a:spcAft>
              <a:buClr>
                <a:schemeClr val="dk1"/>
              </a:buClr>
              <a:buSzPts val="3200"/>
              <a:buFont typeface="Arial"/>
              <a:buNone/>
              <a:defRPr b="1" sz="3200">
                <a:solidFill>
                  <a:schemeClr val="dk1"/>
                </a:solidFill>
              </a:defRPr>
            </a:lvl6pPr>
            <a:lvl7pPr lvl="6" rtl="0" algn="l">
              <a:lnSpc>
                <a:spcPct val="90000"/>
              </a:lnSpc>
              <a:spcBef>
                <a:spcPts val="0"/>
              </a:spcBef>
              <a:spcAft>
                <a:spcPts val="0"/>
              </a:spcAft>
              <a:buClr>
                <a:schemeClr val="dk1"/>
              </a:buClr>
              <a:buSzPts val="3200"/>
              <a:buFont typeface="Arial"/>
              <a:buNone/>
              <a:defRPr b="1" sz="3200">
                <a:solidFill>
                  <a:schemeClr val="dk1"/>
                </a:solidFill>
              </a:defRPr>
            </a:lvl7pPr>
            <a:lvl8pPr lvl="7" rtl="0" algn="l">
              <a:lnSpc>
                <a:spcPct val="90000"/>
              </a:lnSpc>
              <a:spcBef>
                <a:spcPts val="0"/>
              </a:spcBef>
              <a:spcAft>
                <a:spcPts val="0"/>
              </a:spcAft>
              <a:buClr>
                <a:schemeClr val="dk1"/>
              </a:buClr>
              <a:buSzPts val="3200"/>
              <a:buFont typeface="Arial"/>
              <a:buNone/>
              <a:defRPr b="1" sz="3200">
                <a:solidFill>
                  <a:schemeClr val="dk1"/>
                </a:solidFill>
              </a:defRPr>
            </a:lvl8pPr>
            <a:lvl9pPr lvl="8" rtl="0" algn="l">
              <a:lnSpc>
                <a:spcPct val="90000"/>
              </a:lnSpc>
              <a:spcBef>
                <a:spcPts val="0"/>
              </a:spcBef>
              <a:spcAft>
                <a:spcPts val="0"/>
              </a:spcAft>
              <a:buClr>
                <a:schemeClr val="dk1"/>
              </a:buClr>
              <a:buSzPts val="3200"/>
              <a:buFont typeface="Arial"/>
              <a:buNone/>
              <a:defRPr b="1" sz="3200">
                <a:solidFill>
                  <a:schemeClr val="dk1"/>
                </a:solidFill>
              </a:defRPr>
            </a:lvl9pPr>
          </a:lstStyle>
          <a:p/>
        </p:txBody>
      </p:sp>
      <p:sp>
        <p:nvSpPr>
          <p:cNvPr id="2294" name="Google Shape;2294;p72"/>
          <p:cNvSpPr/>
          <p:nvPr>
            <p:ph idx="2" type="pic"/>
          </p:nvPr>
        </p:nvSpPr>
        <p:spPr>
          <a:xfrm>
            <a:off x="3355850" y="895435"/>
            <a:ext cx="1290300" cy="1666500"/>
          </a:xfrm>
          <a:prstGeom prst="rect">
            <a:avLst/>
          </a:prstGeom>
          <a:noFill/>
          <a:ln>
            <a:noFill/>
          </a:ln>
        </p:spPr>
      </p:sp>
      <p:sp>
        <p:nvSpPr>
          <p:cNvPr id="2295" name="Google Shape;2295;p72"/>
          <p:cNvSpPr/>
          <p:nvPr>
            <p:ph idx="3" type="pic"/>
          </p:nvPr>
        </p:nvSpPr>
        <p:spPr>
          <a:xfrm>
            <a:off x="4747126" y="895435"/>
            <a:ext cx="1290300" cy="1666500"/>
          </a:xfrm>
          <a:prstGeom prst="rect">
            <a:avLst/>
          </a:prstGeom>
          <a:noFill/>
          <a:ln>
            <a:noFill/>
          </a:ln>
        </p:spPr>
      </p:sp>
      <p:sp>
        <p:nvSpPr>
          <p:cNvPr id="2296" name="Google Shape;2296;p72"/>
          <p:cNvSpPr/>
          <p:nvPr>
            <p:ph idx="4" type="pic"/>
          </p:nvPr>
        </p:nvSpPr>
        <p:spPr>
          <a:xfrm>
            <a:off x="6131302" y="895435"/>
            <a:ext cx="1290300" cy="1666500"/>
          </a:xfrm>
          <a:prstGeom prst="rect">
            <a:avLst/>
          </a:prstGeom>
          <a:noFill/>
          <a:ln>
            <a:noFill/>
          </a:ln>
        </p:spPr>
      </p:sp>
      <p:sp>
        <p:nvSpPr>
          <p:cNvPr id="2297" name="Google Shape;2297;p72"/>
          <p:cNvSpPr/>
          <p:nvPr>
            <p:ph idx="5" type="pic"/>
          </p:nvPr>
        </p:nvSpPr>
        <p:spPr>
          <a:xfrm>
            <a:off x="7515479" y="895435"/>
            <a:ext cx="1290300" cy="1666500"/>
          </a:xfrm>
          <a:prstGeom prst="rect">
            <a:avLst/>
          </a:prstGeom>
          <a:noFill/>
          <a:ln>
            <a:noFill/>
          </a:ln>
        </p:spPr>
      </p:sp>
      <p:sp>
        <p:nvSpPr>
          <p:cNvPr id="2298" name="Google Shape;2298;p72"/>
          <p:cNvSpPr txBox="1"/>
          <p:nvPr>
            <p:ph idx="1" type="subTitle"/>
          </p:nvPr>
        </p:nvSpPr>
        <p:spPr>
          <a:xfrm>
            <a:off x="420625" y="903050"/>
            <a:ext cx="2418900" cy="16665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600"/>
              <a:buNone/>
              <a:defRPr b="1" sz="1600">
                <a:solidFill>
                  <a:schemeClr val="lt1"/>
                </a:solidFill>
                <a:highlight>
                  <a:schemeClr val="dk1"/>
                </a:highlight>
              </a:defRPr>
            </a:lvl1pPr>
            <a:lvl2pPr lvl="1" rtl="0">
              <a:spcBef>
                <a:spcPts val="0"/>
              </a:spcBef>
              <a:spcAft>
                <a:spcPts val="0"/>
              </a:spcAft>
              <a:buClr>
                <a:schemeClr val="lt1"/>
              </a:buClr>
              <a:buSzPts val="1600"/>
              <a:buNone/>
              <a:defRPr b="1" sz="1600">
                <a:solidFill>
                  <a:schemeClr val="lt1"/>
                </a:solidFill>
                <a:highlight>
                  <a:schemeClr val="dk1"/>
                </a:highlight>
              </a:defRPr>
            </a:lvl2pPr>
            <a:lvl3pPr lvl="2" rtl="0">
              <a:spcBef>
                <a:spcPts val="800"/>
              </a:spcBef>
              <a:spcAft>
                <a:spcPts val="0"/>
              </a:spcAft>
              <a:buClr>
                <a:schemeClr val="lt1"/>
              </a:buClr>
              <a:buSzPts val="1600"/>
              <a:buNone/>
              <a:defRPr b="1" sz="1600">
                <a:solidFill>
                  <a:schemeClr val="lt1"/>
                </a:solidFill>
                <a:highlight>
                  <a:schemeClr val="dk1"/>
                </a:highlight>
              </a:defRPr>
            </a:lvl3pPr>
            <a:lvl4pPr lvl="3" rtl="0">
              <a:spcBef>
                <a:spcPts val="800"/>
              </a:spcBef>
              <a:spcAft>
                <a:spcPts val="0"/>
              </a:spcAft>
              <a:buClr>
                <a:schemeClr val="lt1"/>
              </a:buClr>
              <a:buSzPts val="1600"/>
              <a:buNone/>
              <a:defRPr b="1" sz="1600">
                <a:solidFill>
                  <a:schemeClr val="lt1"/>
                </a:solidFill>
                <a:highlight>
                  <a:schemeClr val="dk1"/>
                </a:highlight>
              </a:defRPr>
            </a:lvl4pPr>
            <a:lvl5pPr lvl="4" rtl="0">
              <a:spcBef>
                <a:spcPts val="800"/>
              </a:spcBef>
              <a:spcAft>
                <a:spcPts val="0"/>
              </a:spcAft>
              <a:buClr>
                <a:schemeClr val="lt1"/>
              </a:buClr>
              <a:buSzPts val="1600"/>
              <a:buNone/>
              <a:defRPr b="1" sz="1600">
                <a:solidFill>
                  <a:schemeClr val="lt1"/>
                </a:solidFill>
                <a:highlight>
                  <a:schemeClr val="dk1"/>
                </a:highlight>
              </a:defRPr>
            </a:lvl5pPr>
            <a:lvl6pPr lvl="5" rtl="0">
              <a:spcBef>
                <a:spcPts val="800"/>
              </a:spcBef>
              <a:spcAft>
                <a:spcPts val="0"/>
              </a:spcAft>
              <a:buClr>
                <a:schemeClr val="lt1"/>
              </a:buClr>
              <a:buSzPts val="1600"/>
              <a:buNone/>
              <a:defRPr b="1" sz="1600">
                <a:solidFill>
                  <a:schemeClr val="lt1"/>
                </a:solidFill>
                <a:highlight>
                  <a:schemeClr val="dk1"/>
                </a:highlight>
              </a:defRPr>
            </a:lvl6pPr>
            <a:lvl7pPr lvl="6" rtl="0">
              <a:spcBef>
                <a:spcPts val="800"/>
              </a:spcBef>
              <a:spcAft>
                <a:spcPts val="0"/>
              </a:spcAft>
              <a:buClr>
                <a:schemeClr val="lt1"/>
              </a:buClr>
              <a:buSzPts val="1600"/>
              <a:buNone/>
              <a:defRPr b="1" sz="1600">
                <a:solidFill>
                  <a:schemeClr val="lt1"/>
                </a:solidFill>
                <a:highlight>
                  <a:schemeClr val="dk1"/>
                </a:highlight>
              </a:defRPr>
            </a:lvl7pPr>
            <a:lvl8pPr lvl="7" rtl="0">
              <a:spcBef>
                <a:spcPts val="800"/>
              </a:spcBef>
              <a:spcAft>
                <a:spcPts val="0"/>
              </a:spcAft>
              <a:buClr>
                <a:schemeClr val="lt1"/>
              </a:buClr>
              <a:buSzPts val="1600"/>
              <a:buNone/>
              <a:defRPr b="1" sz="1600">
                <a:solidFill>
                  <a:schemeClr val="lt1"/>
                </a:solidFill>
                <a:highlight>
                  <a:schemeClr val="dk1"/>
                </a:highlight>
              </a:defRPr>
            </a:lvl8pPr>
            <a:lvl9pPr lvl="8" rtl="0">
              <a:spcBef>
                <a:spcPts val="800"/>
              </a:spcBef>
              <a:spcAft>
                <a:spcPts val="800"/>
              </a:spcAft>
              <a:buClr>
                <a:schemeClr val="lt1"/>
              </a:buClr>
              <a:buSzPts val="1600"/>
              <a:buNone/>
              <a:defRPr b="1" sz="1600">
                <a:solidFill>
                  <a:schemeClr val="lt1"/>
                </a:solidFill>
                <a:highlight>
                  <a:schemeClr val="dk1"/>
                </a:highlight>
              </a:defRPr>
            </a:lvl9pPr>
          </a:lstStyle>
          <a:p/>
        </p:txBody>
      </p:sp>
      <p:sp>
        <p:nvSpPr>
          <p:cNvPr id="2299" name="Google Shape;2299;p72"/>
          <p:cNvSpPr txBox="1"/>
          <p:nvPr>
            <p:ph idx="6" type="body"/>
          </p:nvPr>
        </p:nvSpPr>
        <p:spPr>
          <a:xfrm>
            <a:off x="3355850" y="2761875"/>
            <a:ext cx="1278000" cy="20661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SzPts val="1200"/>
              <a:buChar char="●"/>
              <a:defRPr b="1" sz="1200"/>
            </a:lvl1pPr>
            <a:lvl2pPr indent="-304800" lvl="1" marL="914400" rtl="0">
              <a:lnSpc>
                <a:spcPct val="100000"/>
              </a:lnSpc>
              <a:spcBef>
                <a:spcPts val="400"/>
              </a:spcBef>
              <a:spcAft>
                <a:spcPts val="0"/>
              </a:spcAft>
              <a:buSzPts val="1200"/>
              <a:buChar char="○"/>
              <a:defRPr b="1" sz="1200"/>
            </a:lvl2pPr>
            <a:lvl3pPr indent="-304800" lvl="2" marL="1371600" rtl="0">
              <a:lnSpc>
                <a:spcPct val="100000"/>
              </a:lnSpc>
              <a:spcBef>
                <a:spcPts val="400"/>
              </a:spcBef>
              <a:spcAft>
                <a:spcPts val="0"/>
              </a:spcAft>
              <a:buSzPts val="1200"/>
              <a:buChar char="■"/>
              <a:defRPr b="1" sz="1200"/>
            </a:lvl3pPr>
            <a:lvl4pPr indent="-304800" lvl="3" marL="1828800" rtl="0">
              <a:lnSpc>
                <a:spcPct val="100000"/>
              </a:lnSpc>
              <a:spcBef>
                <a:spcPts val="400"/>
              </a:spcBef>
              <a:spcAft>
                <a:spcPts val="0"/>
              </a:spcAft>
              <a:buSzPts val="1200"/>
              <a:buChar char="●"/>
              <a:defRPr b="1" sz="1200"/>
            </a:lvl4pPr>
            <a:lvl5pPr indent="-304800" lvl="4" marL="2286000" rtl="0">
              <a:lnSpc>
                <a:spcPct val="100000"/>
              </a:lnSpc>
              <a:spcBef>
                <a:spcPts val="400"/>
              </a:spcBef>
              <a:spcAft>
                <a:spcPts val="0"/>
              </a:spcAft>
              <a:buSzPts val="1200"/>
              <a:buChar char="○"/>
              <a:defRPr b="1" sz="1200"/>
            </a:lvl5pPr>
            <a:lvl6pPr indent="-304800" lvl="5" marL="2743200" rtl="0">
              <a:lnSpc>
                <a:spcPct val="100000"/>
              </a:lnSpc>
              <a:spcBef>
                <a:spcPts val="400"/>
              </a:spcBef>
              <a:spcAft>
                <a:spcPts val="0"/>
              </a:spcAft>
              <a:buSzPts val="1200"/>
              <a:buChar char="■"/>
              <a:defRPr b="1" sz="1200"/>
            </a:lvl6pPr>
            <a:lvl7pPr indent="-304800" lvl="6" marL="3200400" rtl="0">
              <a:lnSpc>
                <a:spcPct val="100000"/>
              </a:lnSpc>
              <a:spcBef>
                <a:spcPts val="400"/>
              </a:spcBef>
              <a:spcAft>
                <a:spcPts val="0"/>
              </a:spcAft>
              <a:buSzPts val="1200"/>
              <a:buChar char="●"/>
              <a:defRPr b="1" sz="1200"/>
            </a:lvl7pPr>
            <a:lvl8pPr indent="-304800" lvl="7" marL="3657600" rtl="0">
              <a:lnSpc>
                <a:spcPct val="100000"/>
              </a:lnSpc>
              <a:spcBef>
                <a:spcPts val="400"/>
              </a:spcBef>
              <a:spcAft>
                <a:spcPts val="0"/>
              </a:spcAft>
              <a:buSzPts val="1200"/>
              <a:buChar char="○"/>
              <a:defRPr b="1" sz="1200"/>
            </a:lvl8pPr>
            <a:lvl9pPr indent="-304800" lvl="8" marL="4114800" rtl="0">
              <a:lnSpc>
                <a:spcPct val="100000"/>
              </a:lnSpc>
              <a:spcBef>
                <a:spcPts val="400"/>
              </a:spcBef>
              <a:spcAft>
                <a:spcPts val="400"/>
              </a:spcAft>
              <a:buSzPts val="1200"/>
              <a:buChar char="■"/>
              <a:defRPr b="1" sz="1200"/>
            </a:lvl9pPr>
          </a:lstStyle>
          <a:p/>
        </p:txBody>
      </p:sp>
      <p:sp>
        <p:nvSpPr>
          <p:cNvPr id="2300" name="Google Shape;2300;p72"/>
          <p:cNvSpPr txBox="1"/>
          <p:nvPr>
            <p:ph idx="7" type="body"/>
          </p:nvPr>
        </p:nvSpPr>
        <p:spPr>
          <a:xfrm>
            <a:off x="4759429" y="2761875"/>
            <a:ext cx="1278000" cy="20661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SzPts val="1200"/>
              <a:buChar char="●"/>
              <a:defRPr b="1" sz="1200"/>
            </a:lvl1pPr>
            <a:lvl2pPr indent="-304800" lvl="1" marL="914400" rtl="0">
              <a:lnSpc>
                <a:spcPct val="100000"/>
              </a:lnSpc>
              <a:spcBef>
                <a:spcPts val="400"/>
              </a:spcBef>
              <a:spcAft>
                <a:spcPts val="0"/>
              </a:spcAft>
              <a:buSzPts val="1200"/>
              <a:buChar char="○"/>
              <a:defRPr b="1" sz="1200"/>
            </a:lvl2pPr>
            <a:lvl3pPr indent="-304800" lvl="2" marL="1371600" rtl="0">
              <a:lnSpc>
                <a:spcPct val="100000"/>
              </a:lnSpc>
              <a:spcBef>
                <a:spcPts val="400"/>
              </a:spcBef>
              <a:spcAft>
                <a:spcPts val="0"/>
              </a:spcAft>
              <a:buSzPts val="1200"/>
              <a:buChar char="■"/>
              <a:defRPr b="1" sz="1200"/>
            </a:lvl3pPr>
            <a:lvl4pPr indent="-304800" lvl="3" marL="1828800" rtl="0">
              <a:lnSpc>
                <a:spcPct val="100000"/>
              </a:lnSpc>
              <a:spcBef>
                <a:spcPts val="400"/>
              </a:spcBef>
              <a:spcAft>
                <a:spcPts val="0"/>
              </a:spcAft>
              <a:buSzPts val="1200"/>
              <a:buChar char="●"/>
              <a:defRPr b="1" sz="1200"/>
            </a:lvl4pPr>
            <a:lvl5pPr indent="-304800" lvl="4" marL="2286000" rtl="0">
              <a:lnSpc>
                <a:spcPct val="100000"/>
              </a:lnSpc>
              <a:spcBef>
                <a:spcPts val="400"/>
              </a:spcBef>
              <a:spcAft>
                <a:spcPts val="0"/>
              </a:spcAft>
              <a:buSzPts val="1200"/>
              <a:buChar char="○"/>
              <a:defRPr b="1" sz="1200"/>
            </a:lvl5pPr>
            <a:lvl6pPr indent="-304800" lvl="5" marL="2743200" rtl="0">
              <a:lnSpc>
                <a:spcPct val="100000"/>
              </a:lnSpc>
              <a:spcBef>
                <a:spcPts val="400"/>
              </a:spcBef>
              <a:spcAft>
                <a:spcPts val="0"/>
              </a:spcAft>
              <a:buSzPts val="1200"/>
              <a:buChar char="■"/>
              <a:defRPr b="1" sz="1200"/>
            </a:lvl6pPr>
            <a:lvl7pPr indent="-304800" lvl="6" marL="3200400" rtl="0">
              <a:lnSpc>
                <a:spcPct val="100000"/>
              </a:lnSpc>
              <a:spcBef>
                <a:spcPts val="400"/>
              </a:spcBef>
              <a:spcAft>
                <a:spcPts val="0"/>
              </a:spcAft>
              <a:buSzPts val="1200"/>
              <a:buChar char="●"/>
              <a:defRPr b="1" sz="1200"/>
            </a:lvl7pPr>
            <a:lvl8pPr indent="-304800" lvl="7" marL="3657600" rtl="0">
              <a:lnSpc>
                <a:spcPct val="100000"/>
              </a:lnSpc>
              <a:spcBef>
                <a:spcPts val="400"/>
              </a:spcBef>
              <a:spcAft>
                <a:spcPts val="0"/>
              </a:spcAft>
              <a:buSzPts val="1200"/>
              <a:buChar char="○"/>
              <a:defRPr b="1" sz="1200"/>
            </a:lvl8pPr>
            <a:lvl9pPr indent="-304800" lvl="8" marL="4114800" rtl="0">
              <a:lnSpc>
                <a:spcPct val="100000"/>
              </a:lnSpc>
              <a:spcBef>
                <a:spcPts val="400"/>
              </a:spcBef>
              <a:spcAft>
                <a:spcPts val="400"/>
              </a:spcAft>
              <a:buSzPts val="1200"/>
              <a:buChar char="■"/>
              <a:defRPr b="1" sz="1200"/>
            </a:lvl9pPr>
          </a:lstStyle>
          <a:p/>
        </p:txBody>
      </p:sp>
      <p:sp>
        <p:nvSpPr>
          <p:cNvPr id="2301" name="Google Shape;2301;p72"/>
          <p:cNvSpPr txBox="1"/>
          <p:nvPr>
            <p:ph idx="8" type="body"/>
          </p:nvPr>
        </p:nvSpPr>
        <p:spPr>
          <a:xfrm>
            <a:off x="6131296" y="2761875"/>
            <a:ext cx="1278000" cy="20661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SzPts val="1200"/>
              <a:buChar char="●"/>
              <a:defRPr b="1" sz="1200"/>
            </a:lvl1pPr>
            <a:lvl2pPr indent="-304800" lvl="1" marL="914400" rtl="0">
              <a:lnSpc>
                <a:spcPct val="100000"/>
              </a:lnSpc>
              <a:spcBef>
                <a:spcPts val="400"/>
              </a:spcBef>
              <a:spcAft>
                <a:spcPts val="0"/>
              </a:spcAft>
              <a:buSzPts val="1200"/>
              <a:buChar char="○"/>
              <a:defRPr b="1" sz="1200"/>
            </a:lvl2pPr>
            <a:lvl3pPr indent="-304800" lvl="2" marL="1371600" rtl="0">
              <a:lnSpc>
                <a:spcPct val="100000"/>
              </a:lnSpc>
              <a:spcBef>
                <a:spcPts val="400"/>
              </a:spcBef>
              <a:spcAft>
                <a:spcPts val="0"/>
              </a:spcAft>
              <a:buSzPts val="1200"/>
              <a:buChar char="■"/>
              <a:defRPr b="1" sz="1200"/>
            </a:lvl3pPr>
            <a:lvl4pPr indent="-304800" lvl="3" marL="1828800" rtl="0">
              <a:lnSpc>
                <a:spcPct val="100000"/>
              </a:lnSpc>
              <a:spcBef>
                <a:spcPts val="400"/>
              </a:spcBef>
              <a:spcAft>
                <a:spcPts val="0"/>
              </a:spcAft>
              <a:buSzPts val="1200"/>
              <a:buChar char="●"/>
              <a:defRPr b="1" sz="1200"/>
            </a:lvl4pPr>
            <a:lvl5pPr indent="-304800" lvl="4" marL="2286000" rtl="0">
              <a:lnSpc>
                <a:spcPct val="100000"/>
              </a:lnSpc>
              <a:spcBef>
                <a:spcPts val="400"/>
              </a:spcBef>
              <a:spcAft>
                <a:spcPts val="0"/>
              </a:spcAft>
              <a:buSzPts val="1200"/>
              <a:buChar char="○"/>
              <a:defRPr b="1" sz="1200"/>
            </a:lvl5pPr>
            <a:lvl6pPr indent="-304800" lvl="5" marL="2743200" rtl="0">
              <a:lnSpc>
                <a:spcPct val="100000"/>
              </a:lnSpc>
              <a:spcBef>
                <a:spcPts val="400"/>
              </a:spcBef>
              <a:spcAft>
                <a:spcPts val="0"/>
              </a:spcAft>
              <a:buSzPts val="1200"/>
              <a:buChar char="■"/>
              <a:defRPr b="1" sz="1200"/>
            </a:lvl6pPr>
            <a:lvl7pPr indent="-304800" lvl="6" marL="3200400" rtl="0">
              <a:lnSpc>
                <a:spcPct val="100000"/>
              </a:lnSpc>
              <a:spcBef>
                <a:spcPts val="400"/>
              </a:spcBef>
              <a:spcAft>
                <a:spcPts val="0"/>
              </a:spcAft>
              <a:buSzPts val="1200"/>
              <a:buChar char="●"/>
              <a:defRPr b="1" sz="1200"/>
            </a:lvl7pPr>
            <a:lvl8pPr indent="-304800" lvl="7" marL="3657600" rtl="0">
              <a:lnSpc>
                <a:spcPct val="100000"/>
              </a:lnSpc>
              <a:spcBef>
                <a:spcPts val="400"/>
              </a:spcBef>
              <a:spcAft>
                <a:spcPts val="0"/>
              </a:spcAft>
              <a:buSzPts val="1200"/>
              <a:buChar char="○"/>
              <a:defRPr b="1" sz="1200"/>
            </a:lvl8pPr>
            <a:lvl9pPr indent="-304800" lvl="8" marL="4114800" rtl="0">
              <a:lnSpc>
                <a:spcPct val="100000"/>
              </a:lnSpc>
              <a:spcBef>
                <a:spcPts val="400"/>
              </a:spcBef>
              <a:spcAft>
                <a:spcPts val="400"/>
              </a:spcAft>
              <a:buSzPts val="1200"/>
              <a:buChar char="■"/>
              <a:defRPr b="1" sz="1200"/>
            </a:lvl9pPr>
          </a:lstStyle>
          <a:p/>
        </p:txBody>
      </p:sp>
      <p:sp>
        <p:nvSpPr>
          <p:cNvPr id="2302" name="Google Shape;2302;p72"/>
          <p:cNvSpPr txBox="1"/>
          <p:nvPr>
            <p:ph idx="9" type="body"/>
          </p:nvPr>
        </p:nvSpPr>
        <p:spPr>
          <a:xfrm>
            <a:off x="7534875" y="2761875"/>
            <a:ext cx="1278000" cy="20661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SzPts val="1200"/>
              <a:buChar char="●"/>
              <a:defRPr b="1" sz="1200"/>
            </a:lvl1pPr>
            <a:lvl2pPr indent="-304800" lvl="1" marL="914400" rtl="0">
              <a:lnSpc>
                <a:spcPct val="100000"/>
              </a:lnSpc>
              <a:spcBef>
                <a:spcPts val="400"/>
              </a:spcBef>
              <a:spcAft>
                <a:spcPts val="0"/>
              </a:spcAft>
              <a:buSzPts val="1200"/>
              <a:buChar char="○"/>
              <a:defRPr b="1" sz="1200"/>
            </a:lvl2pPr>
            <a:lvl3pPr indent="-304800" lvl="2" marL="1371600" rtl="0">
              <a:lnSpc>
                <a:spcPct val="100000"/>
              </a:lnSpc>
              <a:spcBef>
                <a:spcPts val="400"/>
              </a:spcBef>
              <a:spcAft>
                <a:spcPts val="0"/>
              </a:spcAft>
              <a:buSzPts val="1200"/>
              <a:buChar char="■"/>
              <a:defRPr b="1" sz="1200"/>
            </a:lvl3pPr>
            <a:lvl4pPr indent="-304800" lvl="3" marL="1828800" rtl="0">
              <a:lnSpc>
                <a:spcPct val="100000"/>
              </a:lnSpc>
              <a:spcBef>
                <a:spcPts val="400"/>
              </a:spcBef>
              <a:spcAft>
                <a:spcPts val="0"/>
              </a:spcAft>
              <a:buSzPts val="1200"/>
              <a:buChar char="●"/>
              <a:defRPr b="1" sz="1200"/>
            </a:lvl4pPr>
            <a:lvl5pPr indent="-304800" lvl="4" marL="2286000" rtl="0">
              <a:lnSpc>
                <a:spcPct val="100000"/>
              </a:lnSpc>
              <a:spcBef>
                <a:spcPts val="400"/>
              </a:spcBef>
              <a:spcAft>
                <a:spcPts val="0"/>
              </a:spcAft>
              <a:buSzPts val="1200"/>
              <a:buChar char="○"/>
              <a:defRPr b="1" sz="1200"/>
            </a:lvl5pPr>
            <a:lvl6pPr indent="-304800" lvl="5" marL="2743200" rtl="0">
              <a:lnSpc>
                <a:spcPct val="100000"/>
              </a:lnSpc>
              <a:spcBef>
                <a:spcPts val="400"/>
              </a:spcBef>
              <a:spcAft>
                <a:spcPts val="0"/>
              </a:spcAft>
              <a:buSzPts val="1200"/>
              <a:buChar char="■"/>
              <a:defRPr b="1" sz="1200"/>
            </a:lvl6pPr>
            <a:lvl7pPr indent="-304800" lvl="6" marL="3200400" rtl="0">
              <a:lnSpc>
                <a:spcPct val="100000"/>
              </a:lnSpc>
              <a:spcBef>
                <a:spcPts val="400"/>
              </a:spcBef>
              <a:spcAft>
                <a:spcPts val="0"/>
              </a:spcAft>
              <a:buSzPts val="1200"/>
              <a:buChar char="●"/>
              <a:defRPr b="1" sz="1200"/>
            </a:lvl7pPr>
            <a:lvl8pPr indent="-304800" lvl="7" marL="3657600" rtl="0">
              <a:lnSpc>
                <a:spcPct val="100000"/>
              </a:lnSpc>
              <a:spcBef>
                <a:spcPts val="400"/>
              </a:spcBef>
              <a:spcAft>
                <a:spcPts val="0"/>
              </a:spcAft>
              <a:buSzPts val="1200"/>
              <a:buChar char="○"/>
              <a:defRPr b="1" sz="1200"/>
            </a:lvl8pPr>
            <a:lvl9pPr indent="-304800" lvl="8" marL="4114800" rtl="0">
              <a:lnSpc>
                <a:spcPct val="100000"/>
              </a:lnSpc>
              <a:spcBef>
                <a:spcPts val="400"/>
              </a:spcBef>
              <a:spcAft>
                <a:spcPts val="400"/>
              </a:spcAft>
              <a:buSzPts val="1200"/>
              <a:buChar char="■"/>
              <a:defRPr b="1" sz="1200"/>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with subtitle, room for icons, four column — black">
  <p:cSld name="CUSTOM_23_1_1_1_1_1_1_2_1_1_1_1_1">
    <p:spTree>
      <p:nvGrpSpPr>
        <p:cNvPr id="2303" name="Shape 2303"/>
        <p:cNvGrpSpPr/>
        <p:nvPr/>
      </p:nvGrpSpPr>
      <p:grpSpPr>
        <a:xfrm>
          <a:off x="0" y="0"/>
          <a:ext cx="0" cy="0"/>
          <a:chOff x="0" y="0"/>
          <a:chExt cx="0" cy="0"/>
        </a:xfrm>
      </p:grpSpPr>
      <p:sp>
        <p:nvSpPr>
          <p:cNvPr id="2304" name="Google Shape;2304;p73"/>
          <p:cNvSpPr/>
          <p:nvPr/>
        </p:nvSpPr>
        <p:spPr>
          <a:xfrm>
            <a:off x="50" y="0"/>
            <a:ext cx="9144000" cy="1819200"/>
          </a:xfrm>
          <a:prstGeom prst="rect">
            <a:avLst/>
          </a:prstGeom>
          <a:solidFill>
            <a:srgbClr val="191919"/>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5" name="Google Shape;2305;p73"/>
          <p:cNvSpPr txBox="1"/>
          <p:nvPr>
            <p:ph type="title"/>
          </p:nvPr>
        </p:nvSpPr>
        <p:spPr>
          <a:xfrm>
            <a:off x="424925" y="315900"/>
            <a:ext cx="8373000" cy="440100"/>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dk1"/>
              </a:buClr>
              <a:buSzPts val="3200"/>
              <a:buFont typeface="Arial"/>
              <a:buNone/>
              <a:defRPr b="1" i="0" sz="3200" u="none" cap="none" strike="noStrike">
                <a:solidFill>
                  <a:schemeClr val="dk1"/>
                </a:solidFill>
                <a:highlight>
                  <a:schemeClr val="accent1"/>
                </a:highlight>
                <a:latin typeface="Arial"/>
                <a:ea typeface="Arial"/>
                <a:cs typeface="Arial"/>
                <a:sym typeface="Arial"/>
              </a:defRPr>
            </a:lvl1pPr>
            <a:lvl2pPr lvl="1" rtl="0" algn="l">
              <a:lnSpc>
                <a:spcPct val="100000"/>
              </a:lnSpc>
              <a:spcBef>
                <a:spcPts val="800"/>
              </a:spcBef>
              <a:spcAft>
                <a:spcPts val="0"/>
              </a:spcAft>
              <a:buClr>
                <a:schemeClr val="dk1"/>
              </a:buClr>
              <a:buSzPts val="1400"/>
              <a:buFont typeface="Arial"/>
              <a:buNone/>
              <a:defRPr b="1" sz="2800">
                <a:solidFill>
                  <a:schemeClr val="dk1"/>
                </a:solidFill>
              </a:defRPr>
            </a:lvl2pPr>
            <a:lvl3pPr lvl="2" rtl="0" algn="l">
              <a:lnSpc>
                <a:spcPct val="100000"/>
              </a:lnSpc>
              <a:spcBef>
                <a:spcPts val="0"/>
              </a:spcBef>
              <a:spcAft>
                <a:spcPts val="0"/>
              </a:spcAft>
              <a:buClr>
                <a:schemeClr val="dk1"/>
              </a:buClr>
              <a:buSzPts val="1400"/>
              <a:buFont typeface="Arial"/>
              <a:buNone/>
              <a:defRPr b="1" sz="2800">
                <a:solidFill>
                  <a:schemeClr val="dk1"/>
                </a:solidFill>
              </a:defRPr>
            </a:lvl3pPr>
            <a:lvl4pPr lvl="3" rtl="0" algn="l">
              <a:lnSpc>
                <a:spcPct val="100000"/>
              </a:lnSpc>
              <a:spcBef>
                <a:spcPts val="0"/>
              </a:spcBef>
              <a:spcAft>
                <a:spcPts val="0"/>
              </a:spcAft>
              <a:buClr>
                <a:schemeClr val="dk1"/>
              </a:buClr>
              <a:buSzPts val="1400"/>
              <a:buFont typeface="Arial"/>
              <a:buNone/>
              <a:defRPr b="1" sz="2800">
                <a:solidFill>
                  <a:schemeClr val="dk1"/>
                </a:solidFill>
              </a:defRPr>
            </a:lvl4pPr>
            <a:lvl5pPr lvl="4" rtl="0" algn="l">
              <a:lnSpc>
                <a:spcPct val="100000"/>
              </a:lnSpc>
              <a:spcBef>
                <a:spcPts val="0"/>
              </a:spcBef>
              <a:spcAft>
                <a:spcPts val="0"/>
              </a:spcAft>
              <a:buClr>
                <a:schemeClr val="dk1"/>
              </a:buClr>
              <a:buSzPts val="1400"/>
              <a:buFont typeface="Arial"/>
              <a:buNone/>
              <a:defRPr b="1" sz="2800">
                <a:solidFill>
                  <a:schemeClr val="dk1"/>
                </a:solidFill>
              </a:defRPr>
            </a:lvl5pPr>
            <a:lvl6pPr lvl="5" rtl="0" algn="l">
              <a:lnSpc>
                <a:spcPct val="100000"/>
              </a:lnSpc>
              <a:spcBef>
                <a:spcPts val="0"/>
              </a:spcBef>
              <a:spcAft>
                <a:spcPts val="0"/>
              </a:spcAft>
              <a:buClr>
                <a:schemeClr val="dk1"/>
              </a:buClr>
              <a:buSzPts val="1400"/>
              <a:buFont typeface="Arial"/>
              <a:buNone/>
              <a:defRPr b="1" sz="2800">
                <a:solidFill>
                  <a:schemeClr val="dk1"/>
                </a:solidFill>
              </a:defRPr>
            </a:lvl6pPr>
            <a:lvl7pPr lvl="6" rtl="0" algn="l">
              <a:lnSpc>
                <a:spcPct val="100000"/>
              </a:lnSpc>
              <a:spcBef>
                <a:spcPts val="0"/>
              </a:spcBef>
              <a:spcAft>
                <a:spcPts val="0"/>
              </a:spcAft>
              <a:buClr>
                <a:schemeClr val="dk1"/>
              </a:buClr>
              <a:buSzPts val="1400"/>
              <a:buFont typeface="Arial"/>
              <a:buNone/>
              <a:defRPr b="1" sz="2800">
                <a:solidFill>
                  <a:schemeClr val="dk1"/>
                </a:solidFill>
              </a:defRPr>
            </a:lvl7pPr>
            <a:lvl8pPr lvl="7" rtl="0" algn="l">
              <a:lnSpc>
                <a:spcPct val="100000"/>
              </a:lnSpc>
              <a:spcBef>
                <a:spcPts val="0"/>
              </a:spcBef>
              <a:spcAft>
                <a:spcPts val="0"/>
              </a:spcAft>
              <a:buClr>
                <a:schemeClr val="dk1"/>
              </a:buClr>
              <a:buSzPts val="1400"/>
              <a:buFont typeface="Arial"/>
              <a:buNone/>
              <a:defRPr b="1" sz="2800">
                <a:solidFill>
                  <a:schemeClr val="dk1"/>
                </a:solidFill>
              </a:defRPr>
            </a:lvl8pPr>
            <a:lvl9pPr lvl="8" rtl="0" algn="l">
              <a:lnSpc>
                <a:spcPct val="100000"/>
              </a:lnSpc>
              <a:spcBef>
                <a:spcPts val="0"/>
              </a:spcBef>
              <a:spcAft>
                <a:spcPts val="0"/>
              </a:spcAft>
              <a:buClr>
                <a:schemeClr val="dk1"/>
              </a:buClr>
              <a:buSzPts val="1400"/>
              <a:buFont typeface="Arial"/>
              <a:buNone/>
              <a:defRPr b="1" sz="2800">
                <a:solidFill>
                  <a:schemeClr val="dk1"/>
                </a:solidFill>
              </a:defRPr>
            </a:lvl9pPr>
          </a:lstStyle>
          <a:p/>
        </p:txBody>
      </p:sp>
      <p:sp>
        <p:nvSpPr>
          <p:cNvPr id="2306" name="Google Shape;2306;p73"/>
          <p:cNvSpPr txBox="1"/>
          <p:nvPr>
            <p:ph idx="1" type="subTitle"/>
          </p:nvPr>
        </p:nvSpPr>
        <p:spPr>
          <a:xfrm>
            <a:off x="427950" y="756003"/>
            <a:ext cx="8373000" cy="213900"/>
          </a:xfrm>
          <a:prstGeom prst="rect">
            <a:avLst/>
          </a:prstGeom>
        </p:spPr>
        <p:txBody>
          <a:bodyPr anchorCtr="0" anchor="t" bIns="0" lIns="0" spcFirstLastPara="1" rIns="0" wrap="square" tIns="0">
            <a:spAutoFit/>
          </a:bodyPr>
          <a:lstStyle>
            <a:lvl1pPr lvl="0" rtl="0">
              <a:lnSpc>
                <a:spcPct val="90000"/>
              </a:lnSpc>
              <a:spcBef>
                <a:spcPts val="0"/>
              </a:spcBef>
              <a:spcAft>
                <a:spcPts val="0"/>
              </a:spcAft>
              <a:buClr>
                <a:schemeClr val="lt1"/>
              </a:buClr>
              <a:buSzPts val="1600"/>
              <a:buNone/>
              <a:defRPr b="1" sz="1600">
                <a:solidFill>
                  <a:schemeClr val="lt1"/>
                </a:solidFill>
                <a:highlight>
                  <a:schemeClr val="dk1"/>
                </a:highlight>
              </a:defRPr>
            </a:lvl1pPr>
            <a:lvl2pPr lvl="1" rtl="0">
              <a:lnSpc>
                <a:spcPct val="90000"/>
              </a:lnSpc>
              <a:spcBef>
                <a:spcPts val="800"/>
              </a:spcBef>
              <a:spcAft>
                <a:spcPts val="0"/>
              </a:spcAft>
              <a:buSzPts val="2000"/>
              <a:buNone/>
              <a:defRPr/>
            </a:lvl2pPr>
            <a:lvl3pPr lvl="2" rtl="0">
              <a:lnSpc>
                <a:spcPct val="90000"/>
              </a:lnSpc>
              <a:spcBef>
                <a:spcPts val="800"/>
              </a:spcBef>
              <a:spcAft>
                <a:spcPts val="0"/>
              </a:spcAft>
              <a:buSzPts val="2000"/>
              <a:buNone/>
              <a:defRPr/>
            </a:lvl3pPr>
            <a:lvl4pPr lvl="3" rtl="0">
              <a:lnSpc>
                <a:spcPct val="90000"/>
              </a:lnSpc>
              <a:spcBef>
                <a:spcPts val="800"/>
              </a:spcBef>
              <a:spcAft>
                <a:spcPts val="0"/>
              </a:spcAft>
              <a:buSzPts val="2000"/>
              <a:buNone/>
              <a:defRPr/>
            </a:lvl4pPr>
            <a:lvl5pPr lvl="4" rtl="0">
              <a:lnSpc>
                <a:spcPct val="90000"/>
              </a:lnSpc>
              <a:spcBef>
                <a:spcPts val="800"/>
              </a:spcBef>
              <a:spcAft>
                <a:spcPts val="0"/>
              </a:spcAft>
              <a:buSzPts val="2000"/>
              <a:buNone/>
              <a:defRPr/>
            </a:lvl5pPr>
            <a:lvl6pPr lvl="5" rtl="0">
              <a:lnSpc>
                <a:spcPct val="90000"/>
              </a:lnSpc>
              <a:spcBef>
                <a:spcPts val="800"/>
              </a:spcBef>
              <a:spcAft>
                <a:spcPts val="0"/>
              </a:spcAft>
              <a:buSzPts val="2000"/>
              <a:buNone/>
              <a:defRPr/>
            </a:lvl6pPr>
            <a:lvl7pPr lvl="6" rtl="0">
              <a:lnSpc>
                <a:spcPct val="90000"/>
              </a:lnSpc>
              <a:spcBef>
                <a:spcPts val="800"/>
              </a:spcBef>
              <a:spcAft>
                <a:spcPts val="0"/>
              </a:spcAft>
              <a:buSzPts val="2000"/>
              <a:buNone/>
              <a:defRPr/>
            </a:lvl7pPr>
            <a:lvl8pPr lvl="7" rtl="0">
              <a:lnSpc>
                <a:spcPct val="90000"/>
              </a:lnSpc>
              <a:spcBef>
                <a:spcPts val="800"/>
              </a:spcBef>
              <a:spcAft>
                <a:spcPts val="0"/>
              </a:spcAft>
              <a:buSzPts val="2000"/>
              <a:buNone/>
              <a:defRPr/>
            </a:lvl8pPr>
            <a:lvl9pPr lvl="8" rtl="0">
              <a:lnSpc>
                <a:spcPct val="90000"/>
              </a:lnSpc>
              <a:spcBef>
                <a:spcPts val="800"/>
              </a:spcBef>
              <a:spcAft>
                <a:spcPts val="800"/>
              </a:spcAft>
              <a:buSzPts val="2000"/>
              <a:buNone/>
              <a:defRPr/>
            </a:lvl9pPr>
          </a:lstStyle>
          <a:p/>
        </p:txBody>
      </p:sp>
      <p:sp>
        <p:nvSpPr>
          <p:cNvPr id="2307" name="Google Shape;2307;p73"/>
          <p:cNvSpPr txBox="1"/>
          <p:nvPr>
            <p:ph idx="2" type="body"/>
          </p:nvPr>
        </p:nvSpPr>
        <p:spPr>
          <a:xfrm>
            <a:off x="423275" y="2576825"/>
            <a:ext cx="1781100" cy="2251200"/>
          </a:xfrm>
          <a:prstGeom prst="rect">
            <a:avLst/>
          </a:prstGeom>
          <a:noFill/>
          <a:ln>
            <a:noFill/>
          </a:ln>
        </p:spPr>
        <p:txBody>
          <a:bodyPr anchorCtr="0" anchor="t" bIns="0" lIns="0" spcFirstLastPara="1" rIns="0" wrap="square" tIns="0">
            <a:normAutofit/>
          </a:bodyPr>
          <a:lstStyle>
            <a:lvl1pPr indent="-330200" lvl="0" marL="457200" marR="0" rtl="0" algn="l">
              <a:lnSpc>
                <a:spcPct val="100000"/>
              </a:lnSpc>
              <a:spcBef>
                <a:spcPts val="0"/>
              </a:spcBef>
              <a:spcAft>
                <a:spcPts val="0"/>
              </a:spcAft>
              <a:buClr>
                <a:srgbClr val="000000"/>
              </a:buClr>
              <a:buSzPts val="1600"/>
              <a:buChar char="●"/>
              <a:defRPr b="1" i="0" sz="1600" u="none" cap="none" strike="noStrike">
                <a:solidFill>
                  <a:srgbClr val="000000"/>
                </a:solidFill>
              </a:defRPr>
            </a:lvl1pPr>
            <a:lvl2pPr indent="-330200" lvl="1" marL="914400" marR="0" rtl="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rtl="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rtl="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rtl="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rtl="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rtl="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rtl="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rtl="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
        <p:nvSpPr>
          <p:cNvPr id="2308" name="Google Shape;2308;p73"/>
          <p:cNvSpPr txBox="1"/>
          <p:nvPr>
            <p:ph idx="3" type="body"/>
          </p:nvPr>
        </p:nvSpPr>
        <p:spPr>
          <a:xfrm>
            <a:off x="2650052" y="2576825"/>
            <a:ext cx="1781100" cy="2251200"/>
          </a:xfrm>
          <a:prstGeom prst="rect">
            <a:avLst/>
          </a:prstGeom>
          <a:noFill/>
          <a:ln>
            <a:noFill/>
          </a:ln>
        </p:spPr>
        <p:txBody>
          <a:bodyPr anchorCtr="0" anchor="t" bIns="0" lIns="0" spcFirstLastPara="1" rIns="0" wrap="square" tIns="0">
            <a:normAutofit/>
          </a:bodyPr>
          <a:lstStyle>
            <a:lvl1pPr indent="-330200" lvl="0" marL="457200" marR="0" rtl="0" algn="l">
              <a:lnSpc>
                <a:spcPct val="100000"/>
              </a:lnSpc>
              <a:spcBef>
                <a:spcPts val="0"/>
              </a:spcBef>
              <a:spcAft>
                <a:spcPts val="0"/>
              </a:spcAft>
              <a:buClr>
                <a:srgbClr val="000000"/>
              </a:buClr>
              <a:buSzPts val="1600"/>
              <a:buChar char="●"/>
              <a:defRPr b="1" i="0" sz="1600" u="none" cap="none" strike="noStrike">
                <a:solidFill>
                  <a:srgbClr val="000000"/>
                </a:solidFill>
              </a:defRPr>
            </a:lvl1pPr>
            <a:lvl2pPr indent="-330200" lvl="1" marL="914400" marR="0" rtl="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rtl="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rtl="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rtl="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rtl="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rtl="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rtl="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rtl="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
        <p:nvSpPr>
          <p:cNvPr id="2309" name="Google Shape;2309;p73"/>
          <p:cNvSpPr txBox="1"/>
          <p:nvPr>
            <p:ph idx="4" type="body"/>
          </p:nvPr>
        </p:nvSpPr>
        <p:spPr>
          <a:xfrm>
            <a:off x="4796415" y="2576825"/>
            <a:ext cx="1781100" cy="2251200"/>
          </a:xfrm>
          <a:prstGeom prst="rect">
            <a:avLst/>
          </a:prstGeom>
          <a:noFill/>
          <a:ln>
            <a:noFill/>
          </a:ln>
        </p:spPr>
        <p:txBody>
          <a:bodyPr anchorCtr="0" anchor="t" bIns="0" lIns="0" spcFirstLastPara="1" rIns="0" wrap="square" tIns="0">
            <a:normAutofit/>
          </a:bodyPr>
          <a:lstStyle>
            <a:lvl1pPr indent="-330200" lvl="0" marL="457200" marR="0" rtl="0" algn="l">
              <a:lnSpc>
                <a:spcPct val="100000"/>
              </a:lnSpc>
              <a:spcBef>
                <a:spcPts val="0"/>
              </a:spcBef>
              <a:spcAft>
                <a:spcPts val="0"/>
              </a:spcAft>
              <a:buClr>
                <a:srgbClr val="000000"/>
              </a:buClr>
              <a:buSzPts val="1600"/>
              <a:buChar char="●"/>
              <a:defRPr b="1" i="0" sz="1600" u="none" cap="none" strike="noStrike">
                <a:solidFill>
                  <a:srgbClr val="000000"/>
                </a:solidFill>
              </a:defRPr>
            </a:lvl1pPr>
            <a:lvl2pPr indent="-330200" lvl="1" marL="914400" marR="0" rtl="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rtl="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rtl="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rtl="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rtl="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rtl="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rtl="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rtl="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
        <p:nvSpPr>
          <p:cNvPr id="2310" name="Google Shape;2310;p73"/>
          <p:cNvSpPr txBox="1"/>
          <p:nvPr>
            <p:ph idx="5" type="body"/>
          </p:nvPr>
        </p:nvSpPr>
        <p:spPr>
          <a:xfrm>
            <a:off x="7015273" y="2576825"/>
            <a:ext cx="1781100" cy="2251200"/>
          </a:xfrm>
          <a:prstGeom prst="rect">
            <a:avLst/>
          </a:prstGeom>
          <a:noFill/>
          <a:ln>
            <a:noFill/>
          </a:ln>
        </p:spPr>
        <p:txBody>
          <a:bodyPr anchorCtr="0" anchor="t" bIns="0" lIns="0" spcFirstLastPara="1" rIns="0" wrap="square" tIns="0">
            <a:normAutofit/>
          </a:bodyPr>
          <a:lstStyle>
            <a:lvl1pPr indent="-330200" lvl="0" marL="457200" marR="0" rtl="0" algn="l">
              <a:lnSpc>
                <a:spcPct val="100000"/>
              </a:lnSpc>
              <a:spcBef>
                <a:spcPts val="0"/>
              </a:spcBef>
              <a:spcAft>
                <a:spcPts val="0"/>
              </a:spcAft>
              <a:buClr>
                <a:srgbClr val="000000"/>
              </a:buClr>
              <a:buSzPts val="1600"/>
              <a:buChar char="●"/>
              <a:defRPr b="1" i="0" sz="1600" u="none" cap="none" strike="noStrike">
                <a:solidFill>
                  <a:srgbClr val="000000"/>
                </a:solidFill>
              </a:defRPr>
            </a:lvl1pPr>
            <a:lvl2pPr indent="-330200" lvl="1" marL="914400" marR="0" rtl="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rtl="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rtl="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rtl="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rtl="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rtl="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rtl="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rtl="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with subtitle, room for icons, four column — gold">
  <p:cSld name="CUSTOM_23_1_1_1_1_2_1_1_1_1_1_1_1">
    <p:spTree>
      <p:nvGrpSpPr>
        <p:cNvPr id="2311" name="Shape 2311"/>
        <p:cNvGrpSpPr/>
        <p:nvPr/>
      </p:nvGrpSpPr>
      <p:grpSpPr>
        <a:xfrm>
          <a:off x="0" y="0"/>
          <a:ext cx="0" cy="0"/>
          <a:chOff x="0" y="0"/>
          <a:chExt cx="0" cy="0"/>
        </a:xfrm>
      </p:grpSpPr>
      <p:sp>
        <p:nvSpPr>
          <p:cNvPr id="2312" name="Google Shape;2312;p74"/>
          <p:cNvSpPr/>
          <p:nvPr/>
        </p:nvSpPr>
        <p:spPr>
          <a:xfrm>
            <a:off x="50" y="0"/>
            <a:ext cx="9144000" cy="1819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3" name="Google Shape;2313;p74"/>
          <p:cNvSpPr txBox="1"/>
          <p:nvPr>
            <p:ph type="title"/>
          </p:nvPr>
        </p:nvSpPr>
        <p:spPr>
          <a:xfrm>
            <a:off x="424925" y="315900"/>
            <a:ext cx="8373000" cy="440100"/>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dk1"/>
              </a:buClr>
              <a:buSzPts val="3200"/>
              <a:buFont typeface="Arial"/>
              <a:buNone/>
              <a:defRPr b="1" i="0" sz="3200" u="none" cap="none" strike="noStrike">
                <a:solidFill>
                  <a:schemeClr val="dk1"/>
                </a:solidFill>
                <a:highlight>
                  <a:schemeClr val="accent1"/>
                </a:highlight>
                <a:latin typeface="Arial"/>
                <a:ea typeface="Arial"/>
                <a:cs typeface="Arial"/>
                <a:sym typeface="Arial"/>
              </a:defRPr>
            </a:lvl1pPr>
            <a:lvl2pPr lvl="1" rtl="0" algn="l">
              <a:lnSpc>
                <a:spcPct val="100000"/>
              </a:lnSpc>
              <a:spcBef>
                <a:spcPts val="800"/>
              </a:spcBef>
              <a:spcAft>
                <a:spcPts val="0"/>
              </a:spcAft>
              <a:buClr>
                <a:schemeClr val="dk1"/>
              </a:buClr>
              <a:buSzPts val="1400"/>
              <a:buFont typeface="Arial"/>
              <a:buNone/>
              <a:defRPr b="1" sz="2800">
                <a:solidFill>
                  <a:schemeClr val="dk1"/>
                </a:solidFill>
              </a:defRPr>
            </a:lvl2pPr>
            <a:lvl3pPr lvl="2" rtl="0" algn="l">
              <a:lnSpc>
                <a:spcPct val="100000"/>
              </a:lnSpc>
              <a:spcBef>
                <a:spcPts val="0"/>
              </a:spcBef>
              <a:spcAft>
                <a:spcPts val="0"/>
              </a:spcAft>
              <a:buClr>
                <a:schemeClr val="dk1"/>
              </a:buClr>
              <a:buSzPts val="1400"/>
              <a:buFont typeface="Arial"/>
              <a:buNone/>
              <a:defRPr b="1" sz="2800">
                <a:solidFill>
                  <a:schemeClr val="dk1"/>
                </a:solidFill>
              </a:defRPr>
            </a:lvl3pPr>
            <a:lvl4pPr lvl="3" rtl="0" algn="l">
              <a:lnSpc>
                <a:spcPct val="100000"/>
              </a:lnSpc>
              <a:spcBef>
                <a:spcPts val="0"/>
              </a:spcBef>
              <a:spcAft>
                <a:spcPts val="0"/>
              </a:spcAft>
              <a:buClr>
                <a:schemeClr val="dk1"/>
              </a:buClr>
              <a:buSzPts val="1400"/>
              <a:buFont typeface="Arial"/>
              <a:buNone/>
              <a:defRPr b="1" sz="2800">
                <a:solidFill>
                  <a:schemeClr val="dk1"/>
                </a:solidFill>
              </a:defRPr>
            </a:lvl4pPr>
            <a:lvl5pPr lvl="4" rtl="0" algn="l">
              <a:lnSpc>
                <a:spcPct val="100000"/>
              </a:lnSpc>
              <a:spcBef>
                <a:spcPts val="0"/>
              </a:spcBef>
              <a:spcAft>
                <a:spcPts val="0"/>
              </a:spcAft>
              <a:buClr>
                <a:schemeClr val="dk1"/>
              </a:buClr>
              <a:buSzPts val="1400"/>
              <a:buFont typeface="Arial"/>
              <a:buNone/>
              <a:defRPr b="1" sz="2800">
                <a:solidFill>
                  <a:schemeClr val="dk1"/>
                </a:solidFill>
              </a:defRPr>
            </a:lvl5pPr>
            <a:lvl6pPr lvl="5" rtl="0" algn="l">
              <a:lnSpc>
                <a:spcPct val="100000"/>
              </a:lnSpc>
              <a:spcBef>
                <a:spcPts val="0"/>
              </a:spcBef>
              <a:spcAft>
                <a:spcPts val="0"/>
              </a:spcAft>
              <a:buClr>
                <a:schemeClr val="dk1"/>
              </a:buClr>
              <a:buSzPts val="1400"/>
              <a:buFont typeface="Arial"/>
              <a:buNone/>
              <a:defRPr b="1" sz="2800">
                <a:solidFill>
                  <a:schemeClr val="dk1"/>
                </a:solidFill>
              </a:defRPr>
            </a:lvl6pPr>
            <a:lvl7pPr lvl="6" rtl="0" algn="l">
              <a:lnSpc>
                <a:spcPct val="100000"/>
              </a:lnSpc>
              <a:spcBef>
                <a:spcPts val="0"/>
              </a:spcBef>
              <a:spcAft>
                <a:spcPts val="0"/>
              </a:spcAft>
              <a:buClr>
                <a:schemeClr val="dk1"/>
              </a:buClr>
              <a:buSzPts val="1400"/>
              <a:buFont typeface="Arial"/>
              <a:buNone/>
              <a:defRPr b="1" sz="2800">
                <a:solidFill>
                  <a:schemeClr val="dk1"/>
                </a:solidFill>
              </a:defRPr>
            </a:lvl7pPr>
            <a:lvl8pPr lvl="7" rtl="0" algn="l">
              <a:lnSpc>
                <a:spcPct val="100000"/>
              </a:lnSpc>
              <a:spcBef>
                <a:spcPts val="0"/>
              </a:spcBef>
              <a:spcAft>
                <a:spcPts val="0"/>
              </a:spcAft>
              <a:buClr>
                <a:schemeClr val="dk1"/>
              </a:buClr>
              <a:buSzPts val="1400"/>
              <a:buFont typeface="Arial"/>
              <a:buNone/>
              <a:defRPr b="1" sz="2800">
                <a:solidFill>
                  <a:schemeClr val="dk1"/>
                </a:solidFill>
              </a:defRPr>
            </a:lvl8pPr>
            <a:lvl9pPr lvl="8" rtl="0" algn="l">
              <a:lnSpc>
                <a:spcPct val="100000"/>
              </a:lnSpc>
              <a:spcBef>
                <a:spcPts val="0"/>
              </a:spcBef>
              <a:spcAft>
                <a:spcPts val="0"/>
              </a:spcAft>
              <a:buClr>
                <a:schemeClr val="dk1"/>
              </a:buClr>
              <a:buSzPts val="1400"/>
              <a:buFont typeface="Arial"/>
              <a:buNone/>
              <a:defRPr b="1" sz="2800">
                <a:solidFill>
                  <a:schemeClr val="dk1"/>
                </a:solidFill>
              </a:defRPr>
            </a:lvl9pPr>
          </a:lstStyle>
          <a:p/>
        </p:txBody>
      </p:sp>
      <p:sp>
        <p:nvSpPr>
          <p:cNvPr id="2314" name="Google Shape;2314;p74"/>
          <p:cNvSpPr txBox="1"/>
          <p:nvPr>
            <p:ph idx="1" type="subTitle"/>
          </p:nvPr>
        </p:nvSpPr>
        <p:spPr>
          <a:xfrm>
            <a:off x="427950" y="756003"/>
            <a:ext cx="8373000" cy="213900"/>
          </a:xfrm>
          <a:prstGeom prst="rect">
            <a:avLst/>
          </a:prstGeom>
        </p:spPr>
        <p:txBody>
          <a:bodyPr anchorCtr="0" anchor="t" bIns="0" lIns="0" spcFirstLastPara="1" rIns="0" wrap="square" tIns="0">
            <a:spAutoFit/>
          </a:bodyPr>
          <a:lstStyle>
            <a:lvl1pPr lvl="0" rtl="0">
              <a:lnSpc>
                <a:spcPct val="90000"/>
              </a:lnSpc>
              <a:spcBef>
                <a:spcPts val="0"/>
              </a:spcBef>
              <a:spcAft>
                <a:spcPts val="0"/>
              </a:spcAft>
              <a:buClr>
                <a:schemeClr val="lt1"/>
              </a:buClr>
              <a:buSzPts val="1600"/>
              <a:buNone/>
              <a:defRPr b="1" sz="1600">
                <a:solidFill>
                  <a:schemeClr val="lt1"/>
                </a:solidFill>
                <a:highlight>
                  <a:schemeClr val="dk1"/>
                </a:highlight>
              </a:defRPr>
            </a:lvl1pPr>
            <a:lvl2pPr lvl="1" rtl="0">
              <a:lnSpc>
                <a:spcPct val="90000"/>
              </a:lnSpc>
              <a:spcBef>
                <a:spcPts val="800"/>
              </a:spcBef>
              <a:spcAft>
                <a:spcPts val="0"/>
              </a:spcAft>
              <a:buSzPts val="2000"/>
              <a:buNone/>
              <a:defRPr/>
            </a:lvl2pPr>
            <a:lvl3pPr lvl="2" rtl="0">
              <a:lnSpc>
                <a:spcPct val="90000"/>
              </a:lnSpc>
              <a:spcBef>
                <a:spcPts val="800"/>
              </a:spcBef>
              <a:spcAft>
                <a:spcPts val="0"/>
              </a:spcAft>
              <a:buSzPts val="2000"/>
              <a:buNone/>
              <a:defRPr/>
            </a:lvl3pPr>
            <a:lvl4pPr lvl="3" rtl="0">
              <a:lnSpc>
                <a:spcPct val="90000"/>
              </a:lnSpc>
              <a:spcBef>
                <a:spcPts val="800"/>
              </a:spcBef>
              <a:spcAft>
                <a:spcPts val="0"/>
              </a:spcAft>
              <a:buSzPts val="2000"/>
              <a:buNone/>
              <a:defRPr/>
            </a:lvl4pPr>
            <a:lvl5pPr lvl="4" rtl="0">
              <a:lnSpc>
                <a:spcPct val="90000"/>
              </a:lnSpc>
              <a:spcBef>
                <a:spcPts val="800"/>
              </a:spcBef>
              <a:spcAft>
                <a:spcPts val="0"/>
              </a:spcAft>
              <a:buSzPts val="2000"/>
              <a:buNone/>
              <a:defRPr/>
            </a:lvl5pPr>
            <a:lvl6pPr lvl="5" rtl="0">
              <a:lnSpc>
                <a:spcPct val="90000"/>
              </a:lnSpc>
              <a:spcBef>
                <a:spcPts val="800"/>
              </a:spcBef>
              <a:spcAft>
                <a:spcPts val="0"/>
              </a:spcAft>
              <a:buSzPts val="2000"/>
              <a:buNone/>
              <a:defRPr/>
            </a:lvl6pPr>
            <a:lvl7pPr lvl="6" rtl="0">
              <a:lnSpc>
                <a:spcPct val="90000"/>
              </a:lnSpc>
              <a:spcBef>
                <a:spcPts val="800"/>
              </a:spcBef>
              <a:spcAft>
                <a:spcPts val="0"/>
              </a:spcAft>
              <a:buSzPts val="2000"/>
              <a:buNone/>
              <a:defRPr/>
            </a:lvl7pPr>
            <a:lvl8pPr lvl="7" rtl="0">
              <a:lnSpc>
                <a:spcPct val="90000"/>
              </a:lnSpc>
              <a:spcBef>
                <a:spcPts val="800"/>
              </a:spcBef>
              <a:spcAft>
                <a:spcPts val="0"/>
              </a:spcAft>
              <a:buSzPts val="2000"/>
              <a:buNone/>
              <a:defRPr/>
            </a:lvl8pPr>
            <a:lvl9pPr lvl="8" rtl="0">
              <a:lnSpc>
                <a:spcPct val="90000"/>
              </a:lnSpc>
              <a:spcBef>
                <a:spcPts val="800"/>
              </a:spcBef>
              <a:spcAft>
                <a:spcPts val="800"/>
              </a:spcAft>
              <a:buSzPts val="2000"/>
              <a:buNone/>
              <a:defRPr/>
            </a:lvl9pPr>
          </a:lstStyle>
          <a:p/>
        </p:txBody>
      </p:sp>
      <p:sp>
        <p:nvSpPr>
          <p:cNvPr id="2315" name="Google Shape;2315;p74"/>
          <p:cNvSpPr txBox="1"/>
          <p:nvPr>
            <p:ph idx="2" type="body"/>
          </p:nvPr>
        </p:nvSpPr>
        <p:spPr>
          <a:xfrm>
            <a:off x="423275" y="2576825"/>
            <a:ext cx="1781100" cy="2251200"/>
          </a:xfrm>
          <a:prstGeom prst="rect">
            <a:avLst/>
          </a:prstGeom>
          <a:noFill/>
          <a:ln>
            <a:noFill/>
          </a:ln>
        </p:spPr>
        <p:txBody>
          <a:bodyPr anchorCtr="0" anchor="t" bIns="0" lIns="0" spcFirstLastPara="1" rIns="0" wrap="square" tIns="0">
            <a:normAutofit/>
          </a:bodyPr>
          <a:lstStyle>
            <a:lvl1pPr indent="-330200" lvl="0" marL="457200" marR="0" rtl="0" algn="l">
              <a:lnSpc>
                <a:spcPct val="100000"/>
              </a:lnSpc>
              <a:spcBef>
                <a:spcPts val="0"/>
              </a:spcBef>
              <a:spcAft>
                <a:spcPts val="0"/>
              </a:spcAft>
              <a:buClr>
                <a:srgbClr val="000000"/>
              </a:buClr>
              <a:buSzPts val="1600"/>
              <a:buChar char="●"/>
              <a:defRPr b="1" i="0" sz="1600" u="none" cap="none" strike="noStrike">
                <a:solidFill>
                  <a:srgbClr val="000000"/>
                </a:solidFill>
              </a:defRPr>
            </a:lvl1pPr>
            <a:lvl2pPr indent="-330200" lvl="1" marL="914400" marR="0" rtl="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rtl="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rtl="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rtl="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rtl="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rtl="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rtl="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rtl="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
        <p:nvSpPr>
          <p:cNvPr id="2316" name="Google Shape;2316;p74"/>
          <p:cNvSpPr txBox="1"/>
          <p:nvPr>
            <p:ph idx="3" type="body"/>
          </p:nvPr>
        </p:nvSpPr>
        <p:spPr>
          <a:xfrm>
            <a:off x="2650052" y="2576825"/>
            <a:ext cx="1781100" cy="2251200"/>
          </a:xfrm>
          <a:prstGeom prst="rect">
            <a:avLst/>
          </a:prstGeom>
          <a:noFill/>
          <a:ln>
            <a:noFill/>
          </a:ln>
        </p:spPr>
        <p:txBody>
          <a:bodyPr anchorCtr="0" anchor="t" bIns="0" lIns="0" spcFirstLastPara="1" rIns="0" wrap="square" tIns="0">
            <a:normAutofit/>
          </a:bodyPr>
          <a:lstStyle>
            <a:lvl1pPr indent="-330200" lvl="0" marL="457200" marR="0" rtl="0" algn="l">
              <a:lnSpc>
                <a:spcPct val="100000"/>
              </a:lnSpc>
              <a:spcBef>
                <a:spcPts val="0"/>
              </a:spcBef>
              <a:spcAft>
                <a:spcPts val="0"/>
              </a:spcAft>
              <a:buClr>
                <a:srgbClr val="000000"/>
              </a:buClr>
              <a:buSzPts val="1600"/>
              <a:buChar char="●"/>
              <a:defRPr b="1" i="0" sz="1600" u="none" cap="none" strike="noStrike">
                <a:solidFill>
                  <a:srgbClr val="000000"/>
                </a:solidFill>
              </a:defRPr>
            </a:lvl1pPr>
            <a:lvl2pPr indent="-330200" lvl="1" marL="914400" marR="0" rtl="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rtl="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rtl="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rtl="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rtl="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rtl="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rtl="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rtl="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
        <p:nvSpPr>
          <p:cNvPr id="2317" name="Google Shape;2317;p74"/>
          <p:cNvSpPr txBox="1"/>
          <p:nvPr>
            <p:ph idx="4" type="body"/>
          </p:nvPr>
        </p:nvSpPr>
        <p:spPr>
          <a:xfrm>
            <a:off x="4796415" y="2576825"/>
            <a:ext cx="1781100" cy="2251200"/>
          </a:xfrm>
          <a:prstGeom prst="rect">
            <a:avLst/>
          </a:prstGeom>
          <a:noFill/>
          <a:ln>
            <a:noFill/>
          </a:ln>
        </p:spPr>
        <p:txBody>
          <a:bodyPr anchorCtr="0" anchor="t" bIns="0" lIns="0" spcFirstLastPara="1" rIns="0" wrap="square" tIns="0">
            <a:normAutofit/>
          </a:bodyPr>
          <a:lstStyle>
            <a:lvl1pPr indent="-330200" lvl="0" marL="457200" marR="0" rtl="0" algn="l">
              <a:lnSpc>
                <a:spcPct val="100000"/>
              </a:lnSpc>
              <a:spcBef>
                <a:spcPts val="0"/>
              </a:spcBef>
              <a:spcAft>
                <a:spcPts val="0"/>
              </a:spcAft>
              <a:buClr>
                <a:srgbClr val="000000"/>
              </a:buClr>
              <a:buSzPts val="1600"/>
              <a:buChar char="●"/>
              <a:defRPr b="1" i="0" sz="1600" u="none" cap="none" strike="noStrike">
                <a:solidFill>
                  <a:srgbClr val="000000"/>
                </a:solidFill>
              </a:defRPr>
            </a:lvl1pPr>
            <a:lvl2pPr indent="-330200" lvl="1" marL="914400" marR="0" rtl="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rtl="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rtl="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rtl="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rtl="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rtl="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rtl="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rtl="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
        <p:nvSpPr>
          <p:cNvPr id="2318" name="Google Shape;2318;p74"/>
          <p:cNvSpPr txBox="1"/>
          <p:nvPr>
            <p:ph idx="5" type="body"/>
          </p:nvPr>
        </p:nvSpPr>
        <p:spPr>
          <a:xfrm>
            <a:off x="7015273" y="2576825"/>
            <a:ext cx="1781100" cy="2251200"/>
          </a:xfrm>
          <a:prstGeom prst="rect">
            <a:avLst/>
          </a:prstGeom>
          <a:noFill/>
          <a:ln>
            <a:noFill/>
          </a:ln>
        </p:spPr>
        <p:txBody>
          <a:bodyPr anchorCtr="0" anchor="t" bIns="0" lIns="0" spcFirstLastPara="1" rIns="0" wrap="square" tIns="0">
            <a:normAutofit/>
          </a:bodyPr>
          <a:lstStyle>
            <a:lvl1pPr indent="-330200" lvl="0" marL="457200" marR="0" rtl="0" algn="l">
              <a:lnSpc>
                <a:spcPct val="100000"/>
              </a:lnSpc>
              <a:spcBef>
                <a:spcPts val="0"/>
              </a:spcBef>
              <a:spcAft>
                <a:spcPts val="0"/>
              </a:spcAft>
              <a:buClr>
                <a:srgbClr val="000000"/>
              </a:buClr>
              <a:buSzPts val="1600"/>
              <a:buChar char="●"/>
              <a:defRPr b="1" i="0" sz="1600" u="none" cap="none" strike="noStrike">
                <a:solidFill>
                  <a:srgbClr val="000000"/>
                </a:solidFill>
              </a:defRPr>
            </a:lvl1pPr>
            <a:lvl2pPr indent="-330200" lvl="1" marL="914400" marR="0" rtl="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rtl="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rtl="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rtl="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rtl="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rtl="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rtl="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rtl="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with subtitle, room for icons, four column — maroon">
  <p:cSld name="CUSTOM_23_1_1_2_1_1_1_1_1_1_1_1_1">
    <p:spTree>
      <p:nvGrpSpPr>
        <p:cNvPr id="2319" name="Shape 2319"/>
        <p:cNvGrpSpPr/>
        <p:nvPr/>
      </p:nvGrpSpPr>
      <p:grpSpPr>
        <a:xfrm>
          <a:off x="0" y="0"/>
          <a:ext cx="0" cy="0"/>
          <a:chOff x="0" y="0"/>
          <a:chExt cx="0" cy="0"/>
        </a:xfrm>
      </p:grpSpPr>
      <p:sp>
        <p:nvSpPr>
          <p:cNvPr id="2320" name="Google Shape;2320;p75"/>
          <p:cNvSpPr/>
          <p:nvPr/>
        </p:nvSpPr>
        <p:spPr>
          <a:xfrm>
            <a:off x="50" y="0"/>
            <a:ext cx="9144000" cy="1819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1" name="Google Shape;2321;p75"/>
          <p:cNvSpPr txBox="1"/>
          <p:nvPr>
            <p:ph type="title"/>
          </p:nvPr>
        </p:nvSpPr>
        <p:spPr>
          <a:xfrm>
            <a:off x="424925" y="315900"/>
            <a:ext cx="8373000" cy="440100"/>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dk1"/>
              </a:buClr>
              <a:buSzPts val="3200"/>
              <a:buFont typeface="Arial"/>
              <a:buNone/>
              <a:defRPr b="1" i="0" sz="3200" u="none" cap="none" strike="noStrike">
                <a:solidFill>
                  <a:schemeClr val="dk1"/>
                </a:solidFill>
                <a:highlight>
                  <a:schemeClr val="accent1"/>
                </a:highlight>
                <a:latin typeface="Arial"/>
                <a:ea typeface="Arial"/>
                <a:cs typeface="Arial"/>
                <a:sym typeface="Arial"/>
              </a:defRPr>
            </a:lvl1pPr>
            <a:lvl2pPr lvl="1" rtl="0" algn="l">
              <a:lnSpc>
                <a:spcPct val="100000"/>
              </a:lnSpc>
              <a:spcBef>
                <a:spcPts val="800"/>
              </a:spcBef>
              <a:spcAft>
                <a:spcPts val="0"/>
              </a:spcAft>
              <a:buClr>
                <a:schemeClr val="dk1"/>
              </a:buClr>
              <a:buSzPts val="1400"/>
              <a:buFont typeface="Arial"/>
              <a:buNone/>
              <a:defRPr b="1" sz="2800">
                <a:solidFill>
                  <a:schemeClr val="dk1"/>
                </a:solidFill>
              </a:defRPr>
            </a:lvl2pPr>
            <a:lvl3pPr lvl="2" rtl="0" algn="l">
              <a:lnSpc>
                <a:spcPct val="100000"/>
              </a:lnSpc>
              <a:spcBef>
                <a:spcPts val="0"/>
              </a:spcBef>
              <a:spcAft>
                <a:spcPts val="0"/>
              </a:spcAft>
              <a:buClr>
                <a:schemeClr val="dk1"/>
              </a:buClr>
              <a:buSzPts val="1400"/>
              <a:buFont typeface="Arial"/>
              <a:buNone/>
              <a:defRPr b="1" sz="2800">
                <a:solidFill>
                  <a:schemeClr val="dk1"/>
                </a:solidFill>
              </a:defRPr>
            </a:lvl3pPr>
            <a:lvl4pPr lvl="3" rtl="0" algn="l">
              <a:lnSpc>
                <a:spcPct val="100000"/>
              </a:lnSpc>
              <a:spcBef>
                <a:spcPts val="0"/>
              </a:spcBef>
              <a:spcAft>
                <a:spcPts val="0"/>
              </a:spcAft>
              <a:buClr>
                <a:schemeClr val="dk1"/>
              </a:buClr>
              <a:buSzPts val="1400"/>
              <a:buFont typeface="Arial"/>
              <a:buNone/>
              <a:defRPr b="1" sz="2800">
                <a:solidFill>
                  <a:schemeClr val="dk1"/>
                </a:solidFill>
              </a:defRPr>
            </a:lvl4pPr>
            <a:lvl5pPr lvl="4" rtl="0" algn="l">
              <a:lnSpc>
                <a:spcPct val="100000"/>
              </a:lnSpc>
              <a:spcBef>
                <a:spcPts val="0"/>
              </a:spcBef>
              <a:spcAft>
                <a:spcPts val="0"/>
              </a:spcAft>
              <a:buClr>
                <a:schemeClr val="dk1"/>
              </a:buClr>
              <a:buSzPts val="1400"/>
              <a:buFont typeface="Arial"/>
              <a:buNone/>
              <a:defRPr b="1" sz="2800">
                <a:solidFill>
                  <a:schemeClr val="dk1"/>
                </a:solidFill>
              </a:defRPr>
            </a:lvl5pPr>
            <a:lvl6pPr lvl="5" rtl="0" algn="l">
              <a:lnSpc>
                <a:spcPct val="100000"/>
              </a:lnSpc>
              <a:spcBef>
                <a:spcPts val="0"/>
              </a:spcBef>
              <a:spcAft>
                <a:spcPts val="0"/>
              </a:spcAft>
              <a:buClr>
                <a:schemeClr val="dk1"/>
              </a:buClr>
              <a:buSzPts val="1400"/>
              <a:buFont typeface="Arial"/>
              <a:buNone/>
              <a:defRPr b="1" sz="2800">
                <a:solidFill>
                  <a:schemeClr val="dk1"/>
                </a:solidFill>
              </a:defRPr>
            </a:lvl6pPr>
            <a:lvl7pPr lvl="6" rtl="0" algn="l">
              <a:lnSpc>
                <a:spcPct val="100000"/>
              </a:lnSpc>
              <a:spcBef>
                <a:spcPts val="0"/>
              </a:spcBef>
              <a:spcAft>
                <a:spcPts val="0"/>
              </a:spcAft>
              <a:buClr>
                <a:schemeClr val="dk1"/>
              </a:buClr>
              <a:buSzPts val="1400"/>
              <a:buFont typeface="Arial"/>
              <a:buNone/>
              <a:defRPr b="1" sz="2800">
                <a:solidFill>
                  <a:schemeClr val="dk1"/>
                </a:solidFill>
              </a:defRPr>
            </a:lvl7pPr>
            <a:lvl8pPr lvl="7" rtl="0" algn="l">
              <a:lnSpc>
                <a:spcPct val="100000"/>
              </a:lnSpc>
              <a:spcBef>
                <a:spcPts val="0"/>
              </a:spcBef>
              <a:spcAft>
                <a:spcPts val="0"/>
              </a:spcAft>
              <a:buClr>
                <a:schemeClr val="dk1"/>
              </a:buClr>
              <a:buSzPts val="1400"/>
              <a:buFont typeface="Arial"/>
              <a:buNone/>
              <a:defRPr b="1" sz="2800">
                <a:solidFill>
                  <a:schemeClr val="dk1"/>
                </a:solidFill>
              </a:defRPr>
            </a:lvl8pPr>
            <a:lvl9pPr lvl="8" rtl="0" algn="l">
              <a:lnSpc>
                <a:spcPct val="100000"/>
              </a:lnSpc>
              <a:spcBef>
                <a:spcPts val="0"/>
              </a:spcBef>
              <a:spcAft>
                <a:spcPts val="0"/>
              </a:spcAft>
              <a:buClr>
                <a:schemeClr val="dk1"/>
              </a:buClr>
              <a:buSzPts val="1400"/>
              <a:buFont typeface="Arial"/>
              <a:buNone/>
              <a:defRPr b="1" sz="2800">
                <a:solidFill>
                  <a:schemeClr val="dk1"/>
                </a:solidFill>
              </a:defRPr>
            </a:lvl9pPr>
          </a:lstStyle>
          <a:p/>
        </p:txBody>
      </p:sp>
      <p:sp>
        <p:nvSpPr>
          <p:cNvPr id="2322" name="Google Shape;2322;p75"/>
          <p:cNvSpPr txBox="1"/>
          <p:nvPr>
            <p:ph idx="1" type="subTitle"/>
          </p:nvPr>
        </p:nvSpPr>
        <p:spPr>
          <a:xfrm>
            <a:off x="427950" y="756003"/>
            <a:ext cx="8373000" cy="213900"/>
          </a:xfrm>
          <a:prstGeom prst="rect">
            <a:avLst/>
          </a:prstGeom>
        </p:spPr>
        <p:txBody>
          <a:bodyPr anchorCtr="0" anchor="t" bIns="0" lIns="0" spcFirstLastPara="1" rIns="0" wrap="square" tIns="0">
            <a:spAutoFit/>
          </a:bodyPr>
          <a:lstStyle>
            <a:lvl1pPr lvl="0" rtl="0">
              <a:lnSpc>
                <a:spcPct val="90000"/>
              </a:lnSpc>
              <a:spcBef>
                <a:spcPts val="0"/>
              </a:spcBef>
              <a:spcAft>
                <a:spcPts val="0"/>
              </a:spcAft>
              <a:buClr>
                <a:schemeClr val="lt1"/>
              </a:buClr>
              <a:buSzPts val="1600"/>
              <a:buNone/>
              <a:defRPr b="1" sz="1600">
                <a:solidFill>
                  <a:schemeClr val="lt1"/>
                </a:solidFill>
                <a:highlight>
                  <a:schemeClr val="dk1"/>
                </a:highlight>
              </a:defRPr>
            </a:lvl1pPr>
            <a:lvl2pPr lvl="1" rtl="0">
              <a:lnSpc>
                <a:spcPct val="90000"/>
              </a:lnSpc>
              <a:spcBef>
                <a:spcPts val="800"/>
              </a:spcBef>
              <a:spcAft>
                <a:spcPts val="0"/>
              </a:spcAft>
              <a:buSzPts val="2000"/>
              <a:buNone/>
              <a:defRPr/>
            </a:lvl2pPr>
            <a:lvl3pPr lvl="2" rtl="0">
              <a:lnSpc>
                <a:spcPct val="90000"/>
              </a:lnSpc>
              <a:spcBef>
                <a:spcPts val="800"/>
              </a:spcBef>
              <a:spcAft>
                <a:spcPts val="0"/>
              </a:spcAft>
              <a:buSzPts val="2000"/>
              <a:buNone/>
              <a:defRPr/>
            </a:lvl3pPr>
            <a:lvl4pPr lvl="3" rtl="0">
              <a:lnSpc>
                <a:spcPct val="90000"/>
              </a:lnSpc>
              <a:spcBef>
                <a:spcPts val="800"/>
              </a:spcBef>
              <a:spcAft>
                <a:spcPts val="0"/>
              </a:spcAft>
              <a:buSzPts val="2000"/>
              <a:buNone/>
              <a:defRPr/>
            </a:lvl4pPr>
            <a:lvl5pPr lvl="4" rtl="0">
              <a:lnSpc>
                <a:spcPct val="90000"/>
              </a:lnSpc>
              <a:spcBef>
                <a:spcPts val="800"/>
              </a:spcBef>
              <a:spcAft>
                <a:spcPts val="0"/>
              </a:spcAft>
              <a:buSzPts val="2000"/>
              <a:buNone/>
              <a:defRPr/>
            </a:lvl5pPr>
            <a:lvl6pPr lvl="5" rtl="0">
              <a:lnSpc>
                <a:spcPct val="90000"/>
              </a:lnSpc>
              <a:spcBef>
                <a:spcPts val="800"/>
              </a:spcBef>
              <a:spcAft>
                <a:spcPts val="0"/>
              </a:spcAft>
              <a:buSzPts val="2000"/>
              <a:buNone/>
              <a:defRPr/>
            </a:lvl6pPr>
            <a:lvl7pPr lvl="6" rtl="0">
              <a:lnSpc>
                <a:spcPct val="90000"/>
              </a:lnSpc>
              <a:spcBef>
                <a:spcPts val="800"/>
              </a:spcBef>
              <a:spcAft>
                <a:spcPts val="0"/>
              </a:spcAft>
              <a:buSzPts val="2000"/>
              <a:buNone/>
              <a:defRPr/>
            </a:lvl7pPr>
            <a:lvl8pPr lvl="7" rtl="0">
              <a:lnSpc>
                <a:spcPct val="90000"/>
              </a:lnSpc>
              <a:spcBef>
                <a:spcPts val="800"/>
              </a:spcBef>
              <a:spcAft>
                <a:spcPts val="0"/>
              </a:spcAft>
              <a:buSzPts val="2000"/>
              <a:buNone/>
              <a:defRPr/>
            </a:lvl8pPr>
            <a:lvl9pPr lvl="8" rtl="0">
              <a:lnSpc>
                <a:spcPct val="90000"/>
              </a:lnSpc>
              <a:spcBef>
                <a:spcPts val="800"/>
              </a:spcBef>
              <a:spcAft>
                <a:spcPts val="800"/>
              </a:spcAft>
              <a:buSzPts val="2000"/>
              <a:buNone/>
              <a:defRPr/>
            </a:lvl9pPr>
          </a:lstStyle>
          <a:p/>
        </p:txBody>
      </p:sp>
      <p:sp>
        <p:nvSpPr>
          <p:cNvPr id="2323" name="Google Shape;2323;p75"/>
          <p:cNvSpPr txBox="1"/>
          <p:nvPr>
            <p:ph idx="2" type="body"/>
          </p:nvPr>
        </p:nvSpPr>
        <p:spPr>
          <a:xfrm>
            <a:off x="423275" y="2576825"/>
            <a:ext cx="1781100" cy="2251200"/>
          </a:xfrm>
          <a:prstGeom prst="rect">
            <a:avLst/>
          </a:prstGeom>
          <a:noFill/>
          <a:ln>
            <a:noFill/>
          </a:ln>
        </p:spPr>
        <p:txBody>
          <a:bodyPr anchorCtr="0" anchor="t" bIns="0" lIns="0" spcFirstLastPara="1" rIns="0" wrap="square" tIns="0">
            <a:normAutofit/>
          </a:bodyPr>
          <a:lstStyle>
            <a:lvl1pPr indent="-330200" lvl="0" marL="457200" marR="0" rtl="0" algn="l">
              <a:lnSpc>
                <a:spcPct val="100000"/>
              </a:lnSpc>
              <a:spcBef>
                <a:spcPts val="0"/>
              </a:spcBef>
              <a:spcAft>
                <a:spcPts val="0"/>
              </a:spcAft>
              <a:buClr>
                <a:srgbClr val="000000"/>
              </a:buClr>
              <a:buSzPts val="1600"/>
              <a:buChar char="●"/>
              <a:defRPr b="1" i="0" sz="1600" u="none" cap="none" strike="noStrike">
                <a:solidFill>
                  <a:srgbClr val="000000"/>
                </a:solidFill>
              </a:defRPr>
            </a:lvl1pPr>
            <a:lvl2pPr indent="-330200" lvl="1" marL="914400" marR="0" rtl="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rtl="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rtl="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rtl="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rtl="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rtl="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rtl="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rtl="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
        <p:nvSpPr>
          <p:cNvPr id="2324" name="Google Shape;2324;p75"/>
          <p:cNvSpPr txBox="1"/>
          <p:nvPr>
            <p:ph idx="3" type="body"/>
          </p:nvPr>
        </p:nvSpPr>
        <p:spPr>
          <a:xfrm>
            <a:off x="2650052" y="2576825"/>
            <a:ext cx="1781100" cy="2251200"/>
          </a:xfrm>
          <a:prstGeom prst="rect">
            <a:avLst/>
          </a:prstGeom>
          <a:noFill/>
          <a:ln>
            <a:noFill/>
          </a:ln>
        </p:spPr>
        <p:txBody>
          <a:bodyPr anchorCtr="0" anchor="t" bIns="0" lIns="0" spcFirstLastPara="1" rIns="0" wrap="square" tIns="0">
            <a:normAutofit/>
          </a:bodyPr>
          <a:lstStyle>
            <a:lvl1pPr indent="-330200" lvl="0" marL="457200" marR="0" rtl="0" algn="l">
              <a:lnSpc>
                <a:spcPct val="100000"/>
              </a:lnSpc>
              <a:spcBef>
                <a:spcPts val="0"/>
              </a:spcBef>
              <a:spcAft>
                <a:spcPts val="0"/>
              </a:spcAft>
              <a:buClr>
                <a:srgbClr val="000000"/>
              </a:buClr>
              <a:buSzPts val="1600"/>
              <a:buChar char="●"/>
              <a:defRPr b="1" i="0" sz="1600" u="none" cap="none" strike="noStrike">
                <a:solidFill>
                  <a:srgbClr val="000000"/>
                </a:solidFill>
              </a:defRPr>
            </a:lvl1pPr>
            <a:lvl2pPr indent="-330200" lvl="1" marL="914400" marR="0" rtl="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rtl="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rtl="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rtl="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rtl="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rtl="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rtl="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rtl="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
        <p:nvSpPr>
          <p:cNvPr id="2325" name="Google Shape;2325;p75"/>
          <p:cNvSpPr txBox="1"/>
          <p:nvPr>
            <p:ph idx="4" type="body"/>
          </p:nvPr>
        </p:nvSpPr>
        <p:spPr>
          <a:xfrm>
            <a:off x="4796415" y="2576825"/>
            <a:ext cx="1781100" cy="2251200"/>
          </a:xfrm>
          <a:prstGeom prst="rect">
            <a:avLst/>
          </a:prstGeom>
          <a:noFill/>
          <a:ln>
            <a:noFill/>
          </a:ln>
        </p:spPr>
        <p:txBody>
          <a:bodyPr anchorCtr="0" anchor="t" bIns="0" lIns="0" spcFirstLastPara="1" rIns="0" wrap="square" tIns="0">
            <a:normAutofit/>
          </a:bodyPr>
          <a:lstStyle>
            <a:lvl1pPr indent="-330200" lvl="0" marL="457200" marR="0" rtl="0" algn="l">
              <a:lnSpc>
                <a:spcPct val="100000"/>
              </a:lnSpc>
              <a:spcBef>
                <a:spcPts val="0"/>
              </a:spcBef>
              <a:spcAft>
                <a:spcPts val="0"/>
              </a:spcAft>
              <a:buClr>
                <a:srgbClr val="000000"/>
              </a:buClr>
              <a:buSzPts val="1600"/>
              <a:buChar char="●"/>
              <a:defRPr b="1" i="0" sz="1600" u="none" cap="none" strike="noStrike">
                <a:solidFill>
                  <a:srgbClr val="000000"/>
                </a:solidFill>
              </a:defRPr>
            </a:lvl1pPr>
            <a:lvl2pPr indent="-330200" lvl="1" marL="914400" marR="0" rtl="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rtl="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rtl="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rtl="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rtl="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rtl="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rtl="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rtl="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
        <p:nvSpPr>
          <p:cNvPr id="2326" name="Google Shape;2326;p75"/>
          <p:cNvSpPr txBox="1"/>
          <p:nvPr>
            <p:ph idx="5" type="body"/>
          </p:nvPr>
        </p:nvSpPr>
        <p:spPr>
          <a:xfrm>
            <a:off x="7015273" y="2576825"/>
            <a:ext cx="1781100" cy="2251200"/>
          </a:xfrm>
          <a:prstGeom prst="rect">
            <a:avLst/>
          </a:prstGeom>
          <a:noFill/>
          <a:ln>
            <a:noFill/>
          </a:ln>
        </p:spPr>
        <p:txBody>
          <a:bodyPr anchorCtr="0" anchor="t" bIns="0" lIns="0" spcFirstLastPara="1" rIns="0" wrap="square" tIns="0">
            <a:normAutofit/>
          </a:bodyPr>
          <a:lstStyle>
            <a:lvl1pPr indent="-330200" lvl="0" marL="457200" marR="0" rtl="0" algn="l">
              <a:lnSpc>
                <a:spcPct val="100000"/>
              </a:lnSpc>
              <a:spcBef>
                <a:spcPts val="0"/>
              </a:spcBef>
              <a:spcAft>
                <a:spcPts val="0"/>
              </a:spcAft>
              <a:buClr>
                <a:srgbClr val="000000"/>
              </a:buClr>
              <a:buSzPts val="1600"/>
              <a:buChar char="●"/>
              <a:defRPr b="1" i="0" sz="1600" u="none" cap="none" strike="noStrike">
                <a:solidFill>
                  <a:srgbClr val="000000"/>
                </a:solidFill>
              </a:defRPr>
            </a:lvl1pPr>
            <a:lvl2pPr indent="-330200" lvl="1" marL="914400" marR="0" rtl="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rtl="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rtl="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rtl="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rtl="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rtl="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rtl="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rtl="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4 column, good for facts — black">
  <p:cSld name="CUSTOM_25">
    <p:bg>
      <p:bgPr>
        <a:solidFill>
          <a:schemeClr val="dk1"/>
        </a:solidFill>
      </p:bgPr>
    </p:bg>
    <p:spTree>
      <p:nvGrpSpPr>
        <p:cNvPr id="2327" name="Shape 2327"/>
        <p:cNvGrpSpPr/>
        <p:nvPr/>
      </p:nvGrpSpPr>
      <p:grpSpPr>
        <a:xfrm>
          <a:off x="0" y="0"/>
          <a:ext cx="0" cy="0"/>
          <a:chOff x="0" y="0"/>
          <a:chExt cx="0" cy="0"/>
        </a:xfrm>
      </p:grpSpPr>
      <p:sp>
        <p:nvSpPr>
          <p:cNvPr id="2328" name="Google Shape;2328;p76"/>
          <p:cNvSpPr txBox="1"/>
          <p:nvPr>
            <p:ph type="title"/>
          </p:nvPr>
        </p:nvSpPr>
        <p:spPr>
          <a:xfrm>
            <a:off x="420625" y="1714250"/>
            <a:ext cx="1950900" cy="1690500"/>
          </a:xfrm>
          <a:prstGeom prst="rect">
            <a:avLst/>
          </a:prstGeom>
          <a:solidFill>
            <a:schemeClr val="lt1"/>
          </a:solidFill>
        </p:spPr>
        <p:txBody>
          <a:bodyPr anchorCtr="0" anchor="t" bIns="91425" lIns="182875" spcFirstLastPara="1" rIns="91425" wrap="square" tIns="594350">
            <a:noAutofit/>
          </a:bodyPr>
          <a:lstStyle>
            <a:lvl1pPr lvl="0" rtl="0">
              <a:lnSpc>
                <a:spcPct val="90000"/>
              </a:lnSpc>
              <a:spcBef>
                <a:spcPts val="0"/>
              </a:spcBef>
              <a:spcAft>
                <a:spcPts val="0"/>
              </a:spcAft>
              <a:buSzPts val="1800"/>
              <a:buNone/>
              <a:defRPr sz="1800">
                <a:highlight>
                  <a:schemeClr val="accent1"/>
                </a:highlight>
              </a:defRPr>
            </a:lvl1pPr>
            <a:lvl2pPr lvl="1" rtl="0">
              <a:lnSpc>
                <a:spcPct val="90000"/>
              </a:lnSpc>
              <a:spcBef>
                <a:spcPts val="0"/>
              </a:spcBef>
              <a:spcAft>
                <a:spcPts val="0"/>
              </a:spcAft>
              <a:buSzPts val="1800"/>
              <a:buNone/>
              <a:defRPr sz="1800">
                <a:highlight>
                  <a:schemeClr val="accent1"/>
                </a:highlight>
              </a:defRPr>
            </a:lvl2pPr>
            <a:lvl3pPr lvl="2" rtl="0">
              <a:lnSpc>
                <a:spcPct val="90000"/>
              </a:lnSpc>
              <a:spcBef>
                <a:spcPts val="0"/>
              </a:spcBef>
              <a:spcAft>
                <a:spcPts val="0"/>
              </a:spcAft>
              <a:buSzPts val="1800"/>
              <a:buNone/>
              <a:defRPr sz="1800">
                <a:highlight>
                  <a:schemeClr val="accent1"/>
                </a:highlight>
              </a:defRPr>
            </a:lvl3pPr>
            <a:lvl4pPr lvl="3" rtl="0">
              <a:lnSpc>
                <a:spcPct val="90000"/>
              </a:lnSpc>
              <a:spcBef>
                <a:spcPts val="0"/>
              </a:spcBef>
              <a:spcAft>
                <a:spcPts val="0"/>
              </a:spcAft>
              <a:buSzPts val="1800"/>
              <a:buNone/>
              <a:defRPr sz="1800">
                <a:highlight>
                  <a:schemeClr val="accent1"/>
                </a:highlight>
              </a:defRPr>
            </a:lvl4pPr>
            <a:lvl5pPr lvl="4" rtl="0">
              <a:lnSpc>
                <a:spcPct val="90000"/>
              </a:lnSpc>
              <a:spcBef>
                <a:spcPts val="0"/>
              </a:spcBef>
              <a:spcAft>
                <a:spcPts val="0"/>
              </a:spcAft>
              <a:buSzPts val="1800"/>
              <a:buNone/>
              <a:defRPr sz="1800">
                <a:highlight>
                  <a:schemeClr val="accent1"/>
                </a:highlight>
              </a:defRPr>
            </a:lvl5pPr>
            <a:lvl6pPr lvl="5" rtl="0">
              <a:lnSpc>
                <a:spcPct val="90000"/>
              </a:lnSpc>
              <a:spcBef>
                <a:spcPts val="0"/>
              </a:spcBef>
              <a:spcAft>
                <a:spcPts val="0"/>
              </a:spcAft>
              <a:buSzPts val="1800"/>
              <a:buNone/>
              <a:defRPr sz="1800">
                <a:highlight>
                  <a:schemeClr val="accent1"/>
                </a:highlight>
              </a:defRPr>
            </a:lvl6pPr>
            <a:lvl7pPr lvl="6" rtl="0">
              <a:lnSpc>
                <a:spcPct val="90000"/>
              </a:lnSpc>
              <a:spcBef>
                <a:spcPts val="0"/>
              </a:spcBef>
              <a:spcAft>
                <a:spcPts val="0"/>
              </a:spcAft>
              <a:buSzPts val="1800"/>
              <a:buNone/>
              <a:defRPr sz="1800">
                <a:highlight>
                  <a:schemeClr val="accent1"/>
                </a:highlight>
              </a:defRPr>
            </a:lvl7pPr>
            <a:lvl8pPr lvl="7" rtl="0">
              <a:lnSpc>
                <a:spcPct val="90000"/>
              </a:lnSpc>
              <a:spcBef>
                <a:spcPts val="0"/>
              </a:spcBef>
              <a:spcAft>
                <a:spcPts val="0"/>
              </a:spcAft>
              <a:buSzPts val="1800"/>
              <a:buNone/>
              <a:defRPr sz="1800">
                <a:highlight>
                  <a:schemeClr val="accent1"/>
                </a:highlight>
              </a:defRPr>
            </a:lvl8pPr>
            <a:lvl9pPr lvl="8" rtl="0">
              <a:lnSpc>
                <a:spcPct val="90000"/>
              </a:lnSpc>
              <a:spcBef>
                <a:spcPts val="0"/>
              </a:spcBef>
              <a:spcAft>
                <a:spcPts val="0"/>
              </a:spcAft>
              <a:buSzPts val="1800"/>
              <a:buNone/>
              <a:defRPr sz="1800">
                <a:highlight>
                  <a:schemeClr val="accent1"/>
                </a:highlight>
              </a:defRPr>
            </a:lvl9pPr>
          </a:lstStyle>
          <a:p/>
        </p:txBody>
      </p:sp>
      <p:sp>
        <p:nvSpPr>
          <p:cNvPr id="2329" name="Google Shape;2329;p76"/>
          <p:cNvSpPr txBox="1"/>
          <p:nvPr>
            <p:ph idx="1" type="body"/>
          </p:nvPr>
        </p:nvSpPr>
        <p:spPr>
          <a:xfrm>
            <a:off x="420625" y="2703525"/>
            <a:ext cx="1950900" cy="701100"/>
          </a:xfrm>
          <a:prstGeom prst="rect">
            <a:avLst/>
          </a:prstGeom>
        </p:spPr>
        <p:txBody>
          <a:bodyPr anchorCtr="0" anchor="t" bIns="91425" lIns="182875" spcFirstLastPara="1" rIns="91425" wrap="square" tIns="0">
            <a:noAutofit/>
          </a:bodyPr>
          <a:lstStyle>
            <a:lvl1pPr indent="-304800" lvl="0" marL="457200" rtl="0">
              <a:spcBef>
                <a:spcPts val="0"/>
              </a:spcBef>
              <a:spcAft>
                <a:spcPts val="0"/>
              </a:spcAft>
              <a:buSzPts val="1200"/>
              <a:buChar char="●"/>
              <a:defRPr sz="1200"/>
            </a:lvl1pPr>
            <a:lvl2pPr indent="-304800" lvl="1" marL="914400" rtl="0">
              <a:spcBef>
                <a:spcPts val="800"/>
              </a:spcBef>
              <a:spcAft>
                <a:spcPts val="0"/>
              </a:spcAft>
              <a:buSzPts val="1200"/>
              <a:buChar char="○"/>
              <a:defRPr sz="1200"/>
            </a:lvl2pPr>
            <a:lvl3pPr indent="-304800" lvl="2" marL="1371600" rtl="0">
              <a:spcBef>
                <a:spcPts val="800"/>
              </a:spcBef>
              <a:spcAft>
                <a:spcPts val="0"/>
              </a:spcAft>
              <a:buSzPts val="1200"/>
              <a:buChar char="■"/>
              <a:defRPr sz="1200"/>
            </a:lvl3pPr>
            <a:lvl4pPr indent="-304800" lvl="3" marL="1828800" rtl="0">
              <a:spcBef>
                <a:spcPts val="800"/>
              </a:spcBef>
              <a:spcAft>
                <a:spcPts val="0"/>
              </a:spcAft>
              <a:buSzPts val="1200"/>
              <a:buChar char="●"/>
              <a:defRPr sz="1200"/>
            </a:lvl4pPr>
            <a:lvl5pPr indent="-304800" lvl="4" marL="2286000" rtl="0">
              <a:spcBef>
                <a:spcPts val="800"/>
              </a:spcBef>
              <a:spcAft>
                <a:spcPts val="0"/>
              </a:spcAft>
              <a:buSzPts val="1200"/>
              <a:buChar char="○"/>
              <a:defRPr sz="1200"/>
            </a:lvl5pPr>
            <a:lvl6pPr indent="-304800" lvl="5" marL="2743200" rtl="0">
              <a:spcBef>
                <a:spcPts val="800"/>
              </a:spcBef>
              <a:spcAft>
                <a:spcPts val="0"/>
              </a:spcAft>
              <a:buSzPts val="1200"/>
              <a:buChar char="■"/>
              <a:defRPr sz="1200"/>
            </a:lvl6pPr>
            <a:lvl7pPr indent="-304800" lvl="6" marL="3200400" rtl="0">
              <a:spcBef>
                <a:spcPts val="800"/>
              </a:spcBef>
              <a:spcAft>
                <a:spcPts val="0"/>
              </a:spcAft>
              <a:buSzPts val="1200"/>
              <a:buChar char="●"/>
              <a:defRPr sz="1200"/>
            </a:lvl7pPr>
            <a:lvl8pPr indent="-304800" lvl="7" marL="3657600" rtl="0">
              <a:spcBef>
                <a:spcPts val="800"/>
              </a:spcBef>
              <a:spcAft>
                <a:spcPts val="0"/>
              </a:spcAft>
              <a:buSzPts val="1200"/>
              <a:buChar char="○"/>
              <a:defRPr sz="1200"/>
            </a:lvl8pPr>
            <a:lvl9pPr indent="-304800" lvl="8" marL="4114800" rtl="0">
              <a:spcBef>
                <a:spcPts val="800"/>
              </a:spcBef>
              <a:spcAft>
                <a:spcPts val="800"/>
              </a:spcAft>
              <a:buSzPts val="1200"/>
              <a:buChar char="■"/>
              <a:defRPr sz="1200"/>
            </a:lvl9pPr>
          </a:lstStyle>
          <a:p/>
        </p:txBody>
      </p:sp>
      <p:sp>
        <p:nvSpPr>
          <p:cNvPr id="2330" name="Google Shape;2330;p76"/>
          <p:cNvSpPr txBox="1"/>
          <p:nvPr>
            <p:ph idx="2" type="title"/>
          </p:nvPr>
        </p:nvSpPr>
        <p:spPr>
          <a:xfrm>
            <a:off x="6711350" y="1724225"/>
            <a:ext cx="1950900" cy="1690500"/>
          </a:xfrm>
          <a:prstGeom prst="rect">
            <a:avLst/>
          </a:prstGeom>
          <a:solidFill>
            <a:schemeClr val="lt1"/>
          </a:solidFill>
        </p:spPr>
        <p:txBody>
          <a:bodyPr anchorCtr="0" anchor="t" bIns="91425" lIns="182875" spcFirstLastPara="1" rIns="91425" wrap="square" tIns="594350">
            <a:noAutofit/>
          </a:bodyPr>
          <a:lstStyle>
            <a:lvl1pPr lvl="0" rtl="0">
              <a:lnSpc>
                <a:spcPct val="90000"/>
              </a:lnSpc>
              <a:spcBef>
                <a:spcPts val="0"/>
              </a:spcBef>
              <a:spcAft>
                <a:spcPts val="0"/>
              </a:spcAft>
              <a:buSzPts val="1800"/>
              <a:buNone/>
              <a:defRPr sz="1800">
                <a:highlight>
                  <a:schemeClr val="accent1"/>
                </a:highlight>
              </a:defRPr>
            </a:lvl1pPr>
            <a:lvl2pPr lvl="1" rtl="0">
              <a:lnSpc>
                <a:spcPct val="90000"/>
              </a:lnSpc>
              <a:spcBef>
                <a:spcPts val="0"/>
              </a:spcBef>
              <a:spcAft>
                <a:spcPts val="0"/>
              </a:spcAft>
              <a:buSzPts val="1800"/>
              <a:buNone/>
              <a:defRPr sz="1800">
                <a:highlight>
                  <a:schemeClr val="accent1"/>
                </a:highlight>
              </a:defRPr>
            </a:lvl2pPr>
            <a:lvl3pPr lvl="2" rtl="0">
              <a:lnSpc>
                <a:spcPct val="90000"/>
              </a:lnSpc>
              <a:spcBef>
                <a:spcPts val="0"/>
              </a:spcBef>
              <a:spcAft>
                <a:spcPts val="0"/>
              </a:spcAft>
              <a:buSzPts val="1800"/>
              <a:buNone/>
              <a:defRPr sz="1800">
                <a:highlight>
                  <a:schemeClr val="accent1"/>
                </a:highlight>
              </a:defRPr>
            </a:lvl3pPr>
            <a:lvl4pPr lvl="3" rtl="0">
              <a:lnSpc>
                <a:spcPct val="90000"/>
              </a:lnSpc>
              <a:spcBef>
                <a:spcPts val="0"/>
              </a:spcBef>
              <a:spcAft>
                <a:spcPts val="0"/>
              </a:spcAft>
              <a:buSzPts val="1800"/>
              <a:buNone/>
              <a:defRPr sz="1800">
                <a:highlight>
                  <a:schemeClr val="accent1"/>
                </a:highlight>
              </a:defRPr>
            </a:lvl4pPr>
            <a:lvl5pPr lvl="4" rtl="0">
              <a:lnSpc>
                <a:spcPct val="90000"/>
              </a:lnSpc>
              <a:spcBef>
                <a:spcPts val="0"/>
              </a:spcBef>
              <a:spcAft>
                <a:spcPts val="0"/>
              </a:spcAft>
              <a:buSzPts val="1800"/>
              <a:buNone/>
              <a:defRPr sz="1800">
                <a:highlight>
                  <a:schemeClr val="accent1"/>
                </a:highlight>
              </a:defRPr>
            </a:lvl5pPr>
            <a:lvl6pPr lvl="5" rtl="0">
              <a:lnSpc>
                <a:spcPct val="90000"/>
              </a:lnSpc>
              <a:spcBef>
                <a:spcPts val="0"/>
              </a:spcBef>
              <a:spcAft>
                <a:spcPts val="0"/>
              </a:spcAft>
              <a:buSzPts val="1800"/>
              <a:buNone/>
              <a:defRPr sz="1800">
                <a:highlight>
                  <a:schemeClr val="accent1"/>
                </a:highlight>
              </a:defRPr>
            </a:lvl6pPr>
            <a:lvl7pPr lvl="6" rtl="0">
              <a:lnSpc>
                <a:spcPct val="90000"/>
              </a:lnSpc>
              <a:spcBef>
                <a:spcPts val="0"/>
              </a:spcBef>
              <a:spcAft>
                <a:spcPts val="0"/>
              </a:spcAft>
              <a:buSzPts val="1800"/>
              <a:buNone/>
              <a:defRPr sz="1800">
                <a:highlight>
                  <a:schemeClr val="accent1"/>
                </a:highlight>
              </a:defRPr>
            </a:lvl7pPr>
            <a:lvl8pPr lvl="7" rtl="0">
              <a:lnSpc>
                <a:spcPct val="90000"/>
              </a:lnSpc>
              <a:spcBef>
                <a:spcPts val="0"/>
              </a:spcBef>
              <a:spcAft>
                <a:spcPts val="0"/>
              </a:spcAft>
              <a:buSzPts val="1800"/>
              <a:buNone/>
              <a:defRPr sz="1800">
                <a:highlight>
                  <a:schemeClr val="accent1"/>
                </a:highlight>
              </a:defRPr>
            </a:lvl8pPr>
            <a:lvl9pPr lvl="8" rtl="0">
              <a:lnSpc>
                <a:spcPct val="90000"/>
              </a:lnSpc>
              <a:spcBef>
                <a:spcPts val="0"/>
              </a:spcBef>
              <a:spcAft>
                <a:spcPts val="0"/>
              </a:spcAft>
              <a:buSzPts val="1800"/>
              <a:buNone/>
              <a:defRPr sz="1800">
                <a:highlight>
                  <a:schemeClr val="accent1"/>
                </a:highlight>
              </a:defRPr>
            </a:lvl9pPr>
          </a:lstStyle>
          <a:p/>
        </p:txBody>
      </p:sp>
      <p:sp>
        <p:nvSpPr>
          <p:cNvPr id="2331" name="Google Shape;2331;p76"/>
          <p:cNvSpPr txBox="1"/>
          <p:nvPr>
            <p:ph idx="3" type="body"/>
          </p:nvPr>
        </p:nvSpPr>
        <p:spPr>
          <a:xfrm>
            <a:off x="6711700" y="2713500"/>
            <a:ext cx="1950900" cy="701100"/>
          </a:xfrm>
          <a:prstGeom prst="rect">
            <a:avLst/>
          </a:prstGeom>
        </p:spPr>
        <p:txBody>
          <a:bodyPr anchorCtr="0" anchor="t" bIns="91425" lIns="182875" spcFirstLastPara="1" rIns="91425" wrap="square" tIns="0">
            <a:noAutofit/>
          </a:bodyPr>
          <a:lstStyle>
            <a:lvl1pPr indent="-304800" lvl="0" marL="457200" rtl="0">
              <a:spcBef>
                <a:spcPts val="0"/>
              </a:spcBef>
              <a:spcAft>
                <a:spcPts val="0"/>
              </a:spcAft>
              <a:buSzPts val="1200"/>
              <a:buChar char="●"/>
              <a:defRPr sz="1200"/>
            </a:lvl1pPr>
            <a:lvl2pPr indent="-304800" lvl="1" marL="914400" rtl="0">
              <a:spcBef>
                <a:spcPts val="800"/>
              </a:spcBef>
              <a:spcAft>
                <a:spcPts val="0"/>
              </a:spcAft>
              <a:buSzPts val="1200"/>
              <a:buChar char="○"/>
              <a:defRPr sz="1200"/>
            </a:lvl2pPr>
            <a:lvl3pPr indent="-304800" lvl="2" marL="1371600" rtl="0">
              <a:spcBef>
                <a:spcPts val="800"/>
              </a:spcBef>
              <a:spcAft>
                <a:spcPts val="0"/>
              </a:spcAft>
              <a:buSzPts val="1200"/>
              <a:buChar char="■"/>
              <a:defRPr sz="1200"/>
            </a:lvl3pPr>
            <a:lvl4pPr indent="-304800" lvl="3" marL="1828800" rtl="0">
              <a:spcBef>
                <a:spcPts val="800"/>
              </a:spcBef>
              <a:spcAft>
                <a:spcPts val="0"/>
              </a:spcAft>
              <a:buSzPts val="1200"/>
              <a:buChar char="●"/>
              <a:defRPr sz="1200"/>
            </a:lvl4pPr>
            <a:lvl5pPr indent="-304800" lvl="4" marL="2286000" rtl="0">
              <a:spcBef>
                <a:spcPts val="800"/>
              </a:spcBef>
              <a:spcAft>
                <a:spcPts val="0"/>
              </a:spcAft>
              <a:buSzPts val="1200"/>
              <a:buChar char="○"/>
              <a:defRPr sz="1200"/>
            </a:lvl5pPr>
            <a:lvl6pPr indent="-304800" lvl="5" marL="2743200" rtl="0">
              <a:spcBef>
                <a:spcPts val="800"/>
              </a:spcBef>
              <a:spcAft>
                <a:spcPts val="0"/>
              </a:spcAft>
              <a:buSzPts val="1200"/>
              <a:buChar char="■"/>
              <a:defRPr sz="1200"/>
            </a:lvl6pPr>
            <a:lvl7pPr indent="-304800" lvl="6" marL="3200400" rtl="0">
              <a:spcBef>
                <a:spcPts val="800"/>
              </a:spcBef>
              <a:spcAft>
                <a:spcPts val="0"/>
              </a:spcAft>
              <a:buSzPts val="1200"/>
              <a:buChar char="●"/>
              <a:defRPr sz="1200"/>
            </a:lvl7pPr>
            <a:lvl8pPr indent="-304800" lvl="7" marL="3657600" rtl="0">
              <a:spcBef>
                <a:spcPts val="800"/>
              </a:spcBef>
              <a:spcAft>
                <a:spcPts val="0"/>
              </a:spcAft>
              <a:buSzPts val="1200"/>
              <a:buChar char="○"/>
              <a:defRPr sz="1200"/>
            </a:lvl8pPr>
            <a:lvl9pPr indent="-304800" lvl="8" marL="4114800" rtl="0">
              <a:spcBef>
                <a:spcPts val="800"/>
              </a:spcBef>
              <a:spcAft>
                <a:spcPts val="800"/>
              </a:spcAft>
              <a:buSzPts val="1200"/>
              <a:buChar char="■"/>
              <a:defRPr sz="1200"/>
            </a:lvl9pPr>
          </a:lstStyle>
          <a:p/>
        </p:txBody>
      </p:sp>
      <p:sp>
        <p:nvSpPr>
          <p:cNvPr id="2332" name="Google Shape;2332;p76"/>
          <p:cNvSpPr txBox="1"/>
          <p:nvPr>
            <p:ph idx="4" type="title"/>
          </p:nvPr>
        </p:nvSpPr>
        <p:spPr>
          <a:xfrm>
            <a:off x="4631025" y="1714250"/>
            <a:ext cx="1950900" cy="1690500"/>
          </a:xfrm>
          <a:prstGeom prst="rect">
            <a:avLst/>
          </a:prstGeom>
          <a:solidFill>
            <a:schemeClr val="lt1"/>
          </a:solidFill>
        </p:spPr>
        <p:txBody>
          <a:bodyPr anchorCtr="0" anchor="t" bIns="91425" lIns="182875" spcFirstLastPara="1" rIns="91425" wrap="square" tIns="594350">
            <a:noAutofit/>
          </a:bodyPr>
          <a:lstStyle>
            <a:lvl1pPr lvl="0" rtl="0">
              <a:lnSpc>
                <a:spcPct val="90000"/>
              </a:lnSpc>
              <a:spcBef>
                <a:spcPts val="0"/>
              </a:spcBef>
              <a:spcAft>
                <a:spcPts val="0"/>
              </a:spcAft>
              <a:buSzPts val="1800"/>
              <a:buNone/>
              <a:defRPr sz="1800">
                <a:highlight>
                  <a:schemeClr val="accent1"/>
                </a:highlight>
              </a:defRPr>
            </a:lvl1pPr>
            <a:lvl2pPr lvl="1" rtl="0">
              <a:lnSpc>
                <a:spcPct val="90000"/>
              </a:lnSpc>
              <a:spcBef>
                <a:spcPts val="0"/>
              </a:spcBef>
              <a:spcAft>
                <a:spcPts val="0"/>
              </a:spcAft>
              <a:buSzPts val="1800"/>
              <a:buNone/>
              <a:defRPr sz="1800">
                <a:highlight>
                  <a:schemeClr val="accent1"/>
                </a:highlight>
              </a:defRPr>
            </a:lvl2pPr>
            <a:lvl3pPr lvl="2" rtl="0">
              <a:lnSpc>
                <a:spcPct val="90000"/>
              </a:lnSpc>
              <a:spcBef>
                <a:spcPts val="0"/>
              </a:spcBef>
              <a:spcAft>
                <a:spcPts val="0"/>
              </a:spcAft>
              <a:buSzPts val="1800"/>
              <a:buNone/>
              <a:defRPr sz="1800">
                <a:highlight>
                  <a:schemeClr val="accent1"/>
                </a:highlight>
              </a:defRPr>
            </a:lvl3pPr>
            <a:lvl4pPr lvl="3" rtl="0">
              <a:lnSpc>
                <a:spcPct val="90000"/>
              </a:lnSpc>
              <a:spcBef>
                <a:spcPts val="0"/>
              </a:spcBef>
              <a:spcAft>
                <a:spcPts val="0"/>
              </a:spcAft>
              <a:buSzPts val="1800"/>
              <a:buNone/>
              <a:defRPr sz="1800">
                <a:highlight>
                  <a:schemeClr val="accent1"/>
                </a:highlight>
              </a:defRPr>
            </a:lvl4pPr>
            <a:lvl5pPr lvl="4" rtl="0">
              <a:lnSpc>
                <a:spcPct val="90000"/>
              </a:lnSpc>
              <a:spcBef>
                <a:spcPts val="0"/>
              </a:spcBef>
              <a:spcAft>
                <a:spcPts val="0"/>
              </a:spcAft>
              <a:buSzPts val="1800"/>
              <a:buNone/>
              <a:defRPr sz="1800">
                <a:highlight>
                  <a:schemeClr val="accent1"/>
                </a:highlight>
              </a:defRPr>
            </a:lvl5pPr>
            <a:lvl6pPr lvl="5" rtl="0">
              <a:lnSpc>
                <a:spcPct val="90000"/>
              </a:lnSpc>
              <a:spcBef>
                <a:spcPts val="0"/>
              </a:spcBef>
              <a:spcAft>
                <a:spcPts val="0"/>
              </a:spcAft>
              <a:buSzPts val="1800"/>
              <a:buNone/>
              <a:defRPr sz="1800">
                <a:highlight>
                  <a:schemeClr val="accent1"/>
                </a:highlight>
              </a:defRPr>
            </a:lvl6pPr>
            <a:lvl7pPr lvl="6" rtl="0">
              <a:lnSpc>
                <a:spcPct val="90000"/>
              </a:lnSpc>
              <a:spcBef>
                <a:spcPts val="0"/>
              </a:spcBef>
              <a:spcAft>
                <a:spcPts val="0"/>
              </a:spcAft>
              <a:buSzPts val="1800"/>
              <a:buNone/>
              <a:defRPr sz="1800">
                <a:highlight>
                  <a:schemeClr val="accent1"/>
                </a:highlight>
              </a:defRPr>
            </a:lvl7pPr>
            <a:lvl8pPr lvl="7" rtl="0">
              <a:lnSpc>
                <a:spcPct val="90000"/>
              </a:lnSpc>
              <a:spcBef>
                <a:spcPts val="0"/>
              </a:spcBef>
              <a:spcAft>
                <a:spcPts val="0"/>
              </a:spcAft>
              <a:buSzPts val="1800"/>
              <a:buNone/>
              <a:defRPr sz="1800">
                <a:highlight>
                  <a:schemeClr val="accent1"/>
                </a:highlight>
              </a:defRPr>
            </a:lvl8pPr>
            <a:lvl9pPr lvl="8" rtl="0">
              <a:lnSpc>
                <a:spcPct val="90000"/>
              </a:lnSpc>
              <a:spcBef>
                <a:spcPts val="0"/>
              </a:spcBef>
              <a:spcAft>
                <a:spcPts val="0"/>
              </a:spcAft>
              <a:buSzPts val="1800"/>
              <a:buNone/>
              <a:defRPr sz="1800">
                <a:highlight>
                  <a:schemeClr val="accent1"/>
                </a:highlight>
              </a:defRPr>
            </a:lvl9pPr>
          </a:lstStyle>
          <a:p/>
        </p:txBody>
      </p:sp>
      <p:sp>
        <p:nvSpPr>
          <p:cNvPr id="2333" name="Google Shape;2333;p76"/>
          <p:cNvSpPr txBox="1"/>
          <p:nvPr>
            <p:ph idx="5" type="body"/>
          </p:nvPr>
        </p:nvSpPr>
        <p:spPr>
          <a:xfrm>
            <a:off x="4631025" y="2703525"/>
            <a:ext cx="1950900" cy="701100"/>
          </a:xfrm>
          <a:prstGeom prst="rect">
            <a:avLst/>
          </a:prstGeom>
        </p:spPr>
        <p:txBody>
          <a:bodyPr anchorCtr="0" anchor="t" bIns="91425" lIns="182875" spcFirstLastPara="1" rIns="91425" wrap="square" tIns="0">
            <a:noAutofit/>
          </a:bodyPr>
          <a:lstStyle>
            <a:lvl1pPr indent="-304800" lvl="0" marL="457200" rtl="0">
              <a:spcBef>
                <a:spcPts val="0"/>
              </a:spcBef>
              <a:spcAft>
                <a:spcPts val="0"/>
              </a:spcAft>
              <a:buSzPts val="1200"/>
              <a:buChar char="●"/>
              <a:defRPr sz="1200"/>
            </a:lvl1pPr>
            <a:lvl2pPr indent="-304800" lvl="1" marL="914400" rtl="0">
              <a:spcBef>
                <a:spcPts val="800"/>
              </a:spcBef>
              <a:spcAft>
                <a:spcPts val="0"/>
              </a:spcAft>
              <a:buSzPts val="1200"/>
              <a:buChar char="○"/>
              <a:defRPr sz="1200"/>
            </a:lvl2pPr>
            <a:lvl3pPr indent="-304800" lvl="2" marL="1371600" rtl="0">
              <a:spcBef>
                <a:spcPts val="800"/>
              </a:spcBef>
              <a:spcAft>
                <a:spcPts val="0"/>
              </a:spcAft>
              <a:buSzPts val="1200"/>
              <a:buChar char="■"/>
              <a:defRPr sz="1200"/>
            </a:lvl3pPr>
            <a:lvl4pPr indent="-304800" lvl="3" marL="1828800" rtl="0">
              <a:spcBef>
                <a:spcPts val="800"/>
              </a:spcBef>
              <a:spcAft>
                <a:spcPts val="0"/>
              </a:spcAft>
              <a:buSzPts val="1200"/>
              <a:buChar char="●"/>
              <a:defRPr sz="1200"/>
            </a:lvl4pPr>
            <a:lvl5pPr indent="-304800" lvl="4" marL="2286000" rtl="0">
              <a:spcBef>
                <a:spcPts val="800"/>
              </a:spcBef>
              <a:spcAft>
                <a:spcPts val="0"/>
              </a:spcAft>
              <a:buSzPts val="1200"/>
              <a:buChar char="○"/>
              <a:defRPr sz="1200"/>
            </a:lvl5pPr>
            <a:lvl6pPr indent="-304800" lvl="5" marL="2743200" rtl="0">
              <a:spcBef>
                <a:spcPts val="800"/>
              </a:spcBef>
              <a:spcAft>
                <a:spcPts val="0"/>
              </a:spcAft>
              <a:buSzPts val="1200"/>
              <a:buChar char="■"/>
              <a:defRPr sz="1200"/>
            </a:lvl6pPr>
            <a:lvl7pPr indent="-304800" lvl="6" marL="3200400" rtl="0">
              <a:spcBef>
                <a:spcPts val="800"/>
              </a:spcBef>
              <a:spcAft>
                <a:spcPts val="0"/>
              </a:spcAft>
              <a:buSzPts val="1200"/>
              <a:buChar char="●"/>
              <a:defRPr sz="1200"/>
            </a:lvl7pPr>
            <a:lvl8pPr indent="-304800" lvl="7" marL="3657600" rtl="0">
              <a:spcBef>
                <a:spcPts val="800"/>
              </a:spcBef>
              <a:spcAft>
                <a:spcPts val="0"/>
              </a:spcAft>
              <a:buSzPts val="1200"/>
              <a:buChar char="○"/>
              <a:defRPr sz="1200"/>
            </a:lvl8pPr>
            <a:lvl9pPr indent="-304800" lvl="8" marL="4114800" rtl="0">
              <a:spcBef>
                <a:spcPts val="800"/>
              </a:spcBef>
              <a:spcAft>
                <a:spcPts val="800"/>
              </a:spcAft>
              <a:buSzPts val="1200"/>
              <a:buChar char="■"/>
              <a:defRPr sz="1200"/>
            </a:lvl9pPr>
          </a:lstStyle>
          <a:p/>
        </p:txBody>
      </p:sp>
      <p:sp>
        <p:nvSpPr>
          <p:cNvPr id="2334" name="Google Shape;2334;p76"/>
          <p:cNvSpPr txBox="1"/>
          <p:nvPr>
            <p:ph idx="6" type="title"/>
          </p:nvPr>
        </p:nvSpPr>
        <p:spPr>
          <a:xfrm>
            <a:off x="2515650" y="1726500"/>
            <a:ext cx="1950900" cy="1690500"/>
          </a:xfrm>
          <a:prstGeom prst="rect">
            <a:avLst/>
          </a:prstGeom>
          <a:solidFill>
            <a:schemeClr val="lt1"/>
          </a:solidFill>
        </p:spPr>
        <p:txBody>
          <a:bodyPr anchorCtr="0" anchor="t" bIns="91425" lIns="182875" spcFirstLastPara="1" rIns="91425" wrap="square" tIns="594350">
            <a:noAutofit/>
          </a:bodyPr>
          <a:lstStyle>
            <a:lvl1pPr lvl="0" rtl="0">
              <a:lnSpc>
                <a:spcPct val="90000"/>
              </a:lnSpc>
              <a:spcBef>
                <a:spcPts val="0"/>
              </a:spcBef>
              <a:spcAft>
                <a:spcPts val="0"/>
              </a:spcAft>
              <a:buSzPts val="1800"/>
              <a:buNone/>
              <a:defRPr sz="1800">
                <a:highlight>
                  <a:schemeClr val="accent1"/>
                </a:highlight>
              </a:defRPr>
            </a:lvl1pPr>
            <a:lvl2pPr lvl="1" rtl="0">
              <a:lnSpc>
                <a:spcPct val="90000"/>
              </a:lnSpc>
              <a:spcBef>
                <a:spcPts val="0"/>
              </a:spcBef>
              <a:spcAft>
                <a:spcPts val="0"/>
              </a:spcAft>
              <a:buSzPts val="1800"/>
              <a:buNone/>
              <a:defRPr sz="1800">
                <a:highlight>
                  <a:schemeClr val="accent1"/>
                </a:highlight>
              </a:defRPr>
            </a:lvl2pPr>
            <a:lvl3pPr lvl="2" rtl="0">
              <a:lnSpc>
                <a:spcPct val="90000"/>
              </a:lnSpc>
              <a:spcBef>
                <a:spcPts val="0"/>
              </a:spcBef>
              <a:spcAft>
                <a:spcPts val="0"/>
              </a:spcAft>
              <a:buSzPts val="1800"/>
              <a:buNone/>
              <a:defRPr sz="1800">
                <a:highlight>
                  <a:schemeClr val="accent1"/>
                </a:highlight>
              </a:defRPr>
            </a:lvl3pPr>
            <a:lvl4pPr lvl="3" rtl="0">
              <a:lnSpc>
                <a:spcPct val="90000"/>
              </a:lnSpc>
              <a:spcBef>
                <a:spcPts val="0"/>
              </a:spcBef>
              <a:spcAft>
                <a:spcPts val="0"/>
              </a:spcAft>
              <a:buSzPts val="1800"/>
              <a:buNone/>
              <a:defRPr sz="1800">
                <a:highlight>
                  <a:schemeClr val="accent1"/>
                </a:highlight>
              </a:defRPr>
            </a:lvl4pPr>
            <a:lvl5pPr lvl="4" rtl="0">
              <a:lnSpc>
                <a:spcPct val="90000"/>
              </a:lnSpc>
              <a:spcBef>
                <a:spcPts val="0"/>
              </a:spcBef>
              <a:spcAft>
                <a:spcPts val="0"/>
              </a:spcAft>
              <a:buSzPts val="1800"/>
              <a:buNone/>
              <a:defRPr sz="1800">
                <a:highlight>
                  <a:schemeClr val="accent1"/>
                </a:highlight>
              </a:defRPr>
            </a:lvl5pPr>
            <a:lvl6pPr lvl="5" rtl="0">
              <a:lnSpc>
                <a:spcPct val="90000"/>
              </a:lnSpc>
              <a:spcBef>
                <a:spcPts val="0"/>
              </a:spcBef>
              <a:spcAft>
                <a:spcPts val="0"/>
              </a:spcAft>
              <a:buSzPts val="1800"/>
              <a:buNone/>
              <a:defRPr sz="1800">
                <a:highlight>
                  <a:schemeClr val="accent1"/>
                </a:highlight>
              </a:defRPr>
            </a:lvl6pPr>
            <a:lvl7pPr lvl="6" rtl="0">
              <a:lnSpc>
                <a:spcPct val="90000"/>
              </a:lnSpc>
              <a:spcBef>
                <a:spcPts val="0"/>
              </a:spcBef>
              <a:spcAft>
                <a:spcPts val="0"/>
              </a:spcAft>
              <a:buSzPts val="1800"/>
              <a:buNone/>
              <a:defRPr sz="1800">
                <a:highlight>
                  <a:schemeClr val="accent1"/>
                </a:highlight>
              </a:defRPr>
            </a:lvl7pPr>
            <a:lvl8pPr lvl="7" rtl="0">
              <a:lnSpc>
                <a:spcPct val="90000"/>
              </a:lnSpc>
              <a:spcBef>
                <a:spcPts val="0"/>
              </a:spcBef>
              <a:spcAft>
                <a:spcPts val="0"/>
              </a:spcAft>
              <a:buSzPts val="1800"/>
              <a:buNone/>
              <a:defRPr sz="1800">
                <a:highlight>
                  <a:schemeClr val="accent1"/>
                </a:highlight>
              </a:defRPr>
            </a:lvl8pPr>
            <a:lvl9pPr lvl="8" rtl="0">
              <a:lnSpc>
                <a:spcPct val="90000"/>
              </a:lnSpc>
              <a:spcBef>
                <a:spcPts val="0"/>
              </a:spcBef>
              <a:spcAft>
                <a:spcPts val="0"/>
              </a:spcAft>
              <a:buSzPts val="1800"/>
              <a:buNone/>
              <a:defRPr sz="1800">
                <a:highlight>
                  <a:schemeClr val="accent1"/>
                </a:highlight>
              </a:defRPr>
            </a:lvl9pPr>
          </a:lstStyle>
          <a:p/>
        </p:txBody>
      </p:sp>
      <p:sp>
        <p:nvSpPr>
          <p:cNvPr id="2335" name="Google Shape;2335;p76"/>
          <p:cNvSpPr txBox="1"/>
          <p:nvPr>
            <p:ph idx="7" type="body"/>
          </p:nvPr>
        </p:nvSpPr>
        <p:spPr>
          <a:xfrm>
            <a:off x="2515650" y="2715775"/>
            <a:ext cx="1950900" cy="701100"/>
          </a:xfrm>
          <a:prstGeom prst="rect">
            <a:avLst/>
          </a:prstGeom>
        </p:spPr>
        <p:txBody>
          <a:bodyPr anchorCtr="0" anchor="t" bIns="91425" lIns="182875" spcFirstLastPara="1" rIns="91425" wrap="square" tIns="0">
            <a:noAutofit/>
          </a:bodyPr>
          <a:lstStyle>
            <a:lvl1pPr indent="-304800" lvl="0" marL="457200" rtl="0">
              <a:spcBef>
                <a:spcPts val="0"/>
              </a:spcBef>
              <a:spcAft>
                <a:spcPts val="0"/>
              </a:spcAft>
              <a:buSzPts val="1200"/>
              <a:buChar char="●"/>
              <a:defRPr sz="1200"/>
            </a:lvl1pPr>
            <a:lvl2pPr indent="-304800" lvl="1" marL="914400" rtl="0">
              <a:spcBef>
                <a:spcPts val="800"/>
              </a:spcBef>
              <a:spcAft>
                <a:spcPts val="0"/>
              </a:spcAft>
              <a:buSzPts val="1200"/>
              <a:buChar char="○"/>
              <a:defRPr sz="1200"/>
            </a:lvl2pPr>
            <a:lvl3pPr indent="-304800" lvl="2" marL="1371600" rtl="0">
              <a:spcBef>
                <a:spcPts val="800"/>
              </a:spcBef>
              <a:spcAft>
                <a:spcPts val="0"/>
              </a:spcAft>
              <a:buSzPts val="1200"/>
              <a:buChar char="■"/>
              <a:defRPr sz="1200"/>
            </a:lvl3pPr>
            <a:lvl4pPr indent="-304800" lvl="3" marL="1828800" rtl="0">
              <a:spcBef>
                <a:spcPts val="800"/>
              </a:spcBef>
              <a:spcAft>
                <a:spcPts val="0"/>
              </a:spcAft>
              <a:buSzPts val="1200"/>
              <a:buChar char="●"/>
              <a:defRPr sz="1200"/>
            </a:lvl4pPr>
            <a:lvl5pPr indent="-304800" lvl="4" marL="2286000" rtl="0">
              <a:spcBef>
                <a:spcPts val="800"/>
              </a:spcBef>
              <a:spcAft>
                <a:spcPts val="0"/>
              </a:spcAft>
              <a:buSzPts val="1200"/>
              <a:buChar char="○"/>
              <a:defRPr sz="1200"/>
            </a:lvl5pPr>
            <a:lvl6pPr indent="-304800" lvl="5" marL="2743200" rtl="0">
              <a:spcBef>
                <a:spcPts val="800"/>
              </a:spcBef>
              <a:spcAft>
                <a:spcPts val="0"/>
              </a:spcAft>
              <a:buSzPts val="1200"/>
              <a:buChar char="■"/>
              <a:defRPr sz="1200"/>
            </a:lvl6pPr>
            <a:lvl7pPr indent="-304800" lvl="6" marL="3200400" rtl="0">
              <a:spcBef>
                <a:spcPts val="800"/>
              </a:spcBef>
              <a:spcAft>
                <a:spcPts val="0"/>
              </a:spcAft>
              <a:buSzPts val="1200"/>
              <a:buChar char="●"/>
              <a:defRPr sz="1200"/>
            </a:lvl7pPr>
            <a:lvl8pPr indent="-304800" lvl="7" marL="3657600" rtl="0">
              <a:spcBef>
                <a:spcPts val="800"/>
              </a:spcBef>
              <a:spcAft>
                <a:spcPts val="0"/>
              </a:spcAft>
              <a:buSzPts val="1200"/>
              <a:buChar char="○"/>
              <a:defRPr sz="1200"/>
            </a:lvl8pPr>
            <a:lvl9pPr indent="-304800" lvl="8" marL="4114800" rtl="0">
              <a:spcBef>
                <a:spcPts val="800"/>
              </a:spcBef>
              <a:spcAft>
                <a:spcPts val="800"/>
              </a:spcAft>
              <a:buSzPts val="1200"/>
              <a:buChar char="■"/>
              <a:defRPr sz="1200"/>
            </a:lvl9pPr>
          </a:lstStyle>
          <a:p/>
        </p:txBody>
      </p:sp>
      <p:sp>
        <p:nvSpPr>
          <p:cNvPr id="2336" name="Google Shape;2336;p76"/>
          <p:cNvSpPr txBox="1"/>
          <p:nvPr>
            <p:ph idx="8"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4 column, good for facts — photo background">
  <p:cSld name="CUSTOM_25_1">
    <p:spTree>
      <p:nvGrpSpPr>
        <p:cNvPr id="2337" name="Shape 2337"/>
        <p:cNvGrpSpPr/>
        <p:nvPr/>
      </p:nvGrpSpPr>
      <p:grpSpPr>
        <a:xfrm>
          <a:off x="0" y="0"/>
          <a:ext cx="0" cy="0"/>
          <a:chOff x="0" y="0"/>
          <a:chExt cx="0" cy="0"/>
        </a:xfrm>
      </p:grpSpPr>
      <p:sp>
        <p:nvSpPr>
          <p:cNvPr id="2338" name="Google Shape;2338;p77"/>
          <p:cNvSpPr/>
          <p:nvPr>
            <p:ph idx="2" type="pic"/>
          </p:nvPr>
        </p:nvSpPr>
        <p:spPr>
          <a:xfrm>
            <a:off x="0" y="-9225"/>
            <a:ext cx="9144000" cy="5143500"/>
          </a:xfrm>
          <a:prstGeom prst="rect">
            <a:avLst/>
          </a:prstGeom>
          <a:noFill/>
          <a:ln>
            <a:noFill/>
          </a:ln>
        </p:spPr>
      </p:sp>
      <p:sp>
        <p:nvSpPr>
          <p:cNvPr id="2339" name="Google Shape;2339;p77"/>
          <p:cNvSpPr txBox="1"/>
          <p:nvPr>
            <p:ph type="title"/>
          </p:nvPr>
        </p:nvSpPr>
        <p:spPr>
          <a:xfrm>
            <a:off x="420625" y="1714250"/>
            <a:ext cx="1950900" cy="1690500"/>
          </a:xfrm>
          <a:prstGeom prst="rect">
            <a:avLst/>
          </a:prstGeom>
          <a:solidFill>
            <a:schemeClr val="lt1"/>
          </a:solidFill>
        </p:spPr>
        <p:txBody>
          <a:bodyPr anchorCtr="0" anchor="t" bIns="91425" lIns="182875" spcFirstLastPara="1" rIns="91425" wrap="square" tIns="594350">
            <a:noAutofit/>
          </a:bodyPr>
          <a:lstStyle>
            <a:lvl1pPr lvl="0" rtl="0">
              <a:spcBef>
                <a:spcPts val="0"/>
              </a:spcBef>
              <a:spcAft>
                <a:spcPts val="0"/>
              </a:spcAft>
              <a:buSzPts val="1800"/>
              <a:buNone/>
              <a:defRPr sz="1800">
                <a:highlight>
                  <a:schemeClr val="accent1"/>
                </a:highlight>
              </a:defRPr>
            </a:lvl1pPr>
            <a:lvl2pPr lvl="1" rtl="0">
              <a:spcBef>
                <a:spcPts val="0"/>
              </a:spcBef>
              <a:spcAft>
                <a:spcPts val="0"/>
              </a:spcAft>
              <a:buSzPts val="1800"/>
              <a:buNone/>
              <a:defRPr sz="1800">
                <a:highlight>
                  <a:schemeClr val="accent1"/>
                </a:highlight>
              </a:defRPr>
            </a:lvl2pPr>
            <a:lvl3pPr lvl="2" rtl="0">
              <a:spcBef>
                <a:spcPts val="800"/>
              </a:spcBef>
              <a:spcAft>
                <a:spcPts val="0"/>
              </a:spcAft>
              <a:buSzPts val="1800"/>
              <a:buNone/>
              <a:defRPr sz="1800">
                <a:highlight>
                  <a:schemeClr val="accent1"/>
                </a:highlight>
              </a:defRPr>
            </a:lvl3pPr>
            <a:lvl4pPr lvl="3" rtl="0">
              <a:spcBef>
                <a:spcPts val="800"/>
              </a:spcBef>
              <a:spcAft>
                <a:spcPts val="0"/>
              </a:spcAft>
              <a:buSzPts val="1800"/>
              <a:buNone/>
              <a:defRPr sz="1800">
                <a:highlight>
                  <a:schemeClr val="accent1"/>
                </a:highlight>
              </a:defRPr>
            </a:lvl4pPr>
            <a:lvl5pPr lvl="4" rtl="0">
              <a:spcBef>
                <a:spcPts val="800"/>
              </a:spcBef>
              <a:spcAft>
                <a:spcPts val="0"/>
              </a:spcAft>
              <a:buSzPts val="1800"/>
              <a:buNone/>
              <a:defRPr sz="1800">
                <a:highlight>
                  <a:schemeClr val="accent1"/>
                </a:highlight>
              </a:defRPr>
            </a:lvl5pPr>
            <a:lvl6pPr lvl="5" rtl="0">
              <a:spcBef>
                <a:spcPts val="800"/>
              </a:spcBef>
              <a:spcAft>
                <a:spcPts val="0"/>
              </a:spcAft>
              <a:buSzPts val="1800"/>
              <a:buNone/>
              <a:defRPr sz="1800">
                <a:highlight>
                  <a:schemeClr val="accent1"/>
                </a:highlight>
              </a:defRPr>
            </a:lvl6pPr>
            <a:lvl7pPr lvl="6" rtl="0">
              <a:spcBef>
                <a:spcPts val="800"/>
              </a:spcBef>
              <a:spcAft>
                <a:spcPts val="0"/>
              </a:spcAft>
              <a:buSzPts val="1800"/>
              <a:buNone/>
              <a:defRPr sz="1800">
                <a:highlight>
                  <a:schemeClr val="accent1"/>
                </a:highlight>
              </a:defRPr>
            </a:lvl7pPr>
            <a:lvl8pPr lvl="7" rtl="0">
              <a:spcBef>
                <a:spcPts val="800"/>
              </a:spcBef>
              <a:spcAft>
                <a:spcPts val="0"/>
              </a:spcAft>
              <a:buSzPts val="1800"/>
              <a:buNone/>
              <a:defRPr sz="1800">
                <a:highlight>
                  <a:schemeClr val="accent1"/>
                </a:highlight>
              </a:defRPr>
            </a:lvl8pPr>
            <a:lvl9pPr lvl="8" rtl="0">
              <a:spcBef>
                <a:spcPts val="800"/>
              </a:spcBef>
              <a:spcAft>
                <a:spcPts val="800"/>
              </a:spcAft>
              <a:buSzPts val="1800"/>
              <a:buNone/>
              <a:defRPr sz="1800">
                <a:highlight>
                  <a:schemeClr val="accent1"/>
                </a:highlight>
              </a:defRPr>
            </a:lvl9pPr>
          </a:lstStyle>
          <a:p/>
        </p:txBody>
      </p:sp>
      <p:sp>
        <p:nvSpPr>
          <p:cNvPr id="2340" name="Google Shape;2340;p77"/>
          <p:cNvSpPr txBox="1"/>
          <p:nvPr>
            <p:ph idx="3" type="title"/>
          </p:nvPr>
        </p:nvSpPr>
        <p:spPr>
          <a:xfrm>
            <a:off x="6711350" y="1724225"/>
            <a:ext cx="1950900" cy="1690500"/>
          </a:xfrm>
          <a:prstGeom prst="rect">
            <a:avLst/>
          </a:prstGeom>
          <a:solidFill>
            <a:schemeClr val="lt1"/>
          </a:solidFill>
        </p:spPr>
        <p:txBody>
          <a:bodyPr anchorCtr="0" anchor="t" bIns="91425" lIns="182875" spcFirstLastPara="1" rIns="91425" wrap="square" tIns="594350">
            <a:noAutofit/>
          </a:bodyPr>
          <a:lstStyle>
            <a:lvl1pPr lvl="0" rtl="0">
              <a:spcBef>
                <a:spcPts val="0"/>
              </a:spcBef>
              <a:spcAft>
                <a:spcPts val="0"/>
              </a:spcAft>
              <a:buSzPts val="1800"/>
              <a:buNone/>
              <a:defRPr sz="1800">
                <a:highlight>
                  <a:schemeClr val="accent1"/>
                </a:highlight>
              </a:defRPr>
            </a:lvl1pPr>
            <a:lvl2pPr lvl="1" rtl="0">
              <a:spcBef>
                <a:spcPts val="0"/>
              </a:spcBef>
              <a:spcAft>
                <a:spcPts val="0"/>
              </a:spcAft>
              <a:buSzPts val="1800"/>
              <a:buNone/>
              <a:defRPr sz="1800">
                <a:highlight>
                  <a:schemeClr val="accent1"/>
                </a:highlight>
              </a:defRPr>
            </a:lvl2pPr>
            <a:lvl3pPr lvl="2" rtl="0">
              <a:spcBef>
                <a:spcPts val="800"/>
              </a:spcBef>
              <a:spcAft>
                <a:spcPts val="0"/>
              </a:spcAft>
              <a:buSzPts val="1800"/>
              <a:buNone/>
              <a:defRPr sz="1800">
                <a:highlight>
                  <a:schemeClr val="accent1"/>
                </a:highlight>
              </a:defRPr>
            </a:lvl3pPr>
            <a:lvl4pPr lvl="3" rtl="0">
              <a:spcBef>
                <a:spcPts val="800"/>
              </a:spcBef>
              <a:spcAft>
                <a:spcPts val="0"/>
              </a:spcAft>
              <a:buSzPts val="1800"/>
              <a:buNone/>
              <a:defRPr sz="1800">
                <a:highlight>
                  <a:schemeClr val="accent1"/>
                </a:highlight>
              </a:defRPr>
            </a:lvl4pPr>
            <a:lvl5pPr lvl="4" rtl="0">
              <a:spcBef>
                <a:spcPts val="800"/>
              </a:spcBef>
              <a:spcAft>
                <a:spcPts val="0"/>
              </a:spcAft>
              <a:buSzPts val="1800"/>
              <a:buNone/>
              <a:defRPr sz="1800">
                <a:highlight>
                  <a:schemeClr val="accent1"/>
                </a:highlight>
              </a:defRPr>
            </a:lvl5pPr>
            <a:lvl6pPr lvl="5" rtl="0">
              <a:spcBef>
                <a:spcPts val="800"/>
              </a:spcBef>
              <a:spcAft>
                <a:spcPts val="0"/>
              </a:spcAft>
              <a:buSzPts val="1800"/>
              <a:buNone/>
              <a:defRPr sz="1800">
                <a:highlight>
                  <a:schemeClr val="accent1"/>
                </a:highlight>
              </a:defRPr>
            </a:lvl6pPr>
            <a:lvl7pPr lvl="6" rtl="0">
              <a:spcBef>
                <a:spcPts val="800"/>
              </a:spcBef>
              <a:spcAft>
                <a:spcPts val="0"/>
              </a:spcAft>
              <a:buSzPts val="1800"/>
              <a:buNone/>
              <a:defRPr sz="1800">
                <a:highlight>
                  <a:schemeClr val="accent1"/>
                </a:highlight>
              </a:defRPr>
            </a:lvl7pPr>
            <a:lvl8pPr lvl="7" rtl="0">
              <a:spcBef>
                <a:spcPts val="800"/>
              </a:spcBef>
              <a:spcAft>
                <a:spcPts val="0"/>
              </a:spcAft>
              <a:buSzPts val="1800"/>
              <a:buNone/>
              <a:defRPr sz="1800">
                <a:highlight>
                  <a:schemeClr val="accent1"/>
                </a:highlight>
              </a:defRPr>
            </a:lvl8pPr>
            <a:lvl9pPr lvl="8" rtl="0">
              <a:spcBef>
                <a:spcPts val="800"/>
              </a:spcBef>
              <a:spcAft>
                <a:spcPts val="800"/>
              </a:spcAft>
              <a:buSzPts val="1800"/>
              <a:buNone/>
              <a:defRPr sz="1800">
                <a:highlight>
                  <a:schemeClr val="accent1"/>
                </a:highlight>
              </a:defRPr>
            </a:lvl9pPr>
          </a:lstStyle>
          <a:p/>
        </p:txBody>
      </p:sp>
      <p:sp>
        <p:nvSpPr>
          <p:cNvPr id="2341" name="Google Shape;2341;p77"/>
          <p:cNvSpPr txBox="1"/>
          <p:nvPr>
            <p:ph idx="4" type="title"/>
          </p:nvPr>
        </p:nvSpPr>
        <p:spPr>
          <a:xfrm>
            <a:off x="4631025" y="1714250"/>
            <a:ext cx="1950900" cy="1690500"/>
          </a:xfrm>
          <a:prstGeom prst="rect">
            <a:avLst/>
          </a:prstGeom>
          <a:solidFill>
            <a:schemeClr val="lt1"/>
          </a:solidFill>
        </p:spPr>
        <p:txBody>
          <a:bodyPr anchorCtr="0" anchor="t" bIns="91425" lIns="182875" spcFirstLastPara="1" rIns="91425" wrap="square" tIns="594350">
            <a:noAutofit/>
          </a:bodyPr>
          <a:lstStyle>
            <a:lvl1pPr lvl="0" rtl="0">
              <a:spcBef>
                <a:spcPts val="0"/>
              </a:spcBef>
              <a:spcAft>
                <a:spcPts val="0"/>
              </a:spcAft>
              <a:buSzPts val="1800"/>
              <a:buNone/>
              <a:defRPr sz="1800">
                <a:highlight>
                  <a:schemeClr val="accent1"/>
                </a:highlight>
              </a:defRPr>
            </a:lvl1pPr>
            <a:lvl2pPr lvl="1" rtl="0">
              <a:spcBef>
                <a:spcPts val="0"/>
              </a:spcBef>
              <a:spcAft>
                <a:spcPts val="0"/>
              </a:spcAft>
              <a:buSzPts val="1800"/>
              <a:buNone/>
              <a:defRPr sz="1800">
                <a:highlight>
                  <a:schemeClr val="accent1"/>
                </a:highlight>
              </a:defRPr>
            </a:lvl2pPr>
            <a:lvl3pPr lvl="2" rtl="0">
              <a:spcBef>
                <a:spcPts val="800"/>
              </a:spcBef>
              <a:spcAft>
                <a:spcPts val="0"/>
              </a:spcAft>
              <a:buSzPts val="1800"/>
              <a:buNone/>
              <a:defRPr sz="1800">
                <a:highlight>
                  <a:schemeClr val="accent1"/>
                </a:highlight>
              </a:defRPr>
            </a:lvl3pPr>
            <a:lvl4pPr lvl="3" rtl="0">
              <a:spcBef>
                <a:spcPts val="800"/>
              </a:spcBef>
              <a:spcAft>
                <a:spcPts val="0"/>
              </a:spcAft>
              <a:buSzPts val="1800"/>
              <a:buNone/>
              <a:defRPr sz="1800">
                <a:highlight>
                  <a:schemeClr val="accent1"/>
                </a:highlight>
              </a:defRPr>
            </a:lvl4pPr>
            <a:lvl5pPr lvl="4" rtl="0">
              <a:spcBef>
                <a:spcPts val="800"/>
              </a:spcBef>
              <a:spcAft>
                <a:spcPts val="0"/>
              </a:spcAft>
              <a:buSzPts val="1800"/>
              <a:buNone/>
              <a:defRPr sz="1800">
                <a:highlight>
                  <a:schemeClr val="accent1"/>
                </a:highlight>
              </a:defRPr>
            </a:lvl5pPr>
            <a:lvl6pPr lvl="5" rtl="0">
              <a:spcBef>
                <a:spcPts val="800"/>
              </a:spcBef>
              <a:spcAft>
                <a:spcPts val="0"/>
              </a:spcAft>
              <a:buSzPts val="1800"/>
              <a:buNone/>
              <a:defRPr sz="1800">
                <a:highlight>
                  <a:schemeClr val="accent1"/>
                </a:highlight>
              </a:defRPr>
            </a:lvl6pPr>
            <a:lvl7pPr lvl="6" rtl="0">
              <a:spcBef>
                <a:spcPts val="800"/>
              </a:spcBef>
              <a:spcAft>
                <a:spcPts val="0"/>
              </a:spcAft>
              <a:buSzPts val="1800"/>
              <a:buNone/>
              <a:defRPr sz="1800">
                <a:highlight>
                  <a:schemeClr val="accent1"/>
                </a:highlight>
              </a:defRPr>
            </a:lvl7pPr>
            <a:lvl8pPr lvl="7" rtl="0">
              <a:spcBef>
                <a:spcPts val="800"/>
              </a:spcBef>
              <a:spcAft>
                <a:spcPts val="0"/>
              </a:spcAft>
              <a:buSzPts val="1800"/>
              <a:buNone/>
              <a:defRPr sz="1800">
                <a:highlight>
                  <a:schemeClr val="accent1"/>
                </a:highlight>
              </a:defRPr>
            </a:lvl8pPr>
            <a:lvl9pPr lvl="8" rtl="0">
              <a:spcBef>
                <a:spcPts val="800"/>
              </a:spcBef>
              <a:spcAft>
                <a:spcPts val="800"/>
              </a:spcAft>
              <a:buSzPts val="1800"/>
              <a:buNone/>
              <a:defRPr sz="1800">
                <a:highlight>
                  <a:schemeClr val="accent1"/>
                </a:highlight>
              </a:defRPr>
            </a:lvl9pPr>
          </a:lstStyle>
          <a:p/>
        </p:txBody>
      </p:sp>
      <p:sp>
        <p:nvSpPr>
          <p:cNvPr id="2342" name="Google Shape;2342;p77"/>
          <p:cNvSpPr txBox="1"/>
          <p:nvPr>
            <p:ph idx="5" type="title"/>
          </p:nvPr>
        </p:nvSpPr>
        <p:spPr>
          <a:xfrm>
            <a:off x="2515650" y="1726500"/>
            <a:ext cx="1950900" cy="1690500"/>
          </a:xfrm>
          <a:prstGeom prst="rect">
            <a:avLst/>
          </a:prstGeom>
          <a:solidFill>
            <a:schemeClr val="lt1"/>
          </a:solidFill>
        </p:spPr>
        <p:txBody>
          <a:bodyPr anchorCtr="0" anchor="t" bIns="91425" lIns="182875" spcFirstLastPara="1" rIns="91425" wrap="square" tIns="594350">
            <a:noAutofit/>
          </a:bodyPr>
          <a:lstStyle>
            <a:lvl1pPr lvl="0" rtl="0">
              <a:spcBef>
                <a:spcPts val="0"/>
              </a:spcBef>
              <a:spcAft>
                <a:spcPts val="0"/>
              </a:spcAft>
              <a:buSzPts val="1800"/>
              <a:buNone/>
              <a:defRPr sz="1800">
                <a:highlight>
                  <a:schemeClr val="accent1"/>
                </a:highlight>
              </a:defRPr>
            </a:lvl1pPr>
            <a:lvl2pPr lvl="1" rtl="0">
              <a:spcBef>
                <a:spcPts val="0"/>
              </a:spcBef>
              <a:spcAft>
                <a:spcPts val="0"/>
              </a:spcAft>
              <a:buSzPts val="1800"/>
              <a:buNone/>
              <a:defRPr sz="1800">
                <a:highlight>
                  <a:schemeClr val="accent1"/>
                </a:highlight>
              </a:defRPr>
            </a:lvl2pPr>
            <a:lvl3pPr lvl="2" rtl="0">
              <a:spcBef>
                <a:spcPts val="800"/>
              </a:spcBef>
              <a:spcAft>
                <a:spcPts val="0"/>
              </a:spcAft>
              <a:buSzPts val="1800"/>
              <a:buNone/>
              <a:defRPr sz="1800">
                <a:highlight>
                  <a:schemeClr val="accent1"/>
                </a:highlight>
              </a:defRPr>
            </a:lvl3pPr>
            <a:lvl4pPr lvl="3" rtl="0">
              <a:spcBef>
                <a:spcPts val="800"/>
              </a:spcBef>
              <a:spcAft>
                <a:spcPts val="0"/>
              </a:spcAft>
              <a:buSzPts val="1800"/>
              <a:buNone/>
              <a:defRPr sz="1800">
                <a:highlight>
                  <a:schemeClr val="accent1"/>
                </a:highlight>
              </a:defRPr>
            </a:lvl4pPr>
            <a:lvl5pPr lvl="4" rtl="0">
              <a:spcBef>
                <a:spcPts val="800"/>
              </a:spcBef>
              <a:spcAft>
                <a:spcPts val="0"/>
              </a:spcAft>
              <a:buSzPts val="1800"/>
              <a:buNone/>
              <a:defRPr sz="1800">
                <a:highlight>
                  <a:schemeClr val="accent1"/>
                </a:highlight>
              </a:defRPr>
            </a:lvl5pPr>
            <a:lvl6pPr lvl="5" rtl="0">
              <a:spcBef>
                <a:spcPts val="800"/>
              </a:spcBef>
              <a:spcAft>
                <a:spcPts val="0"/>
              </a:spcAft>
              <a:buSzPts val="1800"/>
              <a:buNone/>
              <a:defRPr sz="1800">
                <a:highlight>
                  <a:schemeClr val="accent1"/>
                </a:highlight>
              </a:defRPr>
            </a:lvl6pPr>
            <a:lvl7pPr lvl="6" rtl="0">
              <a:spcBef>
                <a:spcPts val="800"/>
              </a:spcBef>
              <a:spcAft>
                <a:spcPts val="0"/>
              </a:spcAft>
              <a:buSzPts val="1800"/>
              <a:buNone/>
              <a:defRPr sz="1800">
                <a:highlight>
                  <a:schemeClr val="accent1"/>
                </a:highlight>
              </a:defRPr>
            </a:lvl7pPr>
            <a:lvl8pPr lvl="7" rtl="0">
              <a:spcBef>
                <a:spcPts val="800"/>
              </a:spcBef>
              <a:spcAft>
                <a:spcPts val="0"/>
              </a:spcAft>
              <a:buSzPts val="1800"/>
              <a:buNone/>
              <a:defRPr sz="1800">
                <a:highlight>
                  <a:schemeClr val="accent1"/>
                </a:highlight>
              </a:defRPr>
            </a:lvl8pPr>
            <a:lvl9pPr lvl="8" rtl="0">
              <a:spcBef>
                <a:spcPts val="800"/>
              </a:spcBef>
              <a:spcAft>
                <a:spcPts val="800"/>
              </a:spcAft>
              <a:buSzPts val="1800"/>
              <a:buNone/>
              <a:defRPr sz="1800">
                <a:highlight>
                  <a:schemeClr val="accent1"/>
                </a:highlight>
              </a:defRPr>
            </a:lvl9pPr>
          </a:lstStyle>
          <a:p/>
        </p:txBody>
      </p:sp>
      <p:sp>
        <p:nvSpPr>
          <p:cNvPr id="2343" name="Google Shape;2343;p77"/>
          <p:cNvSpPr txBox="1"/>
          <p:nvPr>
            <p:ph idx="6"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344" name="Google Shape;2344;p77"/>
          <p:cNvSpPr txBox="1"/>
          <p:nvPr>
            <p:ph idx="1" type="body"/>
          </p:nvPr>
        </p:nvSpPr>
        <p:spPr>
          <a:xfrm>
            <a:off x="420625" y="2703525"/>
            <a:ext cx="1950900" cy="701100"/>
          </a:xfrm>
          <a:prstGeom prst="rect">
            <a:avLst/>
          </a:prstGeom>
        </p:spPr>
        <p:txBody>
          <a:bodyPr anchorCtr="0" anchor="t" bIns="91425" lIns="182875" spcFirstLastPara="1" rIns="91425"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345" name="Google Shape;2345;p77"/>
          <p:cNvSpPr txBox="1"/>
          <p:nvPr>
            <p:ph idx="7" type="body"/>
          </p:nvPr>
        </p:nvSpPr>
        <p:spPr>
          <a:xfrm>
            <a:off x="6711700" y="2713500"/>
            <a:ext cx="1950900" cy="701100"/>
          </a:xfrm>
          <a:prstGeom prst="rect">
            <a:avLst/>
          </a:prstGeom>
        </p:spPr>
        <p:txBody>
          <a:bodyPr anchorCtr="0" anchor="t" bIns="91425" lIns="182875" spcFirstLastPara="1" rIns="91425"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346" name="Google Shape;2346;p77"/>
          <p:cNvSpPr txBox="1"/>
          <p:nvPr>
            <p:ph idx="8" type="body"/>
          </p:nvPr>
        </p:nvSpPr>
        <p:spPr>
          <a:xfrm>
            <a:off x="4631025" y="2703525"/>
            <a:ext cx="1950900" cy="701100"/>
          </a:xfrm>
          <a:prstGeom prst="rect">
            <a:avLst/>
          </a:prstGeom>
        </p:spPr>
        <p:txBody>
          <a:bodyPr anchorCtr="0" anchor="t" bIns="91425" lIns="182875" spcFirstLastPara="1" rIns="91425"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347" name="Google Shape;2347;p77"/>
          <p:cNvSpPr txBox="1"/>
          <p:nvPr>
            <p:ph idx="9" type="body"/>
          </p:nvPr>
        </p:nvSpPr>
        <p:spPr>
          <a:xfrm>
            <a:off x="2515650" y="2715775"/>
            <a:ext cx="1950900" cy="701100"/>
          </a:xfrm>
          <a:prstGeom prst="rect">
            <a:avLst/>
          </a:prstGeom>
        </p:spPr>
        <p:txBody>
          <a:bodyPr anchorCtr="0" anchor="t" bIns="91425" lIns="182875" spcFirstLastPara="1" rIns="91425"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3 column, good for facts — white">
  <p:cSld name="CUSTOM_25_2">
    <p:spTree>
      <p:nvGrpSpPr>
        <p:cNvPr id="2348" name="Shape 2348"/>
        <p:cNvGrpSpPr/>
        <p:nvPr/>
      </p:nvGrpSpPr>
      <p:grpSpPr>
        <a:xfrm>
          <a:off x="0" y="0"/>
          <a:ext cx="0" cy="0"/>
          <a:chOff x="0" y="0"/>
          <a:chExt cx="0" cy="0"/>
        </a:xfrm>
      </p:grpSpPr>
      <p:sp>
        <p:nvSpPr>
          <p:cNvPr id="2349" name="Google Shape;2349;p78"/>
          <p:cNvSpPr txBox="1"/>
          <p:nvPr>
            <p:ph type="title"/>
          </p:nvPr>
        </p:nvSpPr>
        <p:spPr>
          <a:xfrm>
            <a:off x="420625" y="1721250"/>
            <a:ext cx="2086800" cy="357900"/>
          </a:xfrm>
          <a:prstGeom prst="rect">
            <a:avLst/>
          </a:prstGeom>
          <a:solidFill>
            <a:schemeClr val="lt1"/>
          </a:solidFill>
        </p:spPr>
        <p:txBody>
          <a:bodyPr anchorCtr="0" anchor="t" bIns="0" lIns="0" spcFirstLastPara="1" rIns="0" wrap="square" tIns="0">
            <a:noAutofit/>
          </a:bodyPr>
          <a:lstStyle>
            <a:lvl1pPr lvl="0" rtl="0">
              <a:spcBef>
                <a:spcPts val="0"/>
              </a:spcBef>
              <a:spcAft>
                <a:spcPts val="0"/>
              </a:spcAft>
              <a:buSzPts val="2400"/>
              <a:buNone/>
              <a:defRPr sz="2400">
                <a:highlight>
                  <a:schemeClr val="accent1"/>
                </a:highlight>
              </a:defRPr>
            </a:lvl1pPr>
            <a:lvl2pPr lvl="1" rtl="0">
              <a:spcBef>
                <a:spcPts val="0"/>
              </a:spcBef>
              <a:spcAft>
                <a:spcPts val="0"/>
              </a:spcAft>
              <a:buSzPts val="2400"/>
              <a:buNone/>
              <a:defRPr sz="2400">
                <a:highlight>
                  <a:schemeClr val="accent1"/>
                </a:highlight>
              </a:defRPr>
            </a:lvl2pPr>
            <a:lvl3pPr lvl="2" rtl="0">
              <a:spcBef>
                <a:spcPts val="800"/>
              </a:spcBef>
              <a:spcAft>
                <a:spcPts val="0"/>
              </a:spcAft>
              <a:buSzPts val="2400"/>
              <a:buNone/>
              <a:defRPr sz="2400">
                <a:highlight>
                  <a:schemeClr val="accent1"/>
                </a:highlight>
              </a:defRPr>
            </a:lvl3pPr>
            <a:lvl4pPr lvl="3" rtl="0">
              <a:spcBef>
                <a:spcPts val="800"/>
              </a:spcBef>
              <a:spcAft>
                <a:spcPts val="0"/>
              </a:spcAft>
              <a:buSzPts val="2400"/>
              <a:buNone/>
              <a:defRPr sz="2400">
                <a:highlight>
                  <a:schemeClr val="accent1"/>
                </a:highlight>
              </a:defRPr>
            </a:lvl4pPr>
            <a:lvl5pPr lvl="4" rtl="0">
              <a:spcBef>
                <a:spcPts val="800"/>
              </a:spcBef>
              <a:spcAft>
                <a:spcPts val="0"/>
              </a:spcAft>
              <a:buSzPts val="2400"/>
              <a:buNone/>
              <a:defRPr sz="2400">
                <a:highlight>
                  <a:schemeClr val="accent1"/>
                </a:highlight>
              </a:defRPr>
            </a:lvl5pPr>
            <a:lvl6pPr lvl="5" rtl="0">
              <a:spcBef>
                <a:spcPts val="800"/>
              </a:spcBef>
              <a:spcAft>
                <a:spcPts val="0"/>
              </a:spcAft>
              <a:buSzPts val="2400"/>
              <a:buNone/>
              <a:defRPr sz="2400">
                <a:highlight>
                  <a:schemeClr val="accent1"/>
                </a:highlight>
              </a:defRPr>
            </a:lvl6pPr>
            <a:lvl7pPr lvl="6" rtl="0">
              <a:spcBef>
                <a:spcPts val="800"/>
              </a:spcBef>
              <a:spcAft>
                <a:spcPts val="0"/>
              </a:spcAft>
              <a:buSzPts val="2400"/>
              <a:buNone/>
              <a:defRPr sz="2400">
                <a:highlight>
                  <a:schemeClr val="accent1"/>
                </a:highlight>
              </a:defRPr>
            </a:lvl7pPr>
            <a:lvl8pPr lvl="7" rtl="0">
              <a:spcBef>
                <a:spcPts val="800"/>
              </a:spcBef>
              <a:spcAft>
                <a:spcPts val="0"/>
              </a:spcAft>
              <a:buSzPts val="2400"/>
              <a:buNone/>
              <a:defRPr sz="2400">
                <a:highlight>
                  <a:schemeClr val="accent1"/>
                </a:highlight>
              </a:defRPr>
            </a:lvl8pPr>
            <a:lvl9pPr lvl="8" rtl="0">
              <a:spcBef>
                <a:spcPts val="800"/>
              </a:spcBef>
              <a:spcAft>
                <a:spcPts val="800"/>
              </a:spcAft>
              <a:buSzPts val="2400"/>
              <a:buNone/>
              <a:defRPr sz="2400">
                <a:highlight>
                  <a:schemeClr val="accent1"/>
                </a:highlight>
              </a:defRPr>
            </a:lvl9pPr>
          </a:lstStyle>
          <a:p/>
        </p:txBody>
      </p:sp>
      <p:sp>
        <p:nvSpPr>
          <p:cNvPr id="2350" name="Google Shape;2350;p78"/>
          <p:cNvSpPr txBox="1"/>
          <p:nvPr>
            <p:ph idx="1" type="body"/>
          </p:nvPr>
        </p:nvSpPr>
        <p:spPr>
          <a:xfrm>
            <a:off x="420625" y="2214475"/>
            <a:ext cx="2086800" cy="26136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351" name="Google Shape;2351;p78"/>
          <p:cNvSpPr txBox="1"/>
          <p:nvPr>
            <p:ph idx="2" type="title"/>
          </p:nvPr>
        </p:nvSpPr>
        <p:spPr>
          <a:xfrm>
            <a:off x="6295200" y="1721250"/>
            <a:ext cx="2086800" cy="357900"/>
          </a:xfrm>
          <a:prstGeom prst="rect">
            <a:avLst/>
          </a:prstGeom>
          <a:solidFill>
            <a:schemeClr val="lt1"/>
          </a:solidFill>
        </p:spPr>
        <p:txBody>
          <a:bodyPr anchorCtr="0" anchor="t" bIns="0" lIns="0" spcFirstLastPara="1" rIns="0" wrap="square" tIns="0">
            <a:noAutofit/>
          </a:bodyPr>
          <a:lstStyle>
            <a:lvl1pPr lvl="0" rtl="0">
              <a:spcBef>
                <a:spcPts val="0"/>
              </a:spcBef>
              <a:spcAft>
                <a:spcPts val="0"/>
              </a:spcAft>
              <a:buSzPts val="2400"/>
              <a:buNone/>
              <a:defRPr sz="2400">
                <a:highlight>
                  <a:schemeClr val="accent1"/>
                </a:highlight>
              </a:defRPr>
            </a:lvl1pPr>
            <a:lvl2pPr lvl="1" rtl="0">
              <a:spcBef>
                <a:spcPts val="0"/>
              </a:spcBef>
              <a:spcAft>
                <a:spcPts val="0"/>
              </a:spcAft>
              <a:buSzPts val="2400"/>
              <a:buNone/>
              <a:defRPr sz="2400">
                <a:highlight>
                  <a:schemeClr val="accent1"/>
                </a:highlight>
              </a:defRPr>
            </a:lvl2pPr>
            <a:lvl3pPr lvl="2" rtl="0">
              <a:spcBef>
                <a:spcPts val="800"/>
              </a:spcBef>
              <a:spcAft>
                <a:spcPts val="0"/>
              </a:spcAft>
              <a:buSzPts val="2400"/>
              <a:buNone/>
              <a:defRPr sz="2400">
                <a:highlight>
                  <a:schemeClr val="accent1"/>
                </a:highlight>
              </a:defRPr>
            </a:lvl3pPr>
            <a:lvl4pPr lvl="3" rtl="0">
              <a:spcBef>
                <a:spcPts val="800"/>
              </a:spcBef>
              <a:spcAft>
                <a:spcPts val="0"/>
              </a:spcAft>
              <a:buSzPts val="2400"/>
              <a:buNone/>
              <a:defRPr sz="2400">
                <a:highlight>
                  <a:schemeClr val="accent1"/>
                </a:highlight>
              </a:defRPr>
            </a:lvl4pPr>
            <a:lvl5pPr lvl="4" rtl="0">
              <a:spcBef>
                <a:spcPts val="800"/>
              </a:spcBef>
              <a:spcAft>
                <a:spcPts val="0"/>
              </a:spcAft>
              <a:buSzPts val="2400"/>
              <a:buNone/>
              <a:defRPr sz="2400">
                <a:highlight>
                  <a:schemeClr val="accent1"/>
                </a:highlight>
              </a:defRPr>
            </a:lvl5pPr>
            <a:lvl6pPr lvl="5" rtl="0">
              <a:spcBef>
                <a:spcPts val="800"/>
              </a:spcBef>
              <a:spcAft>
                <a:spcPts val="0"/>
              </a:spcAft>
              <a:buSzPts val="2400"/>
              <a:buNone/>
              <a:defRPr sz="2400">
                <a:highlight>
                  <a:schemeClr val="accent1"/>
                </a:highlight>
              </a:defRPr>
            </a:lvl6pPr>
            <a:lvl7pPr lvl="6" rtl="0">
              <a:spcBef>
                <a:spcPts val="800"/>
              </a:spcBef>
              <a:spcAft>
                <a:spcPts val="0"/>
              </a:spcAft>
              <a:buSzPts val="2400"/>
              <a:buNone/>
              <a:defRPr sz="2400">
                <a:highlight>
                  <a:schemeClr val="accent1"/>
                </a:highlight>
              </a:defRPr>
            </a:lvl7pPr>
            <a:lvl8pPr lvl="7" rtl="0">
              <a:spcBef>
                <a:spcPts val="800"/>
              </a:spcBef>
              <a:spcAft>
                <a:spcPts val="0"/>
              </a:spcAft>
              <a:buSzPts val="2400"/>
              <a:buNone/>
              <a:defRPr sz="2400">
                <a:highlight>
                  <a:schemeClr val="accent1"/>
                </a:highlight>
              </a:defRPr>
            </a:lvl8pPr>
            <a:lvl9pPr lvl="8" rtl="0">
              <a:spcBef>
                <a:spcPts val="800"/>
              </a:spcBef>
              <a:spcAft>
                <a:spcPts val="800"/>
              </a:spcAft>
              <a:buSzPts val="2400"/>
              <a:buNone/>
              <a:defRPr sz="2400">
                <a:highlight>
                  <a:schemeClr val="accent1"/>
                </a:highlight>
              </a:defRPr>
            </a:lvl9pPr>
          </a:lstStyle>
          <a:p/>
        </p:txBody>
      </p:sp>
      <p:sp>
        <p:nvSpPr>
          <p:cNvPr id="2352" name="Google Shape;2352;p78"/>
          <p:cNvSpPr txBox="1"/>
          <p:nvPr>
            <p:ph idx="3" type="body"/>
          </p:nvPr>
        </p:nvSpPr>
        <p:spPr>
          <a:xfrm>
            <a:off x="6307425" y="2214475"/>
            <a:ext cx="2086800" cy="26136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353" name="Google Shape;2353;p78"/>
          <p:cNvSpPr txBox="1"/>
          <p:nvPr>
            <p:ph idx="4" type="title"/>
          </p:nvPr>
        </p:nvSpPr>
        <p:spPr>
          <a:xfrm>
            <a:off x="3357926" y="1721250"/>
            <a:ext cx="2086800" cy="357900"/>
          </a:xfrm>
          <a:prstGeom prst="rect">
            <a:avLst/>
          </a:prstGeom>
          <a:solidFill>
            <a:schemeClr val="lt1"/>
          </a:solidFill>
        </p:spPr>
        <p:txBody>
          <a:bodyPr anchorCtr="0" anchor="t" bIns="0" lIns="0" spcFirstLastPara="1" rIns="0" wrap="square" tIns="0">
            <a:noAutofit/>
          </a:bodyPr>
          <a:lstStyle>
            <a:lvl1pPr lvl="0" rtl="0">
              <a:spcBef>
                <a:spcPts val="0"/>
              </a:spcBef>
              <a:spcAft>
                <a:spcPts val="0"/>
              </a:spcAft>
              <a:buSzPts val="2400"/>
              <a:buNone/>
              <a:defRPr sz="2400">
                <a:highlight>
                  <a:schemeClr val="accent1"/>
                </a:highlight>
              </a:defRPr>
            </a:lvl1pPr>
            <a:lvl2pPr lvl="1" rtl="0">
              <a:spcBef>
                <a:spcPts val="0"/>
              </a:spcBef>
              <a:spcAft>
                <a:spcPts val="0"/>
              </a:spcAft>
              <a:buSzPts val="2400"/>
              <a:buNone/>
              <a:defRPr sz="2400">
                <a:highlight>
                  <a:schemeClr val="accent1"/>
                </a:highlight>
              </a:defRPr>
            </a:lvl2pPr>
            <a:lvl3pPr lvl="2" rtl="0">
              <a:spcBef>
                <a:spcPts val="800"/>
              </a:spcBef>
              <a:spcAft>
                <a:spcPts val="0"/>
              </a:spcAft>
              <a:buSzPts val="2400"/>
              <a:buNone/>
              <a:defRPr sz="2400">
                <a:highlight>
                  <a:schemeClr val="accent1"/>
                </a:highlight>
              </a:defRPr>
            </a:lvl3pPr>
            <a:lvl4pPr lvl="3" rtl="0">
              <a:spcBef>
                <a:spcPts val="800"/>
              </a:spcBef>
              <a:spcAft>
                <a:spcPts val="0"/>
              </a:spcAft>
              <a:buSzPts val="2400"/>
              <a:buNone/>
              <a:defRPr sz="2400">
                <a:highlight>
                  <a:schemeClr val="accent1"/>
                </a:highlight>
              </a:defRPr>
            </a:lvl4pPr>
            <a:lvl5pPr lvl="4" rtl="0">
              <a:spcBef>
                <a:spcPts val="800"/>
              </a:spcBef>
              <a:spcAft>
                <a:spcPts val="0"/>
              </a:spcAft>
              <a:buSzPts val="2400"/>
              <a:buNone/>
              <a:defRPr sz="2400">
                <a:highlight>
                  <a:schemeClr val="accent1"/>
                </a:highlight>
              </a:defRPr>
            </a:lvl5pPr>
            <a:lvl6pPr lvl="5" rtl="0">
              <a:spcBef>
                <a:spcPts val="800"/>
              </a:spcBef>
              <a:spcAft>
                <a:spcPts val="0"/>
              </a:spcAft>
              <a:buSzPts val="2400"/>
              <a:buNone/>
              <a:defRPr sz="2400">
                <a:highlight>
                  <a:schemeClr val="accent1"/>
                </a:highlight>
              </a:defRPr>
            </a:lvl6pPr>
            <a:lvl7pPr lvl="6" rtl="0">
              <a:spcBef>
                <a:spcPts val="800"/>
              </a:spcBef>
              <a:spcAft>
                <a:spcPts val="0"/>
              </a:spcAft>
              <a:buSzPts val="2400"/>
              <a:buNone/>
              <a:defRPr sz="2400">
                <a:highlight>
                  <a:schemeClr val="accent1"/>
                </a:highlight>
              </a:defRPr>
            </a:lvl7pPr>
            <a:lvl8pPr lvl="7" rtl="0">
              <a:spcBef>
                <a:spcPts val="800"/>
              </a:spcBef>
              <a:spcAft>
                <a:spcPts val="0"/>
              </a:spcAft>
              <a:buSzPts val="2400"/>
              <a:buNone/>
              <a:defRPr sz="2400">
                <a:highlight>
                  <a:schemeClr val="accent1"/>
                </a:highlight>
              </a:defRPr>
            </a:lvl8pPr>
            <a:lvl9pPr lvl="8" rtl="0">
              <a:spcBef>
                <a:spcPts val="800"/>
              </a:spcBef>
              <a:spcAft>
                <a:spcPts val="800"/>
              </a:spcAft>
              <a:buSzPts val="2400"/>
              <a:buNone/>
              <a:defRPr sz="2400">
                <a:highlight>
                  <a:schemeClr val="accent1"/>
                </a:highlight>
              </a:defRPr>
            </a:lvl9pPr>
          </a:lstStyle>
          <a:p/>
        </p:txBody>
      </p:sp>
      <p:sp>
        <p:nvSpPr>
          <p:cNvPr id="2354" name="Google Shape;2354;p78"/>
          <p:cNvSpPr txBox="1"/>
          <p:nvPr>
            <p:ph idx="5" type="body"/>
          </p:nvPr>
        </p:nvSpPr>
        <p:spPr>
          <a:xfrm>
            <a:off x="3364950" y="2265274"/>
            <a:ext cx="2086800" cy="25629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355" name="Google Shape;2355;p78"/>
          <p:cNvSpPr txBox="1"/>
          <p:nvPr>
            <p:ph idx="6"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pic>
        <p:nvPicPr>
          <p:cNvPr descr="ASU_Horiz_RGB_Digital_MaroonGold.png" id="2356" name="Google Shape;2356;p78"/>
          <p:cNvPicPr preferRelativeResize="0"/>
          <p:nvPr/>
        </p:nvPicPr>
        <p:blipFill rotWithShape="1">
          <a:blip r:embed="rId2">
            <a:alphaModFix/>
          </a:blip>
          <a:srcRect b="0" l="0" r="57818" t="0"/>
          <a:stretch/>
        </p:blipFill>
        <p:spPr>
          <a:xfrm>
            <a:off x="7867711" y="4336142"/>
            <a:ext cx="989550" cy="651102"/>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3 column, good for facts — black">
  <p:cSld name="CUSTOM_25_1_1">
    <p:bg>
      <p:bgPr>
        <a:solidFill>
          <a:schemeClr val="dk1"/>
        </a:solidFill>
      </p:bgPr>
    </p:bg>
    <p:spTree>
      <p:nvGrpSpPr>
        <p:cNvPr id="2357" name="Shape 2357"/>
        <p:cNvGrpSpPr/>
        <p:nvPr/>
      </p:nvGrpSpPr>
      <p:grpSpPr>
        <a:xfrm>
          <a:off x="0" y="0"/>
          <a:ext cx="0" cy="0"/>
          <a:chOff x="0" y="0"/>
          <a:chExt cx="0" cy="0"/>
        </a:xfrm>
      </p:grpSpPr>
      <p:sp>
        <p:nvSpPr>
          <p:cNvPr id="2358" name="Google Shape;2358;p79"/>
          <p:cNvSpPr txBox="1"/>
          <p:nvPr>
            <p:ph type="title"/>
          </p:nvPr>
        </p:nvSpPr>
        <p:spPr>
          <a:xfrm>
            <a:off x="420625" y="1721225"/>
            <a:ext cx="2401500" cy="1404000"/>
          </a:xfrm>
          <a:prstGeom prst="rect">
            <a:avLst/>
          </a:prstGeom>
          <a:solidFill>
            <a:schemeClr val="lt1"/>
          </a:solidFill>
        </p:spPr>
        <p:txBody>
          <a:bodyPr anchorCtr="0" anchor="t" bIns="91425" lIns="91425" spcFirstLastPara="1" rIns="91425" wrap="square" tIns="91425">
            <a:noAutofit/>
          </a:bodyPr>
          <a:lstStyle>
            <a:lvl1pPr lvl="0" rtl="0">
              <a:spcBef>
                <a:spcPts val="0"/>
              </a:spcBef>
              <a:spcAft>
                <a:spcPts val="0"/>
              </a:spcAft>
              <a:buSzPts val="2400"/>
              <a:buNone/>
              <a:defRPr sz="2400">
                <a:highlight>
                  <a:schemeClr val="accent1"/>
                </a:highlight>
              </a:defRPr>
            </a:lvl1pPr>
            <a:lvl2pPr lvl="1" rtl="0">
              <a:spcBef>
                <a:spcPts val="0"/>
              </a:spcBef>
              <a:spcAft>
                <a:spcPts val="0"/>
              </a:spcAft>
              <a:buSzPts val="2400"/>
              <a:buNone/>
              <a:defRPr sz="2400">
                <a:highlight>
                  <a:schemeClr val="accent1"/>
                </a:highlight>
              </a:defRPr>
            </a:lvl2pPr>
            <a:lvl3pPr lvl="2" rtl="0">
              <a:spcBef>
                <a:spcPts val="800"/>
              </a:spcBef>
              <a:spcAft>
                <a:spcPts val="0"/>
              </a:spcAft>
              <a:buSzPts val="2400"/>
              <a:buNone/>
              <a:defRPr sz="2400">
                <a:highlight>
                  <a:schemeClr val="accent1"/>
                </a:highlight>
              </a:defRPr>
            </a:lvl3pPr>
            <a:lvl4pPr lvl="3" rtl="0">
              <a:spcBef>
                <a:spcPts val="800"/>
              </a:spcBef>
              <a:spcAft>
                <a:spcPts val="0"/>
              </a:spcAft>
              <a:buSzPts val="2400"/>
              <a:buNone/>
              <a:defRPr sz="2400">
                <a:highlight>
                  <a:schemeClr val="accent1"/>
                </a:highlight>
              </a:defRPr>
            </a:lvl4pPr>
            <a:lvl5pPr lvl="4" rtl="0">
              <a:spcBef>
                <a:spcPts val="800"/>
              </a:spcBef>
              <a:spcAft>
                <a:spcPts val="0"/>
              </a:spcAft>
              <a:buSzPts val="2400"/>
              <a:buNone/>
              <a:defRPr sz="2400">
                <a:highlight>
                  <a:schemeClr val="accent1"/>
                </a:highlight>
              </a:defRPr>
            </a:lvl5pPr>
            <a:lvl6pPr lvl="5" rtl="0">
              <a:spcBef>
                <a:spcPts val="800"/>
              </a:spcBef>
              <a:spcAft>
                <a:spcPts val="0"/>
              </a:spcAft>
              <a:buSzPts val="2400"/>
              <a:buNone/>
              <a:defRPr sz="2400">
                <a:highlight>
                  <a:schemeClr val="accent1"/>
                </a:highlight>
              </a:defRPr>
            </a:lvl6pPr>
            <a:lvl7pPr lvl="6" rtl="0">
              <a:spcBef>
                <a:spcPts val="800"/>
              </a:spcBef>
              <a:spcAft>
                <a:spcPts val="0"/>
              </a:spcAft>
              <a:buSzPts val="2400"/>
              <a:buNone/>
              <a:defRPr sz="2400">
                <a:highlight>
                  <a:schemeClr val="accent1"/>
                </a:highlight>
              </a:defRPr>
            </a:lvl7pPr>
            <a:lvl8pPr lvl="7" rtl="0">
              <a:spcBef>
                <a:spcPts val="800"/>
              </a:spcBef>
              <a:spcAft>
                <a:spcPts val="0"/>
              </a:spcAft>
              <a:buSzPts val="2400"/>
              <a:buNone/>
              <a:defRPr sz="2400">
                <a:highlight>
                  <a:schemeClr val="accent1"/>
                </a:highlight>
              </a:defRPr>
            </a:lvl8pPr>
            <a:lvl9pPr lvl="8" rtl="0">
              <a:spcBef>
                <a:spcPts val="800"/>
              </a:spcBef>
              <a:spcAft>
                <a:spcPts val="800"/>
              </a:spcAft>
              <a:buSzPts val="2400"/>
              <a:buNone/>
              <a:defRPr sz="2400">
                <a:highlight>
                  <a:schemeClr val="accent1"/>
                </a:highlight>
              </a:defRPr>
            </a:lvl9pPr>
          </a:lstStyle>
          <a:p/>
        </p:txBody>
      </p:sp>
      <p:sp>
        <p:nvSpPr>
          <p:cNvPr id="2359" name="Google Shape;2359;p79"/>
          <p:cNvSpPr txBox="1"/>
          <p:nvPr>
            <p:ph idx="1" type="body"/>
          </p:nvPr>
        </p:nvSpPr>
        <p:spPr>
          <a:xfrm>
            <a:off x="420625" y="2214475"/>
            <a:ext cx="2421000" cy="893100"/>
          </a:xfrm>
          <a:prstGeom prst="rect">
            <a:avLst/>
          </a:prstGeom>
        </p:spPr>
        <p:txBody>
          <a:bodyPr anchorCtr="0" anchor="t" bIns="91425" lIns="91425" spcFirstLastPara="1" rIns="91425"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360" name="Google Shape;2360;p79"/>
          <p:cNvSpPr txBox="1"/>
          <p:nvPr>
            <p:ph idx="2" type="title"/>
          </p:nvPr>
        </p:nvSpPr>
        <p:spPr>
          <a:xfrm>
            <a:off x="6295200" y="1721225"/>
            <a:ext cx="2401500" cy="1404000"/>
          </a:xfrm>
          <a:prstGeom prst="rect">
            <a:avLst/>
          </a:prstGeom>
          <a:solidFill>
            <a:schemeClr val="lt1"/>
          </a:solidFill>
        </p:spPr>
        <p:txBody>
          <a:bodyPr anchorCtr="0" anchor="t" bIns="91425" lIns="91425" spcFirstLastPara="1" rIns="91425" wrap="square" tIns="91425">
            <a:noAutofit/>
          </a:bodyPr>
          <a:lstStyle>
            <a:lvl1pPr lvl="0" rtl="0">
              <a:spcBef>
                <a:spcPts val="0"/>
              </a:spcBef>
              <a:spcAft>
                <a:spcPts val="0"/>
              </a:spcAft>
              <a:buSzPts val="2400"/>
              <a:buNone/>
              <a:defRPr sz="2400">
                <a:highlight>
                  <a:schemeClr val="accent1"/>
                </a:highlight>
              </a:defRPr>
            </a:lvl1pPr>
            <a:lvl2pPr lvl="1" rtl="0">
              <a:spcBef>
                <a:spcPts val="0"/>
              </a:spcBef>
              <a:spcAft>
                <a:spcPts val="0"/>
              </a:spcAft>
              <a:buSzPts val="2400"/>
              <a:buNone/>
              <a:defRPr sz="2400">
                <a:highlight>
                  <a:schemeClr val="accent1"/>
                </a:highlight>
              </a:defRPr>
            </a:lvl2pPr>
            <a:lvl3pPr lvl="2" rtl="0">
              <a:spcBef>
                <a:spcPts val="800"/>
              </a:spcBef>
              <a:spcAft>
                <a:spcPts val="0"/>
              </a:spcAft>
              <a:buSzPts val="2400"/>
              <a:buNone/>
              <a:defRPr sz="2400">
                <a:highlight>
                  <a:schemeClr val="accent1"/>
                </a:highlight>
              </a:defRPr>
            </a:lvl3pPr>
            <a:lvl4pPr lvl="3" rtl="0">
              <a:spcBef>
                <a:spcPts val="800"/>
              </a:spcBef>
              <a:spcAft>
                <a:spcPts val="0"/>
              </a:spcAft>
              <a:buSzPts val="2400"/>
              <a:buNone/>
              <a:defRPr sz="2400">
                <a:highlight>
                  <a:schemeClr val="accent1"/>
                </a:highlight>
              </a:defRPr>
            </a:lvl4pPr>
            <a:lvl5pPr lvl="4" rtl="0">
              <a:spcBef>
                <a:spcPts val="800"/>
              </a:spcBef>
              <a:spcAft>
                <a:spcPts val="0"/>
              </a:spcAft>
              <a:buSzPts val="2400"/>
              <a:buNone/>
              <a:defRPr sz="2400">
                <a:highlight>
                  <a:schemeClr val="accent1"/>
                </a:highlight>
              </a:defRPr>
            </a:lvl5pPr>
            <a:lvl6pPr lvl="5" rtl="0">
              <a:spcBef>
                <a:spcPts val="800"/>
              </a:spcBef>
              <a:spcAft>
                <a:spcPts val="0"/>
              </a:spcAft>
              <a:buSzPts val="2400"/>
              <a:buNone/>
              <a:defRPr sz="2400">
                <a:highlight>
                  <a:schemeClr val="accent1"/>
                </a:highlight>
              </a:defRPr>
            </a:lvl6pPr>
            <a:lvl7pPr lvl="6" rtl="0">
              <a:spcBef>
                <a:spcPts val="800"/>
              </a:spcBef>
              <a:spcAft>
                <a:spcPts val="0"/>
              </a:spcAft>
              <a:buSzPts val="2400"/>
              <a:buNone/>
              <a:defRPr sz="2400">
                <a:highlight>
                  <a:schemeClr val="accent1"/>
                </a:highlight>
              </a:defRPr>
            </a:lvl7pPr>
            <a:lvl8pPr lvl="7" rtl="0">
              <a:spcBef>
                <a:spcPts val="800"/>
              </a:spcBef>
              <a:spcAft>
                <a:spcPts val="0"/>
              </a:spcAft>
              <a:buSzPts val="2400"/>
              <a:buNone/>
              <a:defRPr sz="2400">
                <a:highlight>
                  <a:schemeClr val="accent1"/>
                </a:highlight>
              </a:defRPr>
            </a:lvl8pPr>
            <a:lvl9pPr lvl="8" rtl="0">
              <a:spcBef>
                <a:spcPts val="800"/>
              </a:spcBef>
              <a:spcAft>
                <a:spcPts val="800"/>
              </a:spcAft>
              <a:buSzPts val="2400"/>
              <a:buNone/>
              <a:defRPr sz="2400">
                <a:highlight>
                  <a:schemeClr val="accent1"/>
                </a:highlight>
              </a:defRPr>
            </a:lvl9pPr>
          </a:lstStyle>
          <a:p/>
        </p:txBody>
      </p:sp>
      <p:sp>
        <p:nvSpPr>
          <p:cNvPr id="2361" name="Google Shape;2361;p79"/>
          <p:cNvSpPr txBox="1"/>
          <p:nvPr>
            <p:ph idx="3" type="body"/>
          </p:nvPr>
        </p:nvSpPr>
        <p:spPr>
          <a:xfrm>
            <a:off x="6307425" y="2214475"/>
            <a:ext cx="2401500" cy="893100"/>
          </a:xfrm>
          <a:prstGeom prst="rect">
            <a:avLst/>
          </a:prstGeom>
        </p:spPr>
        <p:txBody>
          <a:bodyPr anchorCtr="0" anchor="t" bIns="91425" lIns="91425" spcFirstLastPara="1" rIns="91425"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362" name="Google Shape;2362;p79"/>
          <p:cNvSpPr txBox="1"/>
          <p:nvPr>
            <p:ph idx="4" type="title"/>
          </p:nvPr>
        </p:nvSpPr>
        <p:spPr>
          <a:xfrm>
            <a:off x="3357925" y="1721225"/>
            <a:ext cx="2421000" cy="1404000"/>
          </a:xfrm>
          <a:prstGeom prst="rect">
            <a:avLst/>
          </a:prstGeom>
          <a:solidFill>
            <a:schemeClr val="lt1"/>
          </a:solidFill>
        </p:spPr>
        <p:txBody>
          <a:bodyPr anchorCtr="0" anchor="t" bIns="91425" lIns="91425" spcFirstLastPara="1" rIns="91425" wrap="square" tIns="91425">
            <a:noAutofit/>
          </a:bodyPr>
          <a:lstStyle>
            <a:lvl1pPr lvl="0" rtl="0">
              <a:spcBef>
                <a:spcPts val="0"/>
              </a:spcBef>
              <a:spcAft>
                <a:spcPts val="0"/>
              </a:spcAft>
              <a:buSzPts val="2400"/>
              <a:buNone/>
              <a:defRPr sz="2400">
                <a:highlight>
                  <a:schemeClr val="accent1"/>
                </a:highlight>
              </a:defRPr>
            </a:lvl1pPr>
            <a:lvl2pPr lvl="1" rtl="0">
              <a:spcBef>
                <a:spcPts val="0"/>
              </a:spcBef>
              <a:spcAft>
                <a:spcPts val="0"/>
              </a:spcAft>
              <a:buSzPts val="2400"/>
              <a:buNone/>
              <a:defRPr sz="2400">
                <a:highlight>
                  <a:schemeClr val="accent1"/>
                </a:highlight>
              </a:defRPr>
            </a:lvl2pPr>
            <a:lvl3pPr lvl="2" rtl="0">
              <a:spcBef>
                <a:spcPts val="800"/>
              </a:spcBef>
              <a:spcAft>
                <a:spcPts val="0"/>
              </a:spcAft>
              <a:buSzPts val="2400"/>
              <a:buNone/>
              <a:defRPr sz="2400">
                <a:highlight>
                  <a:schemeClr val="accent1"/>
                </a:highlight>
              </a:defRPr>
            </a:lvl3pPr>
            <a:lvl4pPr lvl="3" rtl="0">
              <a:spcBef>
                <a:spcPts val="800"/>
              </a:spcBef>
              <a:spcAft>
                <a:spcPts val="0"/>
              </a:spcAft>
              <a:buSzPts val="2400"/>
              <a:buNone/>
              <a:defRPr sz="2400">
                <a:highlight>
                  <a:schemeClr val="accent1"/>
                </a:highlight>
              </a:defRPr>
            </a:lvl4pPr>
            <a:lvl5pPr lvl="4" rtl="0">
              <a:spcBef>
                <a:spcPts val="800"/>
              </a:spcBef>
              <a:spcAft>
                <a:spcPts val="0"/>
              </a:spcAft>
              <a:buSzPts val="2400"/>
              <a:buNone/>
              <a:defRPr sz="2400">
                <a:highlight>
                  <a:schemeClr val="accent1"/>
                </a:highlight>
              </a:defRPr>
            </a:lvl5pPr>
            <a:lvl6pPr lvl="5" rtl="0">
              <a:spcBef>
                <a:spcPts val="800"/>
              </a:spcBef>
              <a:spcAft>
                <a:spcPts val="0"/>
              </a:spcAft>
              <a:buSzPts val="2400"/>
              <a:buNone/>
              <a:defRPr sz="2400">
                <a:highlight>
                  <a:schemeClr val="accent1"/>
                </a:highlight>
              </a:defRPr>
            </a:lvl6pPr>
            <a:lvl7pPr lvl="6" rtl="0">
              <a:spcBef>
                <a:spcPts val="800"/>
              </a:spcBef>
              <a:spcAft>
                <a:spcPts val="0"/>
              </a:spcAft>
              <a:buSzPts val="2400"/>
              <a:buNone/>
              <a:defRPr sz="2400">
                <a:highlight>
                  <a:schemeClr val="accent1"/>
                </a:highlight>
              </a:defRPr>
            </a:lvl7pPr>
            <a:lvl8pPr lvl="7" rtl="0">
              <a:spcBef>
                <a:spcPts val="800"/>
              </a:spcBef>
              <a:spcAft>
                <a:spcPts val="0"/>
              </a:spcAft>
              <a:buSzPts val="2400"/>
              <a:buNone/>
              <a:defRPr sz="2400">
                <a:highlight>
                  <a:schemeClr val="accent1"/>
                </a:highlight>
              </a:defRPr>
            </a:lvl8pPr>
            <a:lvl9pPr lvl="8" rtl="0">
              <a:spcBef>
                <a:spcPts val="800"/>
              </a:spcBef>
              <a:spcAft>
                <a:spcPts val="800"/>
              </a:spcAft>
              <a:buSzPts val="2400"/>
              <a:buNone/>
              <a:defRPr sz="2400">
                <a:highlight>
                  <a:schemeClr val="accent1"/>
                </a:highlight>
              </a:defRPr>
            </a:lvl9pPr>
          </a:lstStyle>
          <a:p/>
        </p:txBody>
      </p:sp>
      <p:sp>
        <p:nvSpPr>
          <p:cNvPr id="2363" name="Google Shape;2363;p79"/>
          <p:cNvSpPr txBox="1"/>
          <p:nvPr>
            <p:ph idx="5" type="body"/>
          </p:nvPr>
        </p:nvSpPr>
        <p:spPr>
          <a:xfrm>
            <a:off x="3364950" y="2232177"/>
            <a:ext cx="2401500" cy="893100"/>
          </a:xfrm>
          <a:prstGeom prst="rect">
            <a:avLst/>
          </a:prstGeom>
        </p:spPr>
        <p:txBody>
          <a:bodyPr anchorCtr="0" anchor="t" bIns="91425" lIns="91425" spcFirstLastPara="1" rIns="91425"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364" name="Google Shape;2364;p79"/>
          <p:cNvSpPr txBox="1"/>
          <p:nvPr>
            <p:ph idx="6"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3200"/>
              <a:buNone/>
              <a:defRPr>
                <a:solidFill>
                  <a:schemeClr val="lt1"/>
                </a:solidFill>
                <a:highlight>
                  <a:schemeClr val="dk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images, 3 column">
  <p:cSld name="CUSTOM_25_1_1_2">
    <p:spTree>
      <p:nvGrpSpPr>
        <p:cNvPr id="2365" name="Shape 2365"/>
        <p:cNvGrpSpPr/>
        <p:nvPr/>
      </p:nvGrpSpPr>
      <p:grpSpPr>
        <a:xfrm>
          <a:off x="0" y="0"/>
          <a:ext cx="0" cy="0"/>
          <a:chOff x="0" y="0"/>
          <a:chExt cx="0" cy="0"/>
        </a:xfrm>
      </p:grpSpPr>
      <p:sp>
        <p:nvSpPr>
          <p:cNvPr id="2366" name="Google Shape;2366;p80"/>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367" name="Google Shape;2367;p80"/>
          <p:cNvSpPr txBox="1"/>
          <p:nvPr>
            <p:ph idx="1" type="subTitle"/>
          </p:nvPr>
        </p:nvSpPr>
        <p:spPr>
          <a:xfrm>
            <a:off x="428425" y="994550"/>
            <a:ext cx="2400900" cy="3832800"/>
          </a:xfrm>
          <a:prstGeom prst="rect">
            <a:avLst/>
          </a:prstGeom>
          <a:ln cap="flat" cmpd="sng" w="9525">
            <a:solidFill>
              <a:srgbClr val="B5B5B5"/>
            </a:solidFill>
            <a:prstDash val="solid"/>
            <a:round/>
            <a:headEnd len="sm" w="sm" type="none"/>
            <a:tailEnd len="sm" w="sm" type="none"/>
          </a:ln>
        </p:spPr>
        <p:txBody>
          <a:bodyPr anchorCtr="0" anchor="t" bIns="91425" lIns="182875" spcFirstLastPara="1" rIns="91425" wrap="square" tIns="1508750">
            <a:noAutofit/>
          </a:bodyPr>
          <a:lstStyle>
            <a:lvl1pPr lvl="0" rtl="0">
              <a:lnSpc>
                <a:spcPct val="90000"/>
              </a:lnSpc>
              <a:spcBef>
                <a:spcPts val="0"/>
              </a:spcBef>
              <a:spcAft>
                <a:spcPts val="0"/>
              </a:spcAft>
              <a:buSzPts val="1800"/>
              <a:buNone/>
              <a:defRPr b="1" sz="1800"/>
            </a:lvl1pPr>
            <a:lvl2pPr lvl="1" rtl="0">
              <a:lnSpc>
                <a:spcPct val="90000"/>
              </a:lnSpc>
              <a:spcBef>
                <a:spcPts val="0"/>
              </a:spcBef>
              <a:spcAft>
                <a:spcPts val="0"/>
              </a:spcAft>
              <a:buSzPts val="2000"/>
              <a:buNone/>
              <a:defRPr/>
            </a:lvl2pPr>
            <a:lvl3pPr lvl="2" rtl="0">
              <a:lnSpc>
                <a:spcPct val="90000"/>
              </a:lnSpc>
              <a:spcBef>
                <a:spcPts val="0"/>
              </a:spcBef>
              <a:spcAft>
                <a:spcPts val="0"/>
              </a:spcAft>
              <a:buSzPts val="2000"/>
              <a:buNone/>
              <a:defRPr/>
            </a:lvl3pPr>
            <a:lvl4pPr lvl="3" rtl="0">
              <a:lnSpc>
                <a:spcPct val="90000"/>
              </a:lnSpc>
              <a:spcBef>
                <a:spcPts val="0"/>
              </a:spcBef>
              <a:spcAft>
                <a:spcPts val="0"/>
              </a:spcAft>
              <a:buSzPts val="2000"/>
              <a:buNone/>
              <a:defRPr/>
            </a:lvl4pPr>
            <a:lvl5pPr lvl="4" rtl="0">
              <a:lnSpc>
                <a:spcPct val="90000"/>
              </a:lnSpc>
              <a:spcBef>
                <a:spcPts val="0"/>
              </a:spcBef>
              <a:spcAft>
                <a:spcPts val="0"/>
              </a:spcAft>
              <a:buSzPts val="2000"/>
              <a:buNone/>
              <a:defRPr/>
            </a:lvl5pPr>
            <a:lvl6pPr lvl="5" rtl="0">
              <a:lnSpc>
                <a:spcPct val="90000"/>
              </a:lnSpc>
              <a:spcBef>
                <a:spcPts val="0"/>
              </a:spcBef>
              <a:spcAft>
                <a:spcPts val="0"/>
              </a:spcAft>
              <a:buSzPts val="2000"/>
              <a:buNone/>
              <a:defRPr/>
            </a:lvl6pPr>
            <a:lvl7pPr lvl="6" rtl="0">
              <a:lnSpc>
                <a:spcPct val="90000"/>
              </a:lnSpc>
              <a:spcBef>
                <a:spcPts val="0"/>
              </a:spcBef>
              <a:spcAft>
                <a:spcPts val="0"/>
              </a:spcAft>
              <a:buSzPts val="2000"/>
              <a:buNone/>
              <a:defRPr/>
            </a:lvl7pPr>
            <a:lvl8pPr lvl="7" rtl="0">
              <a:lnSpc>
                <a:spcPct val="90000"/>
              </a:lnSpc>
              <a:spcBef>
                <a:spcPts val="0"/>
              </a:spcBef>
              <a:spcAft>
                <a:spcPts val="0"/>
              </a:spcAft>
              <a:buSzPts val="2000"/>
              <a:buNone/>
              <a:defRPr/>
            </a:lvl8pPr>
            <a:lvl9pPr lvl="8" rtl="0">
              <a:lnSpc>
                <a:spcPct val="90000"/>
              </a:lnSpc>
              <a:spcBef>
                <a:spcPts val="0"/>
              </a:spcBef>
              <a:spcAft>
                <a:spcPts val="0"/>
              </a:spcAft>
              <a:buSzPts val="2000"/>
              <a:buNone/>
              <a:defRPr/>
            </a:lvl9pPr>
          </a:lstStyle>
          <a:p/>
        </p:txBody>
      </p:sp>
      <p:sp>
        <p:nvSpPr>
          <p:cNvPr id="2368" name="Google Shape;2368;p80"/>
          <p:cNvSpPr txBox="1"/>
          <p:nvPr>
            <p:ph idx="2" type="body"/>
          </p:nvPr>
        </p:nvSpPr>
        <p:spPr>
          <a:xfrm>
            <a:off x="419675" y="2915850"/>
            <a:ext cx="2400900" cy="1911600"/>
          </a:xfrm>
          <a:prstGeom prst="rect">
            <a:avLst/>
          </a:prstGeom>
        </p:spPr>
        <p:txBody>
          <a:bodyPr anchorCtr="0" anchor="t" bIns="91425" lIns="182875" spcFirstLastPara="1" rIns="91425"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369" name="Google Shape;2369;p80"/>
          <p:cNvSpPr/>
          <p:nvPr>
            <p:ph idx="3" type="pic"/>
          </p:nvPr>
        </p:nvSpPr>
        <p:spPr>
          <a:xfrm>
            <a:off x="433675" y="998600"/>
            <a:ext cx="2395800" cy="1333200"/>
          </a:xfrm>
          <a:prstGeom prst="rect">
            <a:avLst/>
          </a:prstGeom>
          <a:noFill/>
          <a:ln>
            <a:noFill/>
          </a:ln>
        </p:spPr>
      </p:sp>
      <p:sp>
        <p:nvSpPr>
          <p:cNvPr id="2370" name="Google Shape;2370;p80"/>
          <p:cNvSpPr txBox="1"/>
          <p:nvPr>
            <p:ph idx="4" type="subTitle"/>
          </p:nvPr>
        </p:nvSpPr>
        <p:spPr>
          <a:xfrm>
            <a:off x="3365398" y="994500"/>
            <a:ext cx="2400900" cy="3832800"/>
          </a:xfrm>
          <a:prstGeom prst="rect">
            <a:avLst/>
          </a:prstGeom>
          <a:ln cap="flat" cmpd="sng" w="9525">
            <a:solidFill>
              <a:srgbClr val="B5B5B5"/>
            </a:solidFill>
            <a:prstDash val="solid"/>
            <a:round/>
            <a:headEnd len="sm" w="sm" type="none"/>
            <a:tailEnd len="sm" w="sm" type="none"/>
          </a:ln>
        </p:spPr>
        <p:txBody>
          <a:bodyPr anchorCtr="0" anchor="t" bIns="91425" lIns="182875" spcFirstLastPara="1" rIns="91425" wrap="square" tIns="1508750">
            <a:noAutofit/>
          </a:bodyPr>
          <a:lstStyle>
            <a:lvl1pPr lvl="0" rtl="0">
              <a:lnSpc>
                <a:spcPct val="90000"/>
              </a:lnSpc>
              <a:spcBef>
                <a:spcPts val="0"/>
              </a:spcBef>
              <a:spcAft>
                <a:spcPts val="0"/>
              </a:spcAft>
              <a:buSzPts val="1800"/>
              <a:buNone/>
              <a:defRPr b="1" sz="1800"/>
            </a:lvl1pPr>
            <a:lvl2pPr lvl="1" rtl="0">
              <a:lnSpc>
                <a:spcPct val="90000"/>
              </a:lnSpc>
              <a:spcBef>
                <a:spcPts val="0"/>
              </a:spcBef>
              <a:spcAft>
                <a:spcPts val="0"/>
              </a:spcAft>
              <a:buSzPts val="2000"/>
              <a:buNone/>
              <a:defRPr/>
            </a:lvl2pPr>
            <a:lvl3pPr lvl="2" rtl="0">
              <a:lnSpc>
                <a:spcPct val="90000"/>
              </a:lnSpc>
              <a:spcBef>
                <a:spcPts val="0"/>
              </a:spcBef>
              <a:spcAft>
                <a:spcPts val="0"/>
              </a:spcAft>
              <a:buSzPts val="2000"/>
              <a:buNone/>
              <a:defRPr/>
            </a:lvl3pPr>
            <a:lvl4pPr lvl="3" rtl="0">
              <a:lnSpc>
                <a:spcPct val="90000"/>
              </a:lnSpc>
              <a:spcBef>
                <a:spcPts val="0"/>
              </a:spcBef>
              <a:spcAft>
                <a:spcPts val="0"/>
              </a:spcAft>
              <a:buSzPts val="2000"/>
              <a:buNone/>
              <a:defRPr/>
            </a:lvl4pPr>
            <a:lvl5pPr lvl="4" rtl="0">
              <a:lnSpc>
                <a:spcPct val="90000"/>
              </a:lnSpc>
              <a:spcBef>
                <a:spcPts val="0"/>
              </a:spcBef>
              <a:spcAft>
                <a:spcPts val="0"/>
              </a:spcAft>
              <a:buSzPts val="2000"/>
              <a:buNone/>
              <a:defRPr/>
            </a:lvl5pPr>
            <a:lvl6pPr lvl="5" rtl="0">
              <a:lnSpc>
                <a:spcPct val="90000"/>
              </a:lnSpc>
              <a:spcBef>
                <a:spcPts val="0"/>
              </a:spcBef>
              <a:spcAft>
                <a:spcPts val="0"/>
              </a:spcAft>
              <a:buSzPts val="2000"/>
              <a:buNone/>
              <a:defRPr/>
            </a:lvl6pPr>
            <a:lvl7pPr lvl="6" rtl="0">
              <a:lnSpc>
                <a:spcPct val="90000"/>
              </a:lnSpc>
              <a:spcBef>
                <a:spcPts val="0"/>
              </a:spcBef>
              <a:spcAft>
                <a:spcPts val="0"/>
              </a:spcAft>
              <a:buSzPts val="2000"/>
              <a:buNone/>
              <a:defRPr/>
            </a:lvl7pPr>
            <a:lvl8pPr lvl="7" rtl="0">
              <a:lnSpc>
                <a:spcPct val="90000"/>
              </a:lnSpc>
              <a:spcBef>
                <a:spcPts val="0"/>
              </a:spcBef>
              <a:spcAft>
                <a:spcPts val="0"/>
              </a:spcAft>
              <a:buSzPts val="2000"/>
              <a:buNone/>
              <a:defRPr/>
            </a:lvl8pPr>
            <a:lvl9pPr lvl="8" rtl="0">
              <a:lnSpc>
                <a:spcPct val="90000"/>
              </a:lnSpc>
              <a:spcBef>
                <a:spcPts val="0"/>
              </a:spcBef>
              <a:spcAft>
                <a:spcPts val="0"/>
              </a:spcAft>
              <a:buSzPts val="2000"/>
              <a:buNone/>
              <a:defRPr/>
            </a:lvl9pPr>
          </a:lstStyle>
          <a:p/>
        </p:txBody>
      </p:sp>
      <p:sp>
        <p:nvSpPr>
          <p:cNvPr id="2371" name="Google Shape;2371;p80"/>
          <p:cNvSpPr txBox="1"/>
          <p:nvPr>
            <p:ph idx="5" type="body"/>
          </p:nvPr>
        </p:nvSpPr>
        <p:spPr>
          <a:xfrm>
            <a:off x="3356648" y="2915805"/>
            <a:ext cx="2395800" cy="1911600"/>
          </a:xfrm>
          <a:prstGeom prst="rect">
            <a:avLst/>
          </a:prstGeom>
        </p:spPr>
        <p:txBody>
          <a:bodyPr anchorCtr="0" anchor="t" bIns="91425" lIns="182875" spcFirstLastPara="1" rIns="91425"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372" name="Google Shape;2372;p80"/>
          <p:cNvSpPr/>
          <p:nvPr>
            <p:ph idx="6" type="pic"/>
          </p:nvPr>
        </p:nvSpPr>
        <p:spPr>
          <a:xfrm>
            <a:off x="3370648" y="998550"/>
            <a:ext cx="2395800" cy="1333200"/>
          </a:xfrm>
          <a:prstGeom prst="rect">
            <a:avLst/>
          </a:prstGeom>
          <a:noFill/>
          <a:ln>
            <a:noFill/>
          </a:ln>
        </p:spPr>
      </p:sp>
      <p:sp>
        <p:nvSpPr>
          <p:cNvPr id="2373" name="Google Shape;2373;p80"/>
          <p:cNvSpPr txBox="1"/>
          <p:nvPr>
            <p:ph idx="7" type="subTitle"/>
          </p:nvPr>
        </p:nvSpPr>
        <p:spPr>
          <a:xfrm>
            <a:off x="6292250" y="994450"/>
            <a:ext cx="2400900" cy="3832800"/>
          </a:xfrm>
          <a:prstGeom prst="rect">
            <a:avLst/>
          </a:prstGeom>
          <a:ln cap="flat" cmpd="sng" w="9525">
            <a:solidFill>
              <a:srgbClr val="B5B5B5"/>
            </a:solidFill>
            <a:prstDash val="solid"/>
            <a:round/>
            <a:headEnd len="sm" w="sm" type="none"/>
            <a:tailEnd len="sm" w="sm" type="none"/>
          </a:ln>
        </p:spPr>
        <p:txBody>
          <a:bodyPr anchorCtr="0" anchor="t" bIns="91425" lIns="182875" spcFirstLastPara="1" rIns="91425" wrap="square" tIns="1508750">
            <a:noAutofit/>
          </a:bodyPr>
          <a:lstStyle>
            <a:lvl1pPr lvl="0" rtl="0">
              <a:lnSpc>
                <a:spcPct val="90000"/>
              </a:lnSpc>
              <a:spcBef>
                <a:spcPts val="0"/>
              </a:spcBef>
              <a:spcAft>
                <a:spcPts val="0"/>
              </a:spcAft>
              <a:buSzPts val="1800"/>
              <a:buNone/>
              <a:defRPr b="1" sz="1800"/>
            </a:lvl1pPr>
            <a:lvl2pPr lvl="1" rtl="0">
              <a:lnSpc>
                <a:spcPct val="90000"/>
              </a:lnSpc>
              <a:spcBef>
                <a:spcPts val="0"/>
              </a:spcBef>
              <a:spcAft>
                <a:spcPts val="0"/>
              </a:spcAft>
              <a:buSzPts val="2000"/>
              <a:buNone/>
              <a:defRPr/>
            </a:lvl2pPr>
            <a:lvl3pPr lvl="2" rtl="0">
              <a:lnSpc>
                <a:spcPct val="90000"/>
              </a:lnSpc>
              <a:spcBef>
                <a:spcPts val="0"/>
              </a:spcBef>
              <a:spcAft>
                <a:spcPts val="0"/>
              </a:spcAft>
              <a:buSzPts val="2000"/>
              <a:buNone/>
              <a:defRPr/>
            </a:lvl3pPr>
            <a:lvl4pPr lvl="3" rtl="0">
              <a:lnSpc>
                <a:spcPct val="90000"/>
              </a:lnSpc>
              <a:spcBef>
                <a:spcPts val="0"/>
              </a:spcBef>
              <a:spcAft>
                <a:spcPts val="0"/>
              </a:spcAft>
              <a:buSzPts val="2000"/>
              <a:buNone/>
              <a:defRPr/>
            </a:lvl4pPr>
            <a:lvl5pPr lvl="4" rtl="0">
              <a:lnSpc>
                <a:spcPct val="90000"/>
              </a:lnSpc>
              <a:spcBef>
                <a:spcPts val="0"/>
              </a:spcBef>
              <a:spcAft>
                <a:spcPts val="0"/>
              </a:spcAft>
              <a:buSzPts val="2000"/>
              <a:buNone/>
              <a:defRPr/>
            </a:lvl5pPr>
            <a:lvl6pPr lvl="5" rtl="0">
              <a:lnSpc>
                <a:spcPct val="90000"/>
              </a:lnSpc>
              <a:spcBef>
                <a:spcPts val="0"/>
              </a:spcBef>
              <a:spcAft>
                <a:spcPts val="0"/>
              </a:spcAft>
              <a:buSzPts val="2000"/>
              <a:buNone/>
              <a:defRPr/>
            </a:lvl6pPr>
            <a:lvl7pPr lvl="6" rtl="0">
              <a:lnSpc>
                <a:spcPct val="90000"/>
              </a:lnSpc>
              <a:spcBef>
                <a:spcPts val="0"/>
              </a:spcBef>
              <a:spcAft>
                <a:spcPts val="0"/>
              </a:spcAft>
              <a:buSzPts val="2000"/>
              <a:buNone/>
              <a:defRPr/>
            </a:lvl7pPr>
            <a:lvl8pPr lvl="7" rtl="0">
              <a:lnSpc>
                <a:spcPct val="90000"/>
              </a:lnSpc>
              <a:spcBef>
                <a:spcPts val="0"/>
              </a:spcBef>
              <a:spcAft>
                <a:spcPts val="0"/>
              </a:spcAft>
              <a:buSzPts val="2000"/>
              <a:buNone/>
              <a:defRPr/>
            </a:lvl8pPr>
            <a:lvl9pPr lvl="8" rtl="0">
              <a:lnSpc>
                <a:spcPct val="90000"/>
              </a:lnSpc>
              <a:spcBef>
                <a:spcPts val="0"/>
              </a:spcBef>
              <a:spcAft>
                <a:spcPts val="0"/>
              </a:spcAft>
              <a:buSzPts val="2000"/>
              <a:buNone/>
              <a:defRPr/>
            </a:lvl9pPr>
          </a:lstStyle>
          <a:p/>
        </p:txBody>
      </p:sp>
      <p:sp>
        <p:nvSpPr>
          <p:cNvPr id="2374" name="Google Shape;2374;p80"/>
          <p:cNvSpPr txBox="1"/>
          <p:nvPr>
            <p:ph idx="8" type="body"/>
          </p:nvPr>
        </p:nvSpPr>
        <p:spPr>
          <a:xfrm>
            <a:off x="6283500" y="2915750"/>
            <a:ext cx="2395800" cy="1911600"/>
          </a:xfrm>
          <a:prstGeom prst="rect">
            <a:avLst/>
          </a:prstGeom>
        </p:spPr>
        <p:txBody>
          <a:bodyPr anchorCtr="0" anchor="t" bIns="91425" lIns="182875" spcFirstLastPara="1" rIns="91425"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375" name="Google Shape;2375;p80"/>
          <p:cNvSpPr/>
          <p:nvPr>
            <p:ph idx="9" type="pic"/>
          </p:nvPr>
        </p:nvSpPr>
        <p:spPr>
          <a:xfrm>
            <a:off x="6297500" y="998500"/>
            <a:ext cx="2395800" cy="1333200"/>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genda — white">
  <p:cSld name="CUSTOM_20_1">
    <p:bg>
      <p:bgPr>
        <a:solidFill>
          <a:schemeClr val="lt1"/>
        </a:solidFill>
      </p:bgPr>
    </p:bg>
    <p:spTree>
      <p:nvGrpSpPr>
        <p:cNvPr id="34" name="Shape 34"/>
        <p:cNvGrpSpPr/>
        <p:nvPr/>
      </p:nvGrpSpPr>
      <p:grpSpPr>
        <a:xfrm>
          <a:off x="0" y="0"/>
          <a:ext cx="0" cy="0"/>
          <a:chOff x="0" y="0"/>
          <a:chExt cx="0" cy="0"/>
        </a:xfrm>
      </p:grpSpPr>
      <p:sp>
        <p:nvSpPr>
          <p:cNvPr id="35" name="Google Shape;35;p9"/>
          <p:cNvSpPr txBox="1"/>
          <p:nvPr>
            <p:ph type="title"/>
          </p:nvPr>
        </p:nvSpPr>
        <p:spPr>
          <a:xfrm>
            <a:off x="320050" y="320050"/>
            <a:ext cx="3035700" cy="4508100"/>
          </a:xfrm>
          <a:prstGeom prst="rect">
            <a:avLst/>
          </a:prstGeom>
        </p:spPr>
        <p:txBody>
          <a:bodyPr anchorCtr="0" anchor="ctr" bIns="0" lIns="0" spcFirstLastPara="1" rIns="0" wrap="square" tIns="0">
            <a:noAutofit/>
          </a:bodyPr>
          <a:lstStyle>
            <a:lvl1pPr lvl="0" rtl="0" algn="r">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cxnSp>
        <p:nvCxnSpPr>
          <p:cNvPr id="36" name="Google Shape;36;p9"/>
          <p:cNvCxnSpPr/>
          <p:nvPr/>
        </p:nvCxnSpPr>
        <p:spPr>
          <a:xfrm>
            <a:off x="3723680" y="1876175"/>
            <a:ext cx="0" cy="1380300"/>
          </a:xfrm>
          <a:prstGeom prst="straightConnector1">
            <a:avLst/>
          </a:prstGeom>
          <a:noFill/>
          <a:ln cap="flat" cmpd="sng" w="28575">
            <a:solidFill>
              <a:srgbClr val="FFC627"/>
            </a:solidFill>
            <a:prstDash val="solid"/>
            <a:round/>
            <a:headEnd len="sm" w="sm" type="none"/>
            <a:tailEnd len="sm" w="sm" type="none"/>
          </a:ln>
        </p:spPr>
      </p:cxnSp>
      <p:sp>
        <p:nvSpPr>
          <p:cNvPr id="37" name="Google Shape;37;p9"/>
          <p:cNvSpPr txBox="1"/>
          <p:nvPr>
            <p:ph idx="1" type="body"/>
          </p:nvPr>
        </p:nvSpPr>
        <p:spPr>
          <a:xfrm>
            <a:off x="4197100" y="322950"/>
            <a:ext cx="4608600" cy="4508100"/>
          </a:xfrm>
          <a:prstGeom prst="rect">
            <a:avLst/>
          </a:prstGeom>
        </p:spPr>
        <p:txBody>
          <a:bodyPr anchorCtr="0" anchor="ctr" bIns="0" lIns="0" spcFirstLastPara="1" rIns="0" wrap="square" tIns="0">
            <a:noAutofit/>
          </a:bodyPr>
          <a:lstStyle>
            <a:lvl1pPr indent="-355600" lvl="0" marL="457200" rtl="0">
              <a:spcBef>
                <a:spcPts val="0"/>
              </a:spcBef>
              <a:spcAft>
                <a:spcPts val="0"/>
              </a:spcAft>
              <a:buSzPts val="2000"/>
              <a:buChar char="●"/>
              <a:defRPr/>
            </a:lvl1pPr>
            <a:lvl2pPr indent="-355600" lvl="1" marL="914400" rtl="0">
              <a:spcBef>
                <a:spcPts val="800"/>
              </a:spcBef>
              <a:spcAft>
                <a:spcPts val="0"/>
              </a:spcAft>
              <a:buSzPts val="2000"/>
              <a:buChar char="○"/>
              <a:defRPr/>
            </a:lvl2pPr>
            <a:lvl3pPr indent="-355600" lvl="2" marL="1371600" rtl="0">
              <a:spcBef>
                <a:spcPts val="800"/>
              </a:spcBef>
              <a:spcAft>
                <a:spcPts val="0"/>
              </a:spcAft>
              <a:buSzPts val="2000"/>
              <a:buChar char="■"/>
              <a:defRPr/>
            </a:lvl3pPr>
            <a:lvl4pPr indent="-355600" lvl="3" marL="1828800" rtl="0">
              <a:spcBef>
                <a:spcPts val="800"/>
              </a:spcBef>
              <a:spcAft>
                <a:spcPts val="0"/>
              </a:spcAft>
              <a:buSzPts val="2000"/>
              <a:buChar char="●"/>
              <a:defRPr/>
            </a:lvl4pPr>
            <a:lvl5pPr indent="-355600" lvl="4" marL="2286000" rtl="0">
              <a:spcBef>
                <a:spcPts val="800"/>
              </a:spcBef>
              <a:spcAft>
                <a:spcPts val="0"/>
              </a:spcAft>
              <a:buSzPts val="2000"/>
              <a:buChar char="○"/>
              <a:defRPr/>
            </a:lvl5pPr>
            <a:lvl6pPr indent="-355600" lvl="5" marL="2743200" rtl="0">
              <a:spcBef>
                <a:spcPts val="800"/>
              </a:spcBef>
              <a:spcAft>
                <a:spcPts val="0"/>
              </a:spcAft>
              <a:buSzPts val="2000"/>
              <a:buChar char="■"/>
              <a:defRPr/>
            </a:lvl6pPr>
            <a:lvl7pPr indent="-355600" lvl="6" marL="3200400" rtl="0">
              <a:spcBef>
                <a:spcPts val="800"/>
              </a:spcBef>
              <a:spcAft>
                <a:spcPts val="0"/>
              </a:spcAft>
              <a:buSzPts val="2000"/>
              <a:buChar char="●"/>
              <a:defRPr/>
            </a:lvl7pPr>
            <a:lvl8pPr indent="-355600" lvl="7" marL="3657600" rtl="0">
              <a:spcBef>
                <a:spcPts val="800"/>
              </a:spcBef>
              <a:spcAft>
                <a:spcPts val="0"/>
              </a:spcAft>
              <a:buSzPts val="2000"/>
              <a:buChar char="○"/>
              <a:defRPr/>
            </a:lvl8pPr>
            <a:lvl9pPr indent="-355600" lvl="8" marL="4114800" rtl="0">
              <a:spcBef>
                <a:spcPts val="800"/>
              </a:spcBef>
              <a:spcAft>
                <a:spcPts val="800"/>
              </a:spcAft>
              <a:buSzPts val="2000"/>
              <a:buChar char="■"/>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images, with preheader, 3 column">
  <p:cSld name="CUSTOM_25_1_1_1">
    <p:spTree>
      <p:nvGrpSpPr>
        <p:cNvPr id="2376" name="Shape 2376"/>
        <p:cNvGrpSpPr/>
        <p:nvPr/>
      </p:nvGrpSpPr>
      <p:grpSpPr>
        <a:xfrm>
          <a:off x="0" y="0"/>
          <a:ext cx="0" cy="0"/>
          <a:chOff x="0" y="0"/>
          <a:chExt cx="0" cy="0"/>
        </a:xfrm>
      </p:grpSpPr>
      <p:sp>
        <p:nvSpPr>
          <p:cNvPr id="2377" name="Google Shape;2377;p81"/>
          <p:cNvSpPr/>
          <p:nvPr/>
        </p:nvSpPr>
        <p:spPr>
          <a:xfrm>
            <a:off x="420625" y="886975"/>
            <a:ext cx="2743200" cy="3942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81"/>
          <p:cNvSpPr/>
          <p:nvPr>
            <p:ph idx="2" type="pic"/>
          </p:nvPr>
        </p:nvSpPr>
        <p:spPr>
          <a:xfrm>
            <a:off x="420625" y="886975"/>
            <a:ext cx="2743200" cy="1837500"/>
          </a:xfrm>
          <a:prstGeom prst="rect">
            <a:avLst/>
          </a:prstGeom>
          <a:noFill/>
          <a:ln>
            <a:noFill/>
          </a:ln>
        </p:spPr>
      </p:sp>
      <p:sp>
        <p:nvSpPr>
          <p:cNvPr id="2379" name="Google Shape;2379;p81"/>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380" name="Google Shape;2380;p81"/>
          <p:cNvSpPr txBox="1"/>
          <p:nvPr>
            <p:ph idx="3" type="title"/>
          </p:nvPr>
        </p:nvSpPr>
        <p:spPr>
          <a:xfrm>
            <a:off x="539375" y="2300499"/>
            <a:ext cx="2514600" cy="2527500"/>
          </a:xfrm>
          <a:prstGeom prst="rect">
            <a:avLst/>
          </a:prstGeom>
          <a:solidFill>
            <a:schemeClr val="lt1"/>
          </a:solidFill>
        </p:spPr>
        <p:txBody>
          <a:bodyPr anchorCtr="0" anchor="t" bIns="182875" lIns="91425" spcFirstLastPara="1" rIns="91425" wrap="square" tIns="91425">
            <a:noAutofit/>
          </a:bodyPr>
          <a:lstStyle>
            <a:lvl1pPr lvl="0" rtl="0">
              <a:lnSpc>
                <a:spcPct val="90000"/>
              </a:lnSpc>
              <a:spcBef>
                <a:spcPts val="0"/>
              </a:spcBef>
              <a:spcAft>
                <a:spcPts val="0"/>
              </a:spcAft>
              <a:buSzPts val="1200"/>
              <a:buNone/>
              <a:defRPr sz="1200"/>
            </a:lvl1pPr>
            <a:lvl2pPr lvl="1" rtl="0">
              <a:lnSpc>
                <a:spcPct val="90000"/>
              </a:lnSpc>
              <a:spcBef>
                <a:spcPts val="400"/>
              </a:spcBef>
              <a:spcAft>
                <a:spcPts val="0"/>
              </a:spcAft>
              <a:buSzPts val="1200"/>
              <a:buNone/>
              <a:defRPr sz="1200"/>
            </a:lvl2pPr>
            <a:lvl3pPr lvl="2" rtl="0">
              <a:lnSpc>
                <a:spcPct val="90000"/>
              </a:lnSpc>
              <a:spcBef>
                <a:spcPts val="400"/>
              </a:spcBef>
              <a:spcAft>
                <a:spcPts val="0"/>
              </a:spcAft>
              <a:buSzPts val="1200"/>
              <a:buNone/>
              <a:defRPr sz="1200"/>
            </a:lvl3pPr>
            <a:lvl4pPr lvl="3" rtl="0">
              <a:lnSpc>
                <a:spcPct val="90000"/>
              </a:lnSpc>
              <a:spcBef>
                <a:spcPts val="400"/>
              </a:spcBef>
              <a:spcAft>
                <a:spcPts val="0"/>
              </a:spcAft>
              <a:buSzPts val="1200"/>
              <a:buNone/>
              <a:defRPr sz="1200"/>
            </a:lvl4pPr>
            <a:lvl5pPr lvl="4" rtl="0">
              <a:lnSpc>
                <a:spcPct val="90000"/>
              </a:lnSpc>
              <a:spcBef>
                <a:spcPts val="400"/>
              </a:spcBef>
              <a:spcAft>
                <a:spcPts val="0"/>
              </a:spcAft>
              <a:buSzPts val="1200"/>
              <a:buNone/>
              <a:defRPr sz="1200"/>
            </a:lvl5pPr>
            <a:lvl6pPr lvl="5" rtl="0">
              <a:lnSpc>
                <a:spcPct val="90000"/>
              </a:lnSpc>
              <a:spcBef>
                <a:spcPts val="400"/>
              </a:spcBef>
              <a:spcAft>
                <a:spcPts val="0"/>
              </a:spcAft>
              <a:buSzPts val="1200"/>
              <a:buNone/>
              <a:defRPr sz="1200"/>
            </a:lvl6pPr>
            <a:lvl7pPr lvl="6" rtl="0">
              <a:lnSpc>
                <a:spcPct val="90000"/>
              </a:lnSpc>
              <a:spcBef>
                <a:spcPts val="400"/>
              </a:spcBef>
              <a:spcAft>
                <a:spcPts val="0"/>
              </a:spcAft>
              <a:buSzPts val="1200"/>
              <a:buNone/>
              <a:defRPr sz="1200"/>
            </a:lvl7pPr>
            <a:lvl8pPr lvl="7" rtl="0">
              <a:lnSpc>
                <a:spcPct val="90000"/>
              </a:lnSpc>
              <a:spcBef>
                <a:spcPts val="400"/>
              </a:spcBef>
              <a:spcAft>
                <a:spcPts val="0"/>
              </a:spcAft>
              <a:buSzPts val="1200"/>
              <a:buNone/>
              <a:defRPr sz="1200"/>
            </a:lvl8pPr>
            <a:lvl9pPr lvl="8" rtl="0">
              <a:lnSpc>
                <a:spcPct val="90000"/>
              </a:lnSpc>
              <a:spcBef>
                <a:spcPts val="400"/>
              </a:spcBef>
              <a:spcAft>
                <a:spcPts val="400"/>
              </a:spcAft>
              <a:buSzPts val="1200"/>
              <a:buNone/>
              <a:defRPr sz="1200"/>
            </a:lvl9pPr>
          </a:lstStyle>
          <a:p/>
        </p:txBody>
      </p:sp>
      <p:sp>
        <p:nvSpPr>
          <p:cNvPr id="2381" name="Google Shape;2381;p81"/>
          <p:cNvSpPr txBox="1"/>
          <p:nvPr>
            <p:ph idx="1" type="body"/>
          </p:nvPr>
        </p:nvSpPr>
        <p:spPr>
          <a:xfrm>
            <a:off x="539375" y="2098290"/>
            <a:ext cx="2514600" cy="139800"/>
          </a:xfrm>
          <a:prstGeom prst="rect">
            <a:avLst/>
          </a:prstGeom>
          <a:solidFill>
            <a:schemeClr val="lt1"/>
          </a:solidFill>
        </p:spPr>
        <p:txBody>
          <a:bodyPr anchorCtr="0" anchor="b" bIns="0" lIns="0" spcFirstLastPara="1" rIns="0" wrap="square" tIns="0">
            <a:spAutoFit/>
          </a:bodyPr>
          <a:lstStyle>
            <a:lvl1pPr indent="-279400" lvl="0" marL="457200" rtl="0">
              <a:lnSpc>
                <a:spcPct val="100000"/>
              </a:lnSpc>
              <a:spcBef>
                <a:spcPts val="0"/>
              </a:spcBef>
              <a:spcAft>
                <a:spcPts val="0"/>
              </a:spcAft>
              <a:buSzPts val="800"/>
              <a:buChar char="●"/>
              <a:defRPr b="1" sz="800"/>
            </a:lvl1pPr>
            <a:lvl2pPr indent="-279400" lvl="1" marL="914400" rtl="0">
              <a:lnSpc>
                <a:spcPct val="100000"/>
              </a:lnSpc>
              <a:spcBef>
                <a:spcPts val="0"/>
              </a:spcBef>
              <a:spcAft>
                <a:spcPts val="0"/>
              </a:spcAft>
              <a:buSzPts val="800"/>
              <a:buChar char="○"/>
              <a:defRPr sz="800"/>
            </a:lvl2pPr>
            <a:lvl3pPr indent="-279400" lvl="2" marL="1371600" rtl="0">
              <a:lnSpc>
                <a:spcPct val="100000"/>
              </a:lnSpc>
              <a:spcBef>
                <a:spcPts val="0"/>
              </a:spcBef>
              <a:spcAft>
                <a:spcPts val="0"/>
              </a:spcAft>
              <a:buSzPts val="800"/>
              <a:buChar char="■"/>
              <a:defRPr sz="800"/>
            </a:lvl3pPr>
            <a:lvl4pPr indent="-279400" lvl="3" marL="1828800" rtl="0">
              <a:lnSpc>
                <a:spcPct val="100000"/>
              </a:lnSpc>
              <a:spcBef>
                <a:spcPts val="0"/>
              </a:spcBef>
              <a:spcAft>
                <a:spcPts val="0"/>
              </a:spcAft>
              <a:buSzPts val="800"/>
              <a:buChar char="●"/>
              <a:defRPr sz="800"/>
            </a:lvl4pPr>
            <a:lvl5pPr indent="-279400" lvl="4" marL="2286000" rtl="0">
              <a:lnSpc>
                <a:spcPct val="100000"/>
              </a:lnSpc>
              <a:spcBef>
                <a:spcPts val="0"/>
              </a:spcBef>
              <a:spcAft>
                <a:spcPts val="0"/>
              </a:spcAft>
              <a:buSzPts val="800"/>
              <a:buChar char="○"/>
              <a:defRPr sz="800"/>
            </a:lvl5pPr>
            <a:lvl6pPr indent="-279400" lvl="5" marL="2743200" rtl="0">
              <a:lnSpc>
                <a:spcPct val="100000"/>
              </a:lnSpc>
              <a:spcBef>
                <a:spcPts val="0"/>
              </a:spcBef>
              <a:spcAft>
                <a:spcPts val="0"/>
              </a:spcAft>
              <a:buSzPts val="800"/>
              <a:buChar char="■"/>
              <a:defRPr sz="800"/>
            </a:lvl6pPr>
            <a:lvl7pPr indent="-279400" lvl="6" marL="3200400" rtl="0">
              <a:lnSpc>
                <a:spcPct val="100000"/>
              </a:lnSpc>
              <a:spcBef>
                <a:spcPts val="0"/>
              </a:spcBef>
              <a:spcAft>
                <a:spcPts val="0"/>
              </a:spcAft>
              <a:buSzPts val="800"/>
              <a:buChar char="●"/>
              <a:defRPr sz="800"/>
            </a:lvl7pPr>
            <a:lvl8pPr indent="-279400" lvl="7" marL="3657600" rtl="0">
              <a:lnSpc>
                <a:spcPct val="100000"/>
              </a:lnSpc>
              <a:spcBef>
                <a:spcPts val="0"/>
              </a:spcBef>
              <a:spcAft>
                <a:spcPts val="0"/>
              </a:spcAft>
              <a:buSzPts val="800"/>
              <a:buChar char="○"/>
              <a:defRPr sz="800"/>
            </a:lvl8pPr>
            <a:lvl9pPr indent="-279400" lvl="8" marL="4114800" rtl="0">
              <a:lnSpc>
                <a:spcPct val="100000"/>
              </a:lnSpc>
              <a:spcBef>
                <a:spcPts val="0"/>
              </a:spcBef>
              <a:spcAft>
                <a:spcPts val="0"/>
              </a:spcAft>
              <a:buSzPts val="800"/>
              <a:buChar char="■"/>
              <a:defRPr sz="800"/>
            </a:lvl9pPr>
          </a:lstStyle>
          <a:p/>
        </p:txBody>
      </p:sp>
      <p:sp>
        <p:nvSpPr>
          <p:cNvPr id="2382" name="Google Shape;2382;p81"/>
          <p:cNvSpPr/>
          <p:nvPr/>
        </p:nvSpPr>
        <p:spPr>
          <a:xfrm>
            <a:off x="3279653" y="886975"/>
            <a:ext cx="2743200" cy="3942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81"/>
          <p:cNvSpPr/>
          <p:nvPr>
            <p:ph idx="4" type="pic"/>
          </p:nvPr>
        </p:nvSpPr>
        <p:spPr>
          <a:xfrm>
            <a:off x="3279654" y="886975"/>
            <a:ext cx="2743200" cy="1837500"/>
          </a:xfrm>
          <a:prstGeom prst="rect">
            <a:avLst/>
          </a:prstGeom>
          <a:noFill/>
          <a:ln>
            <a:noFill/>
          </a:ln>
        </p:spPr>
      </p:sp>
      <p:sp>
        <p:nvSpPr>
          <p:cNvPr id="2384" name="Google Shape;2384;p81"/>
          <p:cNvSpPr txBox="1"/>
          <p:nvPr>
            <p:ph idx="5" type="title"/>
          </p:nvPr>
        </p:nvSpPr>
        <p:spPr>
          <a:xfrm>
            <a:off x="3398404" y="2300499"/>
            <a:ext cx="2514600" cy="2527500"/>
          </a:xfrm>
          <a:prstGeom prst="rect">
            <a:avLst/>
          </a:prstGeom>
          <a:solidFill>
            <a:schemeClr val="lt1"/>
          </a:solidFill>
        </p:spPr>
        <p:txBody>
          <a:bodyPr anchorCtr="0" anchor="t" bIns="182875" lIns="91425" spcFirstLastPara="1" rIns="91425" wrap="square" tIns="91425">
            <a:noAutofit/>
          </a:bodyPr>
          <a:lstStyle>
            <a:lvl1pPr lvl="0" rtl="0">
              <a:lnSpc>
                <a:spcPct val="90000"/>
              </a:lnSpc>
              <a:spcBef>
                <a:spcPts val="0"/>
              </a:spcBef>
              <a:spcAft>
                <a:spcPts val="0"/>
              </a:spcAft>
              <a:buSzPts val="1200"/>
              <a:buNone/>
              <a:defRPr sz="1200"/>
            </a:lvl1pPr>
            <a:lvl2pPr lvl="1" rtl="0">
              <a:lnSpc>
                <a:spcPct val="90000"/>
              </a:lnSpc>
              <a:spcBef>
                <a:spcPts val="400"/>
              </a:spcBef>
              <a:spcAft>
                <a:spcPts val="0"/>
              </a:spcAft>
              <a:buSzPts val="1200"/>
              <a:buNone/>
              <a:defRPr sz="1200"/>
            </a:lvl2pPr>
            <a:lvl3pPr lvl="2" rtl="0">
              <a:lnSpc>
                <a:spcPct val="90000"/>
              </a:lnSpc>
              <a:spcBef>
                <a:spcPts val="400"/>
              </a:spcBef>
              <a:spcAft>
                <a:spcPts val="0"/>
              </a:spcAft>
              <a:buSzPts val="1200"/>
              <a:buNone/>
              <a:defRPr sz="1200"/>
            </a:lvl3pPr>
            <a:lvl4pPr lvl="3" rtl="0">
              <a:lnSpc>
                <a:spcPct val="90000"/>
              </a:lnSpc>
              <a:spcBef>
                <a:spcPts val="400"/>
              </a:spcBef>
              <a:spcAft>
                <a:spcPts val="0"/>
              </a:spcAft>
              <a:buSzPts val="1200"/>
              <a:buNone/>
              <a:defRPr sz="1200"/>
            </a:lvl4pPr>
            <a:lvl5pPr lvl="4" rtl="0">
              <a:lnSpc>
                <a:spcPct val="90000"/>
              </a:lnSpc>
              <a:spcBef>
                <a:spcPts val="400"/>
              </a:spcBef>
              <a:spcAft>
                <a:spcPts val="0"/>
              </a:spcAft>
              <a:buSzPts val="1200"/>
              <a:buNone/>
              <a:defRPr sz="1200"/>
            </a:lvl5pPr>
            <a:lvl6pPr lvl="5" rtl="0">
              <a:lnSpc>
                <a:spcPct val="90000"/>
              </a:lnSpc>
              <a:spcBef>
                <a:spcPts val="400"/>
              </a:spcBef>
              <a:spcAft>
                <a:spcPts val="0"/>
              </a:spcAft>
              <a:buSzPts val="1200"/>
              <a:buNone/>
              <a:defRPr sz="1200"/>
            </a:lvl6pPr>
            <a:lvl7pPr lvl="6" rtl="0">
              <a:lnSpc>
                <a:spcPct val="90000"/>
              </a:lnSpc>
              <a:spcBef>
                <a:spcPts val="400"/>
              </a:spcBef>
              <a:spcAft>
                <a:spcPts val="0"/>
              </a:spcAft>
              <a:buSzPts val="1200"/>
              <a:buNone/>
              <a:defRPr sz="1200"/>
            </a:lvl7pPr>
            <a:lvl8pPr lvl="7" rtl="0">
              <a:lnSpc>
                <a:spcPct val="90000"/>
              </a:lnSpc>
              <a:spcBef>
                <a:spcPts val="400"/>
              </a:spcBef>
              <a:spcAft>
                <a:spcPts val="0"/>
              </a:spcAft>
              <a:buSzPts val="1200"/>
              <a:buNone/>
              <a:defRPr sz="1200"/>
            </a:lvl8pPr>
            <a:lvl9pPr lvl="8" rtl="0">
              <a:lnSpc>
                <a:spcPct val="90000"/>
              </a:lnSpc>
              <a:spcBef>
                <a:spcPts val="400"/>
              </a:spcBef>
              <a:spcAft>
                <a:spcPts val="400"/>
              </a:spcAft>
              <a:buSzPts val="1200"/>
              <a:buNone/>
              <a:defRPr sz="1200"/>
            </a:lvl9pPr>
          </a:lstStyle>
          <a:p/>
        </p:txBody>
      </p:sp>
      <p:sp>
        <p:nvSpPr>
          <p:cNvPr id="2385" name="Google Shape;2385;p81"/>
          <p:cNvSpPr txBox="1"/>
          <p:nvPr>
            <p:ph idx="6" type="body"/>
          </p:nvPr>
        </p:nvSpPr>
        <p:spPr>
          <a:xfrm>
            <a:off x="3398403" y="2098290"/>
            <a:ext cx="2514600" cy="139800"/>
          </a:xfrm>
          <a:prstGeom prst="rect">
            <a:avLst/>
          </a:prstGeom>
          <a:solidFill>
            <a:schemeClr val="lt1"/>
          </a:solidFill>
        </p:spPr>
        <p:txBody>
          <a:bodyPr anchorCtr="0" anchor="b" bIns="0" lIns="0" spcFirstLastPara="1" rIns="0" wrap="square" tIns="0">
            <a:spAutoFit/>
          </a:bodyPr>
          <a:lstStyle>
            <a:lvl1pPr indent="-279400" lvl="0" marL="457200" rtl="0">
              <a:lnSpc>
                <a:spcPct val="100000"/>
              </a:lnSpc>
              <a:spcBef>
                <a:spcPts val="0"/>
              </a:spcBef>
              <a:spcAft>
                <a:spcPts val="0"/>
              </a:spcAft>
              <a:buSzPts val="800"/>
              <a:buChar char="●"/>
              <a:defRPr b="1" sz="800"/>
            </a:lvl1pPr>
            <a:lvl2pPr indent="-279400" lvl="1" marL="914400" rtl="0">
              <a:lnSpc>
                <a:spcPct val="100000"/>
              </a:lnSpc>
              <a:spcBef>
                <a:spcPts val="0"/>
              </a:spcBef>
              <a:spcAft>
                <a:spcPts val="0"/>
              </a:spcAft>
              <a:buSzPts val="800"/>
              <a:buChar char="○"/>
              <a:defRPr sz="800"/>
            </a:lvl2pPr>
            <a:lvl3pPr indent="-279400" lvl="2" marL="1371600" rtl="0">
              <a:lnSpc>
                <a:spcPct val="100000"/>
              </a:lnSpc>
              <a:spcBef>
                <a:spcPts val="0"/>
              </a:spcBef>
              <a:spcAft>
                <a:spcPts val="0"/>
              </a:spcAft>
              <a:buSzPts val="800"/>
              <a:buChar char="■"/>
              <a:defRPr sz="800"/>
            </a:lvl3pPr>
            <a:lvl4pPr indent="-279400" lvl="3" marL="1828800" rtl="0">
              <a:lnSpc>
                <a:spcPct val="100000"/>
              </a:lnSpc>
              <a:spcBef>
                <a:spcPts val="0"/>
              </a:spcBef>
              <a:spcAft>
                <a:spcPts val="0"/>
              </a:spcAft>
              <a:buSzPts val="800"/>
              <a:buChar char="●"/>
              <a:defRPr sz="800"/>
            </a:lvl4pPr>
            <a:lvl5pPr indent="-279400" lvl="4" marL="2286000" rtl="0">
              <a:lnSpc>
                <a:spcPct val="100000"/>
              </a:lnSpc>
              <a:spcBef>
                <a:spcPts val="0"/>
              </a:spcBef>
              <a:spcAft>
                <a:spcPts val="0"/>
              </a:spcAft>
              <a:buSzPts val="800"/>
              <a:buChar char="○"/>
              <a:defRPr sz="800"/>
            </a:lvl5pPr>
            <a:lvl6pPr indent="-279400" lvl="5" marL="2743200" rtl="0">
              <a:lnSpc>
                <a:spcPct val="100000"/>
              </a:lnSpc>
              <a:spcBef>
                <a:spcPts val="0"/>
              </a:spcBef>
              <a:spcAft>
                <a:spcPts val="0"/>
              </a:spcAft>
              <a:buSzPts val="800"/>
              <a:buChar char="■"/>
              <a:defRPr sz="800"/>
            </a:lvl6pPr>
            <a:lvl7pPr indent="-279400" lvl="6" marL="3200400" rtl="0">
              <a:lnSpc>
                <a:spcPct val="100000"/>
              </a:lnSpc>
              <a:spcBef>
                <a:spcPts val="0"/>
              </a:spcBef>
              <a:spcAft>
                <a:spcPts val="0"/>
              </a:spcAft>
              <a:buSzPts val="800"/>
              <a:buChar char="●"/>
              <a:defRPr sz="800"/>
            </a:lvl7pPr>
            <a:lvl8pPr indent="-279400" lvl="7" marL="3657600" rtl="0">
              <a:lnSpc>
                <a:spcPct val="100000"/>
              </a:lnSpc>
              <a:spcBef>
                <a:spcPts val="0"/>
              </a:spcBef>
              <a:spcAft>
                <a:spcPts val="0"/>
              </a:spcAft>
              <a:buSzPts val="800"/>
              <a:buChar char="○"/>
              <a:defRPr sz="800"/>
            </a:lvl8pPr>
            <a:lvl9pPr indent="-279400" lvl="8" marL="4114800" rtl="0">
              <a:lnSpc>
                <a:spcPct val="100000"/>
              </a:lnSpc>
              <a:spcBef>
                <a:spcPts val="0"/>
              </a:spcBef>
              <a:spcAft>
                <a:spcPts val="0"/>
              </a:spcAft>
              <a:buSzPts val="800"/>
              <a:buChar char="■"/>
              <a:defRPr sz="800"/>
            </a:lvl9pPr>
          </a:lstStyle>
          <a:p/>
        </p:txBody>
      </p:sp>
      <p:sp>
        <p:nvSpPr>
          <p:cNvPr id="2386" name="Google Shape;2386;p81"/>
          <p:cNvSpPr/>
          <p:nvPr/>
        </p:nvSpPr>
        <p:spPr>
          <a:xfrm>
            <a:off x="6140022" y="886975"/>
            <a:ext cx="2743200" cy="3942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81"/>
          <p:cNvSpPr/>
          <p:nvPr>
            <p:ph idx="7" type="pic"/>
          </p:nvPr>
        </p:nvSpPr>
        <p:spPr>
          <a:xfrm>
            <a:off x="6140024" y="886975"/>
            <a:ext cx="2743200" cy="1837500"/>
          </a:xfrm>
          <a:prstGeom prst="rect">
            <a:avLst/>
          </a:prstGeom>
          <a:noFill/>
          <a:ln>
            <a:noFill/>
          </a:ln>
        </p:spPr>
      </p:sp>
      <p:sp>
        <p:nvSpPr>
          <p:cNvPr id="2388" name="Google Shape;2388;p81"/>
          <p:cNvSpPr txBox="1"/>
          <p:nvPr>
            <p:ph idx="8" type="title"/>
          </p:nvPr>
        </p:nvSpPr>
        <p:spPr>
          <a:xfrm>
            <a:off x="6258774" y="2300499"/>
            <a:ext cx="2514600" cy="2527500"/>
          </a:xfrm>
          <a:prstGeom prst="rect">
            <a:avLst/>
          </a:prstGeom>
          <a:solidFill>
            <a:schemeClr val="lt1"/>
          </a:solidFill>
        </p:spPr>
        <p:txBody>
          <a:bodyPr anchorCtr="0" anchor="t" bIns="182875" lIns="91425" spcFirstLastPara="1" rIns="91425" wrap="square" tIns="91425">
            <a:noAutofit/>
          </a:bodyPr>
          <a:lstStyle>
            <a:lvl1pPr lvl="0" rtl="0">
              <a:lnSpc>
                <a:spcPct val="90000"/>
              </a:lnSpc>
              <a:spcBef>
                <a:spcPts val="0"/>
              </a:spcBef>
              <a:spcAft>
                <a:spcPts val="0"/>
              </a:spcAft>
              <a:buSzPts val="1200"/>
              <a:buNone/>
              <a:defRPr sz="1200"/>
            </a:lvl1pPr>
            <a:lvl2pPr lvl="1" rtl="0">
              <a:lnSpc>
                <a:spcPct val="90000"/>
              </a:lnSpc>
              <a:spcBef>
                <a:spcPts val="400"/>
              </a:spcBef>
              <a:spcAft>
                <a:spcPts val="0"/>
              </a:spcAft>
              <a:buSzPts val="1200"/>
              <a:buNone/>
              <a:defRPr sz="1200"/>
            </a:lvl2pPr>
            <a:lvl3pPr lvl="2" rtl="0">
              <a:lnSpc>
                <a:spcPct val="90000"/>
              </a:lnSpc>
              <a:spcBef>
                <a:spcPts val="400"/>
              </a:spcBef>
              <a:spcAft>
                <a:spcPts val="0"/>
              </a:spcAft>
              <a:buSzPts val="1200"/>
              <a:buNone/>
              <a:defRPr sz="1200"/>
            </a:lvl3pPr>
            <a:lvl4pPr lvl="3" rtl="0">
              <a:lnSpc>
                <a:spcPct val="90000"/>
              </a:lnSpc>
              <a:spcBef>
                <a:spcPts val="400"/>
              </a:spcBef>
              <a:spcAft>
                <a:spcPts val="0"/>
              </a:spcAft>
              <a:buSzPts val="1200"/>
              <a:buNone/>
              <a:defRPr sz="1200"/>
            </a:lvl4pPr>
            <a:lvl5pPr lvl="4" rtl="0">
              <a:lnSpc>
                <a:spcPct val="90000"/>
              </a:lnSpc>
              <a:spcBef>
                <a:spcPts val="400"/>
              </a:spcBef>
              <a:spcAft>
                <a:spcPts val="0"/>
              </a:spcAft>
              <a:buSzPts val="1200"/>
              <a:buNone/>
              <a:defRPr sz="1200"/>
            </a:lvl5pPr>
            <a:lvl6pPr lvl="5" rtl="0">
              <a:lnSpc>
                <a:spcPct val="90000"/>
              </a:lnSpc>
              <a:spcBef>
                <a:spcPts val="400"/>
              </a:spcBef>
              <a:spcAft>
                <a:spcPts val="0"/>
              </a:spcAft>
              <a:buSzPts val="1200"/>
              <a:buNone/>
              <a:defRPr sz="1200"/>
            </a:lvl6pPr>
            <a:lvl7pPr lvl="6" rtl="0">
              <a:lnSpc>
                <a:spcPct val="90000"/>
              </a:lnSpc>
              <a:spcBef>
                <a:spcPts val="400"/>
              </a:spcBef>
              <a:spcAft>
                <a:spcPts val="0"/>
              </a:spcAft>
              <a:buSzPts val="1200"/>
              <a:buNone/>
              <a:defRPr sz="1200"/>
            </a:lvl7pPr>
            <a:lvl8pPr lvl="7" rtl="0">
              <a:lnSpc>
                <a:spcPct val="90000"/>
              </a:lnSpc>
              <a:spcBef>
                <a:spcPts val="400"/>
              </a:spcBef>
              <a:spcAft>
                <a:spcPts val="0"/>
              </a:spcAft>
              <a:buSzPts val="1200"/>
              <a:buNone/>
              <a:defRPr sz="1200"/>
            </a:lvl8pPr>
            <a:lvl9pPr lvl="8" rtl="0">
              <a:lnSpc>
                <a:spcPct val="90000"/>
              </a:lnSpc>
              <a:spcBef>
                <a:spcPts val="400"/>
              </a:spcBef>
              <a:spcAft>
                <a:spcPts val="400"/>
              </a:spcAft>
              <a:buSzPts val="1200"/>
              <a:buNone/>
              <a:defRPr sz="1200"/>
            </a:lvl9pPr>
          </a:lstStyle>
          <a:p/>
        </p:txBody>
      </p:sp>
      <p:sp>
        <p:nvSpPr>
          <p:cNvPr id="2389" name="Google Shape;2389;p81"/>
          <p:cNvSpPr txBox="1"/>
          <p:nvPr>
            <p:ph idx="9" type="body"/>
          </p:nvPr>
        </p:nvSpPr>
        <p:spPr>
          <a:xfrm>
            <a:off x="6258772" y="2098290"/>
            <a:ext cx="2514600" cy="139800"/>
          </a:xfrm>
          <a:prstGeom prst="rect">
            <a:avLst/>
          </a:prstGeom>
          <a:solidFill>
            <a:schemeClr val="lt1"/>
          </a:solidFill>
        </p:spPr>
        <p:txBody>
          <a:bodyPr anchorCtr="0" anchor="b" bIns="0" lIns="0" spcFirstLastPara="1" rIns="0" wrap="square" tIns="0">
            <a:spAutoFit/>
          </a:bodyPr>
          <a:lstStyle>
            <a:lvl1pPr indent="-279400" lvl="0" marL="457200" rtl="0">
              <a:lnSpc>
                <a:spcPct val="100000"/>
              </a:lnSpc>
              <a:spcBef>
                <a:spcPts val="0"/>
              </a:spcBef>
              <a:spcAft>
                <a:spcPts val="0"/>
              </a:spcAft>
              <a:buSzPts val="800"/>
              <a:buChar char="●"/>
              <a:defRPr b="1" sz="800"/>
            </a:lvl1pPr>
            <a:lvl2pPr indent="-279400" lvl="1" marL="914400" rtl="0">
              <a:lnSpc>
                <a:spcPct val="100000"/>
              </a:lnSpc>
              <a:spcBef>
                <a:spcPts val="0"/>
              </a:spcBef>
              <a:spcAft>
                <a:spcPts val="0"/>
              </a:spcAft>
              <a:buSzPts val="800"/>
              <a:buChar char="○"/>
              <a:defRPr sz="800"/>
            </a:lvl2pPr>
            <a:lvl3pPr indent="-279400" lvl="2" marL="1371600" rtl="0">
              <a:lnSpc>
                <a:spcPct val="100000"/>
              </a:lnSpc>
              <a:spcBef>
                <a:spcPts val="0"/>
              </a:spcBef>
              <a:spcAft>
                <a:spcPts val="0"/>
              </a:spcAft>
              <a:buSzPts val="800"/>
              <a:buChar char="■"/>
              <a:defRPr sz="800"/>
            </a:lvl3pPr>
            <a:lvl4pPr indent="-279400" lvl="3" marL="1828800" rtl="0">
              <a:lnSpc>
                <a:spcPct val="100000"/>
              </a:lnSpc>
              <a:spcBef>
                <a:spcPts val="0"/>
              </a:spcBef>
              <a:spcAft>
                <a:spcPts val="0"/>
              </a:spcAft>
              <a:buSzPts val="800"/>
              <a:buChar char="●"/>
              <a:defRPr sz="800"/>
            </a:lvl4pPr>
            <a:lvl5pPr indent="-279400" lvl="4" marL="2286000" rtl="0">
              <a:lnSpc>
                <a:spcPct val="100000"/>
              </a:lnSpc>
              <a:spcBef>
                <a:spcPts val="0"/>
              </a:spcBef>
              <a:spcAft>
                <a:spcPts val="0"/>
              </a:spcAft>
              <a:buSzPts val="800"/>
              <a:buChar char="○"/>
              <a:defRPr sz="800"/>
            </a:lvl5pPr>
            <a:lvl6pPr indent="-279400" lvl="5" marL="2743200" rtl="0">
              <a:lnSpc>
                <a:spcPct val="100000"/>
              </a:lnSpc>
              <a:spcBef>
                <a:spcPts val="0"/>
              </a:spcBef>
              <a:spcAft>
                <a:spcPts val="0"/>
              </a:spcAft>
              <a:buSzPts val="800"/>
              <a:buChar char="■"/>
              <a:defRPr sz="800"/>
            </a:lvl6pPr>
            <a:lvl7pPr indent="-279400" lvl="6" marL="3200400" rtl="0">
              <a:lnSpc>
                <a:spcPct val="100000"/>
              </a:lnSpc>
              <a:spcBef>
                <a:spcPts val="0"/>
              </a:spcBef>
              <a:spcAft>
                <a:spcPts val="0"/>
              </a:spcAft>
              <a:buSzPts val="800"/>
              <a:buChar char="●"/>
              <a:defRPr sz="800"/>
            </a:lvl7pPr>
            <a:lvl8pPr indent="-279400" lvl="7" marL="3657600" rtl="0">
              <a:lnSpc>
                <a:spcPct val="100000"/>
              </a:lnSpc>
              <a:spcBef>
                <a:spcPts val="0"/>
              </a:spcBef>
              <a:spcAft>
                <a:spcPts val="0"/>
              </a:spcAft>
              <a:buSzPts val="800"/>
              <a:buChar char="○"/>
              <a:defRPr sz="800"/>
            </a:lvl8pPr>
            <a:lvl9pPr indent="-279400" lvl="8" marL="4114800" rtl="0">
              <a:lnSpc>
                <a:spcPct val="100000"/>
              </a:lnSpc>
              <a:spcBef>
                <a:spcPts val="0"/>
              </a:spcBef>
              <a:spcAft>
                <a:spcPts val="0"/>
              </a:spcAft>
              <a:buSzPts val="800"/>
              <a:buChar char="■"/>
              <a:defRPr sz="800"/>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only slide options divider &gt;&gt;&gt; choose from following templates →">
  <p:cSld name="CUSTOM_23_1_1_1_1_2_1_1_1_1_1_1_1_1_1_2_1">
    <p:bg>
      <p:bgPr>
        <a:solidFill>
          <a:schemeClr val="lt2"/>
        </a:solidFill>
      </p:bgPr>
    </p:bg>
    <p:spTree>
      <p:nvGrpSpPr>
        <p:cNvPr id="2390" name="Shape 2390"/>
        <p:cNvGrpSpPr/>
        <p:nvPr/>
      </p:nvGrpSpPr>
      <p:grpSpPr>
        <a:xfrm>
          <a:off x="0" y="0"/>
          <a:ext cx="0" cy="0"/>
          <a:chOff x="0" y="0"/>
          <a:chExt cx="0" cy="0"/>
        </a:xfrm>
      </p:grpSpPr>
      <p:sp>
        <p:nvSpPr>
          <p:cNvPr id="2391" name="Google Shape;2391;p82"/>
          <p:cNvSpPr txBox="1"/>
          <p:nvPr/>
        </p:nvSpPr>
        <p:spPr>
          <a:xfrm>
            <a:off x="2411725" y="1579999"/>
            <a:ext cx="6288300" cy="19950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None/>
            </a:pPr>
            <a:r>
              <a:rPr b="1" lang="en" sz="7200">
                <a:solidFill>
                  <a:srgbClr val="FFFFFF"/>
                </a:solidFill>
                <a:highlight>
                  <a:schemeClr val="dk1"/>
                </a:highlight>
              </a:rPr>
              <a:t>Title only</a:t>
            </a:r>
            <a:r>
              <a:rPr b="1" lang="en" sz="7200">
                <a:solidFill>
                  <a:srgbClr val="FFFFFF"/>
                </a:solidFill>
                <a:highlight>
                  <a:schemeClr val="dk1"/>
                </a:highlight>
              </a:rPr>
              <a:t> slide options</a:t>
            </a:r>
            <a:endParaRPr b="1" sz="7200">
              <a:solidFill>
                <a:srgbClr val="FFFFFF"/>
              </a:solidFill>
              <a:highlight>
                <a:schemeClr val="dk1"/>
              </a:highlight>
            </a:endParaRPr>
          </a:p>
        </p:txBody>
      </p:sp>
      <p:sp>
        <p:nvSpPr>
          <p:cNvPr id="2392" name="Google Shape;2392;p82"/>
          <p:cNvSpPr/>
          <p:nvPr/>
        </p:nvSpPr>
        <p:spPr>
          <a:xfrm>
            <a:off x="0" y="0"/>
            <a:ext cx="2168400" cy="5143500"/>
          </a:xfrm>
          <a:prstGeom prst="rightArrowCallout">
            <a:avLst>
              <a:gd fmla="val 25000" name="adj1"/>
              <a:gd fmla="val 25000" name="adj2"/>
              <a:gd fmla="val 25000" name="adj3"/>
              <a:gd fmla="val 64977" name="adj4"/>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only — white">
  <p:cSld name="CUSTOM_22_1_1_1_1_1_1_1_1_1_1_1_1_1_2">
    <p:spTree>
      <p:nvGrpSpPr>
        <p:cNvPr id="2393" name="Shape 2393"/>
        <p:cNvGrpSpPr/>
        <p:nvPr/>
      </p:nvGrpSpPr>
      <p:grpSpPr>
        <a:xfrm>
          <a:off x="0" y="0"/>
          <a:ext cx="0" cy="0"/>
          <a:chOff x="0" y="0"/>
          <a:chExt cx="0" cy="0"/>
        </a:xfrm>
      </p:grpSpPr>
      <p:sp>
        <p:nvSpPr>
          <p:cNvPr id="2394" name="Google Shape;2394;p83"/>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only, 1 column — white">
  <p:cSld name="CUSTOM_23_1_1_1_1_1_1_1_1_1_1_1_1_1_2">
    <p:spTree>
      <p:nvGrpSpPr>
        <p:cNvPr id="2395" name="Shape 2395"/>
        <p:cNvGrpSpPr/>
        <p:nvPr/>
      </p:nvGrpSpPr>
      <p:grpSpPr>
        <a:xfrm>
          <a:off x="0" y="0"/>
          <a:ext cx="0" cy="0"/>
          <a:chOff x="0" y="0"/>
          <a:chExt cx="0" cy="0"/>
        </a:xfrm>
      </p:grpSpPr>
      <p:sp>
        <p:nvSpPr>
          <p:cNvPr id="2396" name="Google Shape;2396;p84"/>
          <p:cNvSpPr txBox="1"/>
          <p:nvPr>
            <p:ph type="title"/>
          </p:nvPr>
        </p:nvSpPr>
        <p:spPr>
          <a:xfrm>
            <a:off x="420625" y="320050"/>
            <a:ext cx="2414100" cy="4508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only, 1 column — white">
  <p:cSld name="CUSTOM_22_1_1_1_1_1_1_1_1_1_1_1_2_1">
    <p:spTree>
      <p:nvGrpSpPr>
        <p:cNvPr id="2397" name="Shape 2397"/>
        <p:cNvGrpSpPr/>
        <p:nvPr/>
      </p:nvGrpSpPr>
      <p:grpSpPr>
        <a:xfrm>
          <a:off x="0" y="0"/>
          <a:ext cx="0" cy="0"/>
          <a:chOff x="0" y="0"/>
          <a:chExt cx="0" cy="0"/>
        </a:xfrm>
      </p:grpSpPr>
      <p:sp>
        <p:nvSpPr>
          <p:cNvPr id="2398" name="Google Shape;2398;p85"/>
          <p:cNvSpPr txBox="1"/>
          <p:nvPr>
            <p:ph type="title"/>
          </p:nvPr>
        </p:nvSpPr>
        <p:spPr>
          <a:xfrm>
            <a:off x="420625" y="320050"/>
            <a:ext cx="2414100" cy="4508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pic>
        <p:nvPicPr>
          <p:cNvPr descr="ASU_Horiz_RGB_Digital_MaroonGold.png" id="2399" name="Google Shape;2399;p85"/>
          <p:cNvPicPr preferRelativeResize="0"/>
          <p:nvPr/>
        </p:nvPicPr>
        <p:blipFill rotWithShape="1">
          <a:blip r:embed="rId2">
            <a:alphaModFix/>
          </a:blip>
          <a:srcRect b="0" l="0" r="57818" t="0"/>
          <a:stretch/>
        </p:blipFill>
        <p:spPr>
          <a:xfrm>
            <a:off x="7867711" y="4336142"/>
            <a:ext cx="989550" cy="651102"/>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only, image, 1 column">
  <p:cSld name="CUSTOM_23_1_1_1_1_1_1_2_1_1_1_1_1_1">
    <p:spTree>
      <p:nvGrpSpPr>
        <p:cNvPr id="2400" name="Shape 2400"/>
        <p:cNvGrpSpPr/>
        <p:nvPr/>
      </p:nvGrpSpPr>
      <p:grpSpPr>
        <a:xfrm>
          <a:off x="0" y="0"/>
          <a:ext cx="0" cy="0"/>
          <a:chOff x="0" y="0"/>
          <a:chExt cx="0" cy="0"/>
        </a:xfrm>
      </p:grpSpPr>
      <p:sp>
        <p:nvSpPr>
          <p:cNvPr id="2401" name="Google Shape;2401;p86"/>
          <p:cNvSpPr txBox="1"/>
          <p:nvPr>
            <p:ph type="title"/>
          </p:nvPr>
        </p:nvSpPr>
        <p:spPr>
          <a:xfrm>
            <a:off x="420625" y="320050"/>
            <a:ext cx="1993500" cy="5670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400">
                <a:highlight>
                  <a:schemeClr val="accent1"/>
                </a:highlight>
              </a:defRPr>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2402" name="Google Shape;2402;p86"/>
          <p:cNvSpPr/>
          <p:nvPr>
            <p:ph idx="2" type="pic"/>
          </p:nvPr>
        </p:nvSpPr>
        <p:spPr>
          <a:xfrm>
            <a:off x="2514600" y="0"/>
            <a:ext cx="6629700" cy="5143500"/>
          </a:xfrm>
          <a:prstGeom prst="rect">
            <a:avLst/>
          </a:prstGeom>
          <a:noFill/>
          <a:ln>
            <a:noFill/>
          </a:ln>
        </p:spPr>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only, image, 1 column">
  <p:cSld name="CUSTOM_23_1_1_1_1_2_1_1_1_1_1_1_1_1">
    <p:spTree>
      <p:nvGrpSpPr>
        <p:cNvPr id="2403" name="Shape 2403"/>
        <p:cNvGrpSpPr/>
        <p:nvPr/>
      </p:nvGrpSpPr>
      <p:grpSpPr>
        <a:xfrm>
          <a:off x="0" y="0"/>
          <a:ext cx="0" cy="0"/>
          <a:chOff x="0" y="0"/>
          <a:chExt cx="0" cy="0"/>
        </a:xfrm>
      </p:grpSpPr>
      <p:sp>
        <p:nvSpPr>
          <p:cNvPr id="2404" name="Google Shape;2404;p87"/>
          <p:cNvSpPr txBox="1"/>
          <p:nvPr>
            <p:ph type="title"/>
          </p:nvPr>
        </p:nvSpPr>
        <p:spPr>
          <a:xfrm>
            <a:off x="420625" y="320050"/>
            <a:ext cx="2414100" cy="4508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405" name="Google Shape;2405;p87"/>
          <p:cNvSpPr/>
          <p:nvPr>
            <p:ph idx="2" type="pic"/>
          </p:nvPr>
        </p:nvSpPr>
        <p:spPr>
          <a:xfrm>
            <a:off x="2935225" y="0"/>
            <a:ext cx="6209100" cy="5143500"/>
          </a:xfrm>
          <a:prstGeom prst="rect">
            <a:avLst/>
          </a:prstGeom>
          <a:noFill/>
          <a:ln>
            <a:noFill/>
          </a:ln>
        </p:spPr>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only, image, 1 col — black">
  <p:cSld name="CUSTOM_23_1_1_1_1_1_1_1_1_1_1_1_2_1_2">
    <p:spTree>
      <p:nvGrpSpPr>
        <p:cNvPr id="2406" name="Shape 2406"/>
        <p:cNvGrpSpPr/>
        <p:nvPr/>
      </p:nvGrpSpPr>
      <p:grpSpPr>
        <a:xfrm>
          <a:off x="0" y="0"/>
          <a:ext cx="0" cy="0"/>
          <a:chOff x="0" y="0"/>
          <a:chExt cx="0" cy="0"/>
        </a:xfrm>
      </p:grpSpPr>
      <p:sp>
        <p:nvSpPr>
          <p:cNvPr id="2407" name="Google Shape;2407;p88"/>
          <p:cNvSpPr txBox="1"/>
          <p:nvPr>
            <p:ph type="title"/>
          </p:nvPr>
        </p:nvSpPr>
        <p:spPr>
          <a:xfrm>
            <a:off x="420625" y="320050"/>
            <a:ext cx="1993500" cy="45081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400">
                <a:highlight>
                  <a:schemeClr val="accent1"/>
                </a:highlight>
              </a:defRPr>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2408" name="Google Shape;2408;p88"/>
          <p:cNvSpPr/>
          <p:nvPr/>
        </p:nvSpPr>
        <p:spPr>
          <a:xfrm>
            <a:off x="2514600" y="-50"/>
            <a:ext cx="6629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only, subtitle, 1 column — background image">
  <p:cSld name="CUSTOM_23_1_1_2_1_1_1_1_1_1_1_1_2">
    <p:spTree>
      <p:nvGrpSpPr>
        <p:cNvPr id="2409" name="Shape 2409"/>
        <p:cNvGrpSpPr/>
        <p:nvPr/>
      </p:nvGrpSpPr>
      <p:grpSpPr>
        <a:xfrm>
          <a:off x="0" y="0"/>
          <a:ext cx="0" cy="0"/>
          <a:chOff x="0" y="0"/>
          <a:chExt cx="0" cy="0"/>
        </a:xfrm>
      </p:grpSpPr>
      <p:sp>
        <p:nvSpPr>
          <p:cNvPr id="2410" name="Google Shape;2410;p89"/>
          <p:cNvSpPr/>
          <p:nvPr>
            <p:ph idx="2" type="pic"/>
          </p:nvPr>
        </p:nvSpPr>
        <p:spPr>
          <a:xfrm>
            <a:off x="9225" y="-9225"/>
            <a:ext cx="9144000" cy="5143500"/>
          </a:xfrm>
          <a:prstGeom prst="rect">
            <a:avLst/>
          </a:prstGeom>
          <a:noFill/>
          <a:ln>
            <a:noFill/>
          </a:ln>
        </p:spPr>
      </p:sp>
      <p:sp>
        <p:nvSpPr>
          <p:cNvPr id="2411" name="Google Shape;2411;p89"/>
          <p:cNvSpPr txBox="1"/>
          <p:nvPr>
            <p:ph type="title"/>
          </p:nvPr>
        </p:nvSpPr>
        <p:spPr>
          <a:xfrm>
            <a:off x="320175" y="320050"/>
            <a:ext cx="2514600" cy="869400"/>
          </a:xfrm>
          <a:prstGeom prst="rect">
            <a:avLst/>
          </a:prstGeom>
          <a:noFill/>
        </p:spPr>
        <p:txBody>
          <a:bodyPr anchorCtr="0" anchor="t" bIns="0" lIns="0" spcFirstLastPara="1" rIns="0" wrap="square" tIns="0">
            <a:noAutofit/>
          </a:bodyPr>
          <a:lstStyle>
            <a:lvl1pPr lvl="0" rtl="0">
              <a:lnSpc>
                <a:spcPct val="90000"/>
              </a:lnSpc>
              <a:spcBef>
                <a:spcPts val="0"/>
              </a:spcBef>
              <a:spcAft>
                <a:spcPts val="0"/>
              </a:spcAft>
              <a:buSzPts val="3200"/>
              <a:buNone/>
              <a:defRPr>
                <a:highlight>
                  <a:schemeClr val="accent1"/>
                </a:highlight>
              </a:defRPr>
            </a:lvl1pPr>
            <a:lvl2pPr lvl="1" rtl="0">
              <a:lnSpc>
                <a:spcPct val="90000"/>
              </a:lnSpc>
              <a:spcBef>
                <a:spcPts val="0"/>
              </a:spcBef>
              <a:spcAft>
                <a:spcPts val="0"/>
              </a:spcAft>
              <a:buSzPts val="3200"/>
              <a:buNone/>
              <a:defRPr sz="3200">
                <a:highlight>
                  <a:schemeClr val="accent1"/>
                </a:highlight>
              </a:defRPr>
            </a:lvl2pPr>
            <a:lvl3pPr lvl="2" rtl="0">
              <a:lnSpc>
                <a:spcPct val="90000"/>
              </a:lnSpc>
              <a:spcBef>
                <a:spcPts val="800"/>
              </a:spcBef>
              <a:spcAft>
                <a:spcPts val="0"/>
              </a:spcAft>
              <a:buSzPts val="3200"/>
              <a:buNone/>
              <a:defRPr sz="3200">
                <a:highlight>
                  <a:schemeClr val="accent1"/>
                </a:highlight>
              </a:defRPr>
            </a:lvl3pPr>
            <a:lvl4pPr lvl="3" rtl="0">
              <a:lnSpc>
                <a:spcPct val="90000"/>
              </a:lnSpc>
              <a:spcBef>
                <a:spcPts val="800"/>
              </a:spcBef>
              <a:spcAft>
                <a:spcPts val="0"/>
              </a:spcAft>
              <a:buSzPts val="3200"/>
              <a:buNone/>
              <a:defRPr sz="3200">
                <a:highlight>
                  <a:schemeClr val="accent1"/>
                </a:highlight>
              </a:defRPr>
            </a:lvl4pPr>
            <a:lvl5pPr lvl="4" rtl="0">
              <a:lnSpc>
                <a:spcPct val="90000"/>
              </a:lnSpc>
              <a:spcBef>
                <a:spcPts val="800"/>
              </a:spcBef>
              <a:spcAft>
                <a:spcPts val="0"/>
              </a:spcAft>
              <a:buSzPts val="3200"/>
              <a:buNone/>
              <a:defRPr sz="3200">
                <a:highlight>
                  <a:schemeClr val="accent1"/>
                </a:highlight>
              </a:defRPr>
            </a:lvl5pPr>
            <a:lvl6pPr lvl="5" rtl="0">
              <a:lnSpc>
                <a:spcPct val="90000"/>
              </a:lnSpc>
              <a:spcBef>
                <a:spcPts val="800"/>
              </a:spcBef>
              <a:spcAft>
                <a:spcPts val="0"/>
              </a:spcAft>
              <a:buSzPts val="3200"/>
              <a:buNone/>
              <a:defRPr sz="3200">
                <a:highlight>
                  <a:schemeClr val="accent1"/>
                </a:highlight>
              </a:defRPr>
            </a:lvl6pPr>
            <a:lvl7pPr lvl="6" rtl="0">
              <a:lnSpc>
                <a:spcPct val="90000"/>
              </a:lnSpc>
              <a:spcBef>
                <a:spcPts val="800"/>
              </a:spcBef>
              <a:spcAft>
                <a:spcPts val="0"/>
              </a:spcAft>
              <a:buSzPts val="3200"/>
              <a:buNone/>
              <a:defRPr sz="3200">
                <a:highlight>
                  <a:schemeClr val="accent1"/>
                </a:highlight>
              </a:defRPr>
            </a:lvl7pPr>
            <a:lvl8pPr lvl="7" rtl="0">
              <a:lnSpc>
                <a:spcPct val="90000"/>
              </a:lnSpc>
              <a:spcBef>
                <a:spcPts val="800"/>
              </a:spcBef>
              <a:spcAft>
                <a:spcPts val="0"/>
              </a:spcAft>
              <a:buSzPts val="3200"/>
              <a:buNone/>
              <a:defRPr sz="3200">
                <a:highlight>
                  <a:schemeClr val="accent1"/>
                </a:highlight>
              </a:defRPr>
            </a:lvl8pPr>
            <a:lvl9pPr lvl="8" rtl="0">
              <a:lnSpc>
                <a:spcPct val="90000"/>
              </a:lnSpc>
              <a:spcBef>
                <a:spcPts val="800"/>
              </a:spcBef>
              <a:spcAft>
                <a:spcPts val="800"/>
              </a:spcAft>
              <a:buSzPts val="3200"/>
              <a:buNone/>
              <a:defRPr sz="3200">
                <a:highlight>
                  <a:schemeClr val="accent1"/>
                </a:highlight>
              </a:defRPr>
            </a:lvl9pPr>
          </a:lstStyle>
          <a:p/>
        </p:txBody>
      </p:sp>
      <p:sp>
        <p:nvSpPr>
          <p:cNvPr id="2412" name="Google Shape;2412;p89"/>
          <p:cNvSpPr txBox="1"/>
          <p:nvPr>
            <p:ph idx="1" type="subTitle"/>
          </p:nvPr>
        </p:nvSpPr>
        <p:spPr>
          <a:xfrm>
            <a:off x="320050" y="1189450"/>
            <a:ext cx="2514600" cy="1200300"/>
          </a:xfrm>
          <a:prstGeom prst="rect">
            <a:avLst/>
          </a:prstGeom>
          <a:noFill/>
        </p:spPr>
        <p:txBody>
          <a:bodyPr anchorCtr="0" anchor="t" bIns="0" lIns="0" spcFirstLastPara="1" rIns="0" wrap="square" tIns="0">
            <a:noAutofit/>
          </a:bodyPr>
          <a:lstStyle>
            <a:lvl1pPr lvl="0" rtl="0">
              <a:lnSpc>
                <a:spcPct val="90000"/>
              </a:lnSpc>
              <a:spcBef>
                <a:spcPts val="0"/>
              </a:spcBef>
              <a:spcAft>
                <a:spcPts val="0"/>
              </a:spcAft>
              <a:buClr>
                <a:schemeClr val="lt1"/>
              </a:buClr>
              <a:buSzPts val="2000"/>
              <a:buNone/>
              <a:defRPr b="1">
                <a:solidFill>
                  <a:schemeClr val="lt1"/>
                </a:solidFill>
                <a:highlight>
                  <a:schemeClr val="dk1"/>
                </a:highlight>
              </a:defRPr>
            </a:lvl1pPr>
            <a:lvl2pPr lvl="1" rtl="0">
              <a:lnSpc>
                <a:spcPct val="90000"/>
              </a:lnSpc>
              <a:spcBef>
                <a:spcPts val="800"/>
              </a:spcBef>
              <a:spcAft>
                <a:spcPts val="0"/>
              </a:spcAft>
              <a:buClr>
                <a:schemeClr val="lt1"/>
              </a:buClr>
              <a:buSzPts val="2000"/>
              <a:buNone/>
              <a:defRPr b="1">
                <a:solidFill>
                  <a:schemeClr val="lt1"/>
                </a:solidFill>
                <a:highlight>
                  <a:schemeClr val="dk1"/>
                </a:highlight>
              </a:defRPr>
            </a:lvl2pPr>
            <a:lvl3pPr lvl="2" rtl="0">
              <a:lnSpc>
                <a:spcPct val="90000"/>
              </a:lnSpc>
              <a:spcBef>
                <a:spcPts val="800"/>
              </a:spcBef>
              <a:spcAft>
                <a:spcPts val="0"/>
              </a:spcAft>
              <a:buClr>
                <a:schemeClr val="lt1"/>
              </a:buClr>
              <a:buSzPts val="2000"/>
              <a:buNone/>
              <a:defRPr b="1">
                <a:solidFill>
                  <a:schemeClr val="lt1"/>
                </a:solidFill>
                <a:highlight>
                  <a:schemeClr val="dk1"/>
                </a:highlight>
              </a:defRPr>
            </a:lvl3pPr>
            <a:lvl4pPr lvl="3" rtl="0">
              <a:lnSpc>
                <a:spcPct val="90000"/>
              </a:lnSpc>
              <a:spcBef>
                <a:spcPts val="800"/>
              </a:spcBef>
              <a:spcAft>
                <a:spcPts val="0"/>
              </a:spcAft>
              <a:buClr>
                <a:schemeClr val="lt1"/>
              </a:buClr>
              <a:buSzPts val="2000"/>
              <a:buNone/>
              <a:defRPr b="1">
                <a:solidFill>
                  <a:schemeClr val="lt1"/>
                </a:solidFill>
                <a:highlight>
                  <a:schemeClr val="dk1"/>
                </a:highlight>
              </a:defRPr>
            </a:lvl4pPr>
            <a:lvl5pPr lvl="4" rtl="0">
              <a:lnSpc>
                <a:spcPct val="90000"/>
              </a:lnSpc>
              <a:spcBef>
                <a:spcPts val="800"/>
              </a:spcBef>
              <a:spcAft>
                <a:spcPts val="0"/>
              </a:spcAft>
              <a:buClr>
                <a:schemeClr val="lt1"/>
              </a:buClr>
              <a:buSzPts val="2000"/>
              <a:buNone/>
              <a:defRPr b="1">
                <a:solidFill>
                  <a:schemeClr val="lt1"/>
                </a:solidFill>
                <a:highlight>
                  <a:schemeClr val="dk1"/>
                </a:highlight>
              </a:defRPr>
            </a:lvl5pPr>
            <a:lvl6pPr lvl="5" rtl="0">
              <a:lnSpc>
                <a:spcPct val="90000"/>
              </a:lnSpc>
              <a:spcBef>
                <a:spcPts val="800"/>
              </a:spcBef>
              <a:spcAft>
                <a:spcPts val="0"/>
              </a:spcAft>
              <a:buClr>
                <a:schemeClr val="lt1"/>
              </a:buClr>
              <a:buSzPts val="2000"/>
              <a:buNone/>
              <a:defRPr b="1">
                <a:solidFill>
                  <a:schemeClr val="lt1"/>
                </a:solidFill>
                <a:highlight>
                  <a:schemeClr val="dk1"/>
                </a:highlight>
              </a:defRPr>
            </a:lvl6pPr>
            <a:lvl7pPr lvl="6" rtl="0">
              <a:lnSpc>
                <a:spcPct val="90000"/>
              </a:lnSpc>
              <a:spcBef>
                <a:spcPts val="800"/>
              </a:spcBef>
              <a:spcAft>
                <a:spcPts val="0"/>
              </a:spcAft>
              <a:buClr>
                <a:schemeClr val="lt1"/>
              </a:buClr>
              <a:buSzPts val="2000"/>
              <a:buNone/>
              <a:defRPr b="1">
                <a:solidFill>
                  <a:schemeClr val="lt1"/>
                </a:solidFill>
                <a:highlight>
                  <a:schemeClr val="dk1"/>
                </a:highlight>
              </a:defRPr>
            </a:lvl7pPr>
            <a:lvl8pPr lvl="7" rtl="0">
              <a:lnSpc>
                <a:spcPct val="90000"/>
              </a:lnSpc>
              <a:spcBef>
                <a:spcPts val="800"/>
              </a:spcBef>
              <a:spcAft>
                <a:spcPts val="0"/>
              </a:spcAft>
              <a:buClr>
                <a:schemeClr val="lt1"/>
              </a:buClr>
              <a:buSzPts val="2000"/>
              <a:buNone/>
              <a:defRPr b="1">
                <a:solidFill>
                  <a:schemeClr val="lt1"/>
                </a:solidFill>
                <a:highlight>
                  <a:schemeClr val="dk1"/>
                </a:highlight>
              </a:defRPr>
            </a:lvl8pPr>
            <a:lvl9pPr lvl="8" rtl="0">
              <a:lnSpc>
                <a:spcPct val="90000"/>
              </a:lnSpc>
              <a:spcBef>
                <a:spcPts val="800"/>
              </a:spcBef>
              <a:spcAft>
                <a:spcPts val="800"/>
              </a:spcAft>
              <a:buClr>
                <a:schemeClr val="lt1"/>
              </a:buClr>
              <a:buSzPts val="2000"/>
              <a:buNone/>
              <a:defRPr b="1">
                <a:solidFill>
                  <a:schemeClr val="lt1"/>
                </a:solidFill>
                <a:highlight>
                  <a:schemeClr val="dk1"/>
                </a:highlight>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Quote slide options divider — choose from following templates →">
  <p:cSld name="CUSTOM_23_1_1_1_1_2_1_1_1_1_1_1_1_1_1_2">
    <p:bg>
      <p:bgPr>
        <a:solidFill>
          <a:schemeClr val="lt2"/>
        </a:solidFill>
      </p:bgPr>
    </p:bg>
    <p:spTree>
      <p:nvGrpSpPr>
        <p:cNvPr id="2413" name="Shape 2413"/>
        <p:cNvGrpSpPr/>
        <p:nvPr/>
      </p:nvGrpSpPr>
      <p:grpSpPr>
        <a:xfrm>
          <a:off x="0" y="0"/>
          <a:ext cx="0" cy="0"/>
          <a:chOff x="0" y="0"/>
          <a:chExt cx="0" cy="0"/>
        </a:xfrm>
      </p:grpSpPr>
      <p:sp>
        <p:nvSpPr>
          <p:cNvPr id="2414" name="Google Shape;2414;p90"/>
          <p:cNvSpPr txBox="1"/>
          <p:nvPr/>
        </p:nvSpPr>
        <p:spPr>
          <a:xfrm>
            <a:off x="2411725" y="1579999"/>
            <a:ext cx="6288300" cy="19950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None/>
            </a:pPr>
            <a:r>
              <a:rPr b="1" lang="en" sz="7200">
                <a:solidFill>
                  <a:srgbClr val="FFFFFF"/>
                </a:solidFill>
                <a:highlight>
                  <a:schemeClr val="dk1"/>
                </a:highlight>
              </a:rPr>
              <a:t>Quote</a:t>
            </a:r>
            <a:r>
              <a:rPr b="1" lang="en" sz="7200">
                <a:solidFill>
                  <a:srgbClr val="FFFFFF"/>
                </a:solidFill>
                <a:highlight>
                  <a:schemeClr val="dk1"/>
                </a:highlight>
              </a:rPr>
              <a:t> slide options</a:t>
            </a:r>
            <a:endParaRPr b="1" sz="7200">
              <a:solidFill>
                <a:srgbClr val="FFFFFF"/>
              </a:solidFill>
              <a:highlight>
                <a:schemeClr val="dk1"/>
              </a:highlight>
            </a:endParaRPr>
          </a:p>
        </p:txBody>
      </p:sp>
      <p:sp>
        <p:nvSpPr>
          <p:cNvPr id="2415" name="Google Shape;2415;p90"/>
          <p:cNvSpPr/>
          <p:nvPr/>
        </p:nvSpPr>
        <p:spPr>
          <a:xfrm>
            <a:off x="0" y="0"/>
            <a:ext cx="2168400" cy="5143500"/>
          </a:xfrm>
          <a:prstGeom prst="rightArrowCallout">
            <a:avLst>
              <a:gd fmla="val 25000" name="adj1"/>
              <a:gd fmla="val 25000" name="adj2"/>
              <a:gd fmla="val 25000" name="adj3"/>
              <a:gd fmla="val 64977" name="adj4"/>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genda — black">
  <p:cSld name="CUSTOM_20_1_3">
    <p:bg>
      <p:bgPr>
        <a:solidFill>
          <a:schemeClr val="dk1"/>
        </a:solidFill>
      </p:bgPr>
    </p:bg>
    <p:spTree>
      <p:nvGrpSpPr>
        <p:cNvPr id="38" name="Shape 38"/>
        <p:cNvGrpSpPr/>
        <p:nvPr/>
      </p:nvGrpSpPr>
      <p:grpSpPr>
        <a:xfrm>
          <a:off x="0" y="0"/>
          <a:ext cx="0" cy="0"/>
          <a:chOff x="0" y="0"/>
          <a:chExt cx="0" cy="0"/>
        </a:xfrm>
      </p:grpSpPr>
      <p:sp>
        <p:nvSpPr>
          <p:cNvPr id="39" name="Google Shape;39;p10"/>
          <p:cNvSpPr txBox="1"/>
          <p:nvPr>
            <p:ph type="title"/>
          </p:nvPr>
        </p:nvSpPr>
        <p:spPr>
          <a:xfrm>
            <a:off x="420625" y="320050"/>
            <a:ext cx="2935200" cy="4508100"/>
          </a:xfrm>
          <a:prstGeom prst="rect">
            <a:avLst/>
          </a:prstGeom>
        </p:spPr>
        <p:txBody>
          <a:bodyPr anchorCtr="0" anchor="ctr" bIns="0" lIns="0" spcFirstLastPara="1" rIns="0" wrap="square" tIns="0">
            <a:noAutofit/>
          </a:bodyPr>
          <a:lstStyle>
            <a:lvl1pPr lvl="0" rtl="0" algn="r">
              <a:spcBef>
                <a:spcPts val="0"/>
              </a:spcBef>
              <a:spcAft>
                <a:spcPts val="0"/>
              </a:spcAft>
              <a:buClr>
                <a:schemeClr val="lt1"/>
              </a:buClr>
              <a:buSzPts val="3200"/>
              <a:buNone/>
              <a:defRPr>
                <a:solidFill>
                  <a:schemeClr val="lt1"/>
                </a:solidFill>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40" name="Google Shape;40;p10"/>
          <p:cNvSpPr txBox="1"/>
          <p:nvPr/>
        </p:nvSpPr>
        <p:spPr>
          <a:xfrm>
            <a:off x="3625600" y="1134525"/>
            <a:ext cx="1057200" cy="287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22500"/>
              <a:buFont typeface="Arial"/>
              <a:buNone/>
            </a:pPr>
            <a:r>
              <a:rPr b="0" i="0" lang="en" sz="22500" u="none" cap="none" strike="noStrike">
                <a:solidFill>
                  <a:srgbClr val="FFC627"/>
                </a:solidFill>
                <a:latin typeface="Arial"/>
                <a:ea typeface="Arial"/>
                <a:cs typeface="Arial"/>
                <a:sym typeface="Arial"/>
              </a:rPr>
              <a:t>{</a:t>
            </a:r>
            <a:endParaRPr b="0" i="0" sz="1100" u="none" cap="none" strike="noStrike">
              <a:solidFill>
                <a:srgbClr val="FFC627"/>
              </a:solidFill>
              <a:latin typeface="Arial"/>
              <a:ea typeface="Arial"/>
              <a:cs typeface="Arial"/>
              <a:sym typeface="Arial"/>
            </a:endParaRPr>
          </a:p>
        </p:txBody>
      </p:sp>
      <p:sp>
        <p:nvSpPr>
          <p:cNvPr id="41" name="Google Shape;41;p10"/>
          <p:cNvSpPr txBox="1"/>
          <p:nvPr>
            <p:ph idx="1" type="subTitle"/>
          </p:nvPr>
        </p:nvSpPr>
        <p:spPr>
          <a:xfrm>
            <a:off x="4937750" y="319950"/>
            <a:ext cx="3867900" cy="45081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Clr>
                <a:schemeClr val="lt1"/>
              </a:buClr>
              <a:buSzPts val="2000"/>
              <a:buNone/>
              <a:defRPr b="1">
                <a:solidFill>
                  <a:schemeClr val="lt1"/>
                </a:solidFill>
              </a:defRPr>
            </a:lvl1pPr>
            <a:lvl2pPr lvl="1" rtl="0">
              <a:lnSpc>
                <a:spcPct val="115000"/>
              </a:lnSpc>
              <a:spcBef>
                <a:spcPts val="800"/>
              </a:spcBef>
              <a:spcAft>
                <a:spcPts val="0"/>
              </a:spcAft>
              <a:buClr>
                <a:schemeClr val="lt1"/>
              </a:buClr>
              <a:buSzPts val="2000"/>
              <a:buNone/>
              <a:defRPr b="1">
                <a:solidFill>
                  <a:schemeClr val="lt1"/>
                </a:solidFill>
              </a:defRPr>
            </a:lvl2pPr>
            <a:lvl3pPr lvl="2" rtl="0">
              <a:lnSpc>
                <a:spcPct val="115000"/>
              </a:lnSpc>
              <a:spcBef>
                <a:spcPts val="800"/>
              </a:spcBef>
              <a:spcAft>
                <a:spcPts val="0"/>
              </a:spcAft>
              <a:buClr>
                <a:schemeClr val="lt1"/>
              </a:buClr>
              <a:buSzPts val="2000"/>
              <a:buNone/>
              <a:defRPr b="1">
                <a:solidFill>
                  <a:schemeClr val="lt1"/>
                </a:solidFill>
              </a:defRPr>
            </a:lvl3pPr>
            <a:lvl4pPr lvl="3" rtl="0">
              <a:lnSpc>
                <a:spcPct val="115000"/>
              </a:lnSpc>
              <a:spcBef>
                <a:spcPts val="800"/>
              </a:spcBef>
              <a:spcAft>
                <a:spcPts val="0"/>
              </a:spcAft>
              <a:buClr>
                <a:schemeClr val="lt1"/>
              </a:buClr>
              <a:buSzPts val="2000"/>
              <a:buNone/>
              <a:defRPr b="1">
                <a:solidFill>
                  <a:schemeClr val="lt1"/>
                </a:solidFill>
              </a:defRPr>
            </a:lvl4pPr>
            <a:lvl5pPr lvl="4" rtl="0">
              <a:lnSpc>
                <a:spcPct val="115000"/>
              </a:lnSpc>
              <a:spcBef>
                <a:spcPts val="800"/>
              </a:spcBef>
              <a:spcAft>
                <a:spcPts val="0"/>
              </a:spcAft>
              <a:buClr>
                <a:schemeClr val="lt1"/>
              </a:buClr>
              <a:buSzPts val="2000"/>
              <a:buNone/>
              <a:defRPr b="1">
                <a:solidFill>
                  <a:schemeClr val="lt1"/>
                </a:solidFill>
              </a:defRPr>
            </a:lvl5pPr>
            <a:lvl6pPr lvl="5" rtl="0">
              <a:lnSpc>
                <a:spcPct val="115000"/>
              </a:lnSpc>
              <a:spcBef>
                <a:spcPts val="800"/>
              </a:spcBef>
              <a:spcAft>
                <a:spcPts val="0"/>
              </a:spcAft>
              <a:buClr>
                <a:schemeClr val="lt1"/>
              </a:buClr>
              <a:buSzPts val="2000"/>
              <a:buNone/>
              <a:defRPr b="1">
                <a:solidFill>
                  <a:schemeClr val="lt1"/>
                </a:solidFill>
              </a:defRPr>
            </a:lvl6pPr>
            <a:lvl7pPr lvl="6" rtl="0">
              <a:lnSpc>
                <a:spcPct val="115000"/>
              </a:lnSpc>
              <a:spcBef>
                <a:spcPts val="800"/>
              </a:spcBef>
              <a:spcAft>
                <a:spcPts val="0"/>
              </a:spcAft>
              <a:buClr>
                <a:schemeClr val="lt1"/>
              </a:buClr>
              <a:buSzPts val="2000"/>
              <a:buNone/>
              <a:defRPr b="1">
                <a:solidFill>
                  <a:schemeClr val="lt1"/>
                </a:solidFill>
              </a:defRPr>
            </a:lvl7pPr>
            <a:lvl8pPr lvl="7" rtl="0">
              <a:lnSpc>
                <a:spcPct val="115000"/>
              </a:lnSpc>
              <a:spcBef>
                <a:spcPts val="800"/>
              </a:spcBef>
              <a:spcAft>
                <a:spcPts val="0"/>
              </a:spcAft>
              <a:buClr>
                <a:schemeClr val="lt1"/>
              </a:buClr>
              <a:buSzPts val="2000"/>
              <a:buNone/>
              <a:defRPr b="1">
                <a:solidFill>
                  <a:schemeClr val="lt1"/>
                </a:solidFill>
              </a:defRPr>
            </a:lvl8pPr>
            <a:lvl9pPr lvl="8" rtl="0">
              <a:lnSpc>
                <a:spcPct val="115000"/>
              </a:lnSpc>
              <a:spcBef>
                <a:spcPts val="800"/>
              </a:spcBef>
              <a:spcAft>
                <a:spcPts val="800"/>
              </a:spcAft>
              <a:buClr>
                <a:schemeClr val="lt1"/>
              </a:buClr>
              <a:buSzPts val="2000"/>
              <a:buNone/>
              <a:defRPr b="1">
                <a:solidFill>
                  <a:schemeClr val="lt1"/>
                </a:solidFill>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Quote slide: Text, title — black">
  <p:cSld name="CUSTOM_23_1_1_2_1_1_1_1_1_1_1_1_1_1">
    <p:spTree>
      <p:nvGrpSpPr>
        <p:cNvPr id="2416" name="Shape 2416"/>
        <p:cNvGrpSpPr/>
        <p:nvPr/>
      </p:nvGrpSpPr>
      <p:grpSpPr>
        <a:xfrm>
          <a:off x="0" y="0"/>
          <a:ext cx="0" cy="0"/>
          <a:chOff x="0" y="0"/>
          <a:chExt cx="0" cy="0"/>
        </a:xfrm>
      </p:grpSpPr>
      <p:sp>
        <p:nvSpPr>
          <p:cNvPr id="2417" name="Google Shape;2417;p91"/>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highlight>
                  <a:schemeClr val="accent1"/>
                </a:highlight>
              </a:defRPr>
            </a:lvl2pPr>
            <a:lvl3pPr lvl="2" rtl="0">
              <a:spcBef>
                <a:spcPts val="800"/>
              </a:spcBef>
              <a:spcAft>
                <a:spcPts val="0"/>
              </a:spcAft>
              <a:buSzPts val="2800"/>
              <a:buNone/>
              <a:defRPr>
                <a:highlight>
                  <a:schemeClr val="accent1"/>
                </a:highlight>
              </a:defRPr>
            </a:lvl3pPr>
            <a:lvl4pPr lvl="3" rtl="0">
              <a:spcBef>
                <a:spcPts val="800"/>
              </a:spcBef>
              <a:spcAft>
                <a:spcPts val="0"/>
              </a:spcAft>
              <a:buSzPts val="2800"/>
              <a:buNone/>
              <a:defRPr>
                <a:highlight>
                  <a:schemeClr val="accent1"/>
                </a:highlight>
              </a:defRPr>
            </a:lvl4pPr>
            <a:lvl5pPr lvl="4" rtl="0">
              <a:spcBef>
                <a:spcPts val="800"/>
              </a:spcBef>
              <a:spcAft>
                <a:spcPts val="0"/>
              </a:spcAft>
              <a:buSzPts val="2800"/>
              <a:buNone/>
              <a:defRPr>
                <a:highlight>
                  <a:schemeClr val="accent1"/>
                </a:highlight>
              </a:defRPr>
            </a:lvl5pPr>
            <a:lvl6pPr lvl="5" rtl="0">
              <a:spcBef>
                <a:spcPts val="800"/>
              </a:spcBef>
              <a:spcAft>
                <a:spcPts val="0"/>
              </a:spcAft>
              <a:buSzPts val="2800"/>
              <a:buNone/>
              <a:defRPr>
                <a:highlight>
                  <a:schemeClr val="accent1"/>
                </a:highlight>
              </a:defRPr>
            </a:lvl6pPr>
            <a:lvl7pPr lvl="6" rtl="0">
              <a:spcBef>
                <a:spcPts val="800"/>
              </a:spcBef>
              <a:spcAft>
                <a:spcPts val="0"/>
              </a:spcAft>
              <a:buSzPts val="2800"/>
              <a:buNone/>
              <a:defRPr>
                <a:highlight>
                  <a:schemeClr val="accent1"/>
                </a:highlight>
              </a:defRPr>
            </a:lvl7pPr>
            <a:lvl8pPr lvl="7" rtl="0">
              <a:spcBef>
                <a:spcPts val="800"/>
              </a:spcBef>
              <a:spcAft>
                <a:spcPts val="0"/>
              </a:spcAft>
              <a:buSzPts val="2800"/>
              <a:buNone/>
              <a:defRPr>
                <a:highlight>
                  <a:schemeClr val="accent1"/>
                </a:highlight>
              </a:defRPr>
            </a:lvl8pPr>
            <a:lvl9pPr lvl="8" rtl="0">
              <a:spcBef>
                <a:spcPts val="800"/>
              </a:spcBef>
              <a:spcAft>
                <a:spcPts val="800"/>
              </a:spcAft>
              <a:buSzPts val="2800"/>
              <a:buNone/>
              <a:defRPr>
                <a:highlight>
                  <a:schemeClr val="accent1"/>
                </a:highlight>
              </a:defRPr>
            </a:lvl9pPr>
          </a:lstStyle>
          <a:p/>
        </p:txBody>
      </p:sp>
      <p:sp>
        <p:nvSpPr>
          <p:cNvPr id="2418" name="Google Shape;2418;p91"/>
          <p:cNvSpPr txBox="1"/>
          <p:nvPr>
            <p:ph idx="1" type="body"/>
          </p:nvPr>
        </p:nvSpPr>
        <p:spPr>
          <a:xfrm>
            <a:off x="1261875" y="1721377"/>
            <a:ext cx="5762700" cy="31158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b="1"/>
            </a:lvl1pPr>
            <a:lvl2pPr indent="-355600" lvl="1" marL="914400" rtl="0">
              <a:spcBef>
                <a:spcPts val="800"/>
              </a:spcBef>
              <a:spcAft>
                <a:spcPts val="0"/>
              </a:spcAft>
              <a:buSzPts val="2000"/>
              <a:buChar char="○"/>
              <a:defRPr b="1"/>
            </a:lvl2pPr>
            <a:lvl3pPr indent="-355600" lvl="2" marL="1371600" rtl="0">
              <a:spcBef>
                <a:spcPts val="800"/>
              </a:spcBef>
              <a:spcAft>
                <a:spcPts val="0"/>
              </a:spcAft>
              <a:buSzPts val="2000"/>
              <a:buChar char="■"/>
              <a:defRPr b="1"/>
            </a:lvl3pPr>
            <a:lvl4pPr indent="-355600" lvl="3" marL="1828800" rtl="0">
              <a:spcBef>
                <a:spcPts val="800"/>
              </a:spcBef>
              <a:spcAft>
                <a:spcPts val="0"/>
              </a:spcAft>
              <a:buSzPts val="2000"/>
              <a:buChar char="●"/>
              <a:defRPr b="1"/>
            </a:lvl4pPr>
            <a:lvl5pPr indent="-355600" lvl="4" marL="2286000" rtl="0">
              <a:spcBef>
                <a:spcPts val="800"/>
              </a:spcBef>
              <a:spcAft>
                <a:spcPts val="0"/>
              </a:spcAft>
              <a:buSzPts val="2000"/>
              <a:buChar char="○"/>
              <a:defRPr b="1"/>
            </a:lvl5pPr>
            <a:lvl6pPr indent="-355600" lvl="5" marL="2743200" rtl="0">
              <a:spcBef>
                <a:spcPts val="800"/>
              </a:spcBef>
              <a:spcAft>
                <a:spcPts val="0"/>
              </a:spcAft>
              <a:buSzPts val="2000"/>
              <a:buChar char="■"/>
              <a:defRPr b="1"/>
            </a:lvl6pPr>
            <a:lvl7pPr indent="-355600" lvl="6" marL="3200400" rtl="0">
              <a:spcBef>
                <a:spcPts val="800"/>
              </a:spcBef>
              <a:spcAft>
                <a:spcPts val="0"/>
              </a:spcAft>
              <a:buSzPts val="2000"/>
              <a:buChar char="●"/>
              <a:defRPr b="1"/>
            </a:lvl7pPr>
            <a:lvl8pPr indent="-355600" lvl="7" marL="3657600" rtl="0">
              <a:spcBef>
                <a:spcPts val="800"/>
              </a:spcBef>
              <a:spcAft>
                <a:spcPts val="0"/>
              </a:spcAft>
              <a:buSzPts val="2000"/>
              <a:buChar char="○"/>
              <a:defRPr b="1"/>
            </a:lvl8pPr>
            <a:lvl9pPr indent="-355600" lvl="8" marL="4114800" rtl="0">
              <a:spcBef>
                <a:spcPts val="800"/>
              </a:spcBef>
              <a:spcAft>
                <a:spcPts val="800"/>
              </a:spcAft>
              <a:buSzPts val="2000"/>
              <a:buChar char="■"/>
              <a:defRPr b="1"/>
            </a:lvl9pPr>
          </a:lstStyle>
          <a:p/>
        </p:txBody>
      </p:sp>
      <p:sp>
        <p:nvSpPr>
          <p:cNvPr id="2419" name="Google Shape;2419;p91"/>
          <p:cNvSpPr txBox="1"/>
          <p:nvPr/>
        </p:nvSpPr>
        <p:spPr>
          <a:xfrm>
            <a:off x="216516" y="917534"/>
            <a:ext cx="1119000" cy="78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0"/>
              <a:buFont typeface="Arial"/>
              <a:buNone/>
            </a:pPr>
            <a:r>
              <a:rPr b="1" i="0" lang="en" sz="15000" u="none" cap="none" strike="noStrike">
                <a:solidFill>
                  <a:schemeClr val="dk1"/>
                </a:solidFill>
                <a:latin typeface="Arial"/>
                <a:ea typeface="Arial"/>
                <a:cs typeface="Arial"/>
                <a:sym typeface="Arial"/>
              </a:rPr>
              <a:t>“</a:t>
            </a:r>
            <a:endParaRPr b="1" i="0" sz="150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Quote slide: Text, title — gold">
  <p:cSld name="CUSTOM_22_1_1_1_1_1_1_1_1_1_1_1_1_1_1">
    <p:spTree>
      <p:nvGrpSpPr>
        <p:cNvPr id="2420" name="Shape 2420"/>
        <p:cNvGrpSpPr/>
        <p:nvPr/>
      </p:nvGrpSpPr>
      <p:grpSpPr>
        <a:xfrm>
          <a:off x="0" y="0"/>
          <a:ext cx="0" cy="0"/>
          <a:chOff x="0" y="0"/>
          <a:chExt cx="0" cy="0"/>
        </a:xfrm>
      </p:grpSpPr>
      <p:sp>
        <p:nvSpPr>
          <p:cNvPr id="2421" name="Google Shape;2421;p92"/>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422" name="Google Shape;2422;p92"/>
          <p:cNvSpPr txBox="1"/>
          <p:nvPr/>
        </p:nvSpPr>
        <p:spPr>
          <a:xfrm>
            <a:off x="216516" y="917534"/>
            <a:ext cx="1119000" cy="78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0"/>
              <a:buFont typeface="Arial"/>
              <a:buNone/>
            </a:pPr>
            <a:r>
              <a:rPr b="1" i="0" lang="en" sz="15000" u="none" cap="none" strike="noStrike">
                <a:solidFill>
                  <a:srgbClr val="FFC627"/>
                </a:solidFill>
                <a:latin typeface="Arial"/>
                <a:ea typeface="Arial"/>
                <a:cs typeface="Arial"/>
                <a:sym typeface="Arial"/>
              </a:rPr>
              <a:t>“</a:t>
            </a:r>
            <a:endParaRPr b="1" i="0" sz="15000" u="none" cap="none" strike="noStrike">
              <a:solidFill>
                <a:srgbClr val="FFC627"/>
              </a:solidFill>
              <a:latin typeface="Arial"/>
              <a:ea typeface="Arial"/>
              <a:cs typeface="Arial"/>
              <a:sym typeface="Arial"/>
            </a:endParaRPr>
          </a:p>
        </p:txBody>
      </p:sp>
      <p:sp>
        <p:nvSpPr>
          <p:cNvPr id="2423" name="Google Shape;2423;p92"/>
          <p:cNvSpPr txBox="1"/>
          <p:nvPr>
            <p:ph idx="1" type="body"/>
          </p:nvPr>
        </p:nvSpPr>
        <p:spPr>
          <a:xfrm>
            <a:off x="1261875" y="1721377"/>
            <a:ext cx="5762700" cy="31158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b="1"/>
            </a:lvl1pPr>
            <a:lvl2pPr indent="-355600" lvl="1" marL="914400" rtl="0">
              <a:spcBef>
                <a:spcPts val="800"/>
              </a:spcBef>
              <a:spcAft>
                <a:spcPts val="0"/>
              </a:spcAft>
              <a:buSzPts val="2000"/>
              <a:buChar char="○"/>
              <a:defRPr b="1"/>
            </a:lvl2pPr>
            <a:lvl3pPr indent="-355600" lvl="2" marL="1371600" rtl="0">
              <a:spcBef>
                <a:spcPts val="800"/>
              </a:spcBef>
              <a:spcAft>
                <a:spcPts val="0"/>
              </a:spcAft>
              <a:buSzPts val="2000"/>
              <a:buChar char="■"/>
              <a:defRPr b="1"/>
            </a:lvl3pPr>
            <a:lvl4pPr indent="-355600" lvl="3" marL="1828800" rtl="0">
              <a:spcBef>
                <a:spcPts val="800"/>
              </a:spcBef>
              <a:spcAft>
                <a:spcPts val="0"/>
              </a:spcAft>
              <a:buSzPts val="2000"/>
              <a:buChar char="●"/>
              <a:defRPr b="1"/>
            </a:lvl4pPr>
            <a:lvl5pPr indent="-355600" lvl="4" marL="2286000" rtl="0">
              <a:spcBef>
                <a:spcPts val="800"/>
              </a:spcBef>
              <a:spcAft>
                <a:spcPts val="0"/>
              </a:spcAft>
              <a:buSzPts val="2000"/>
              <a:buChar char="○"/>
              <a:defRPr b="1"/>
            </a:lvl5pPr>
            <a:lvl6pPr indent="-355600" lvl="5" marL="2743200" rtl="0">
              <a:spcBef>
                <a:spcPts val="800"/>
              </a:spcBef>
              <a:spcAft>
                <a:spcPts val="0"/>
              </a:spcAft>
              <a:buSzPts val="2000"/>
              <a:buChar char="■"/>
              <a:defRPr b="1"/>
            </a:lvl6pPr>
            <a:lvl7pPr indent="-355600" lvl="6" marL="3200400" rtl="0">
              <a:spcBef>
                <a:spcPts val="800"/>
              </a:spcBef>
              <a:spcAft>
                <a:spcPts val="0"/>
              </a:spcAft>
              <a:buSzPts val="2000"/>
              <a:buChar char="●"/>
              <a:defRPr b="1"/>
            </a:lvl7pPr>
            <a:lvl8pPr indent="-355600" lvl="7" marL="3657600" rtl="0">
              <a:spcBef>
                <a:spcPts val="800"/>
              </a:spcBef>
              <a:spcAft>
                <a:spcPts val="0"/>
              </a:spcAft>
              <a:buSzPts val="2000"/>
              <a:buChar char="○"/>
              <a:defRPr b="1"/>
            </a:lvl8pPr>
            <a:lvl9pPr indent="-355600" lvl="8" marL="4114800" rtl="0">
              <a:spcBef>
                <a:spcPts val="800"/>
              </a:spcBef>
              <a:spcAft>
                <a:spcPts val="800"/>
              </a:spcAft>
              <a:buSzPts val="2000"/>
              <a:buChar char="■"/>
              <a:defRPr b="1"/>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Quote slide: Text, title — maroon">
  <p:cSld name="CUSTOM_23_1_1_1_1_1_1_1_1_1_1_1_1_1_1">
    <p:spTree>
      <p:nvGrpSpPr>
        <p:cNvPr id="2424" name="Shape 2424"/>
        <p:cNvGrpSpPr/>
        <p:nvPr/>
      </p:nvGrpSpPr>
      <p:grpSpPr>
        <a:xfrm>
          <a:off x="0" y="0"/>
          <a:ext cx="0" cy="0"/>
          <a:chOff x="0" y="0"/>
          <a:chExt cx="0" cy="0"/>
        </a:xfrm>
      </p:grpSpPr>
      <p:sp>
        <p:nvSpPr>
          <p:cNvPr id="2425" name="Google Shape;2425;p93"/>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426" name="Google Shape;2426;p93"/>
          <p:cNvSpPr txBox="1"/>
          <p:nvPr/>
        </p:nvSpPr>
        <p:spPr>
          <a:xfrm>
            <a:off x="216516" y="917534"/>
            <a:ext cx="1119000" cy="78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0"/>
              <a:buFont typeface="Arial"/>
              <a:buNone/>
            </a:pPr>
            <a:r>
              <a:rPr b="1" i="0" lang="en" sz="15000" u="none" cap="none" strike="noStrike">
                <a:solidFill>
                  <a:schemeClr val="accent2"/>
                </a:solidFill>
                <a:latin typeface="Arial"/>
                <a:ea typeface="Arial"/>
                <a:cs typeface="Arial"/>
                <a:sym typeface="Arial"/>
              </a:rPr>
              <a:t>“</a:t>
            </a:r>
            <a:endParaRPr b="1" i="0" sz="15000" u="none" cap="none" strike="noStrike">
              <a:solidFill>
                <a:schemeClr val="accent2"/>
              </a:solidFill>
              <a:latin typeface="Arial"/>
              <a:ea typeface="Arial"/>
              <a:cs typeface="Arial"/>
              <a:sym typeface="Arial"/>
            </a:endParaRPr>
          </a:p>
        </p:txBody>
      </p:sp>
      <p:sp>
        <p:nvSpPr>
          <p:cNvPr id="2427" name="Google Shape;2427;p93"/>
          <p:cNvSpPr txBox="1"/>
          <p:nvPr>
            <p:ph idx="1" type="body"/>
          </p:nvPr>
        </p:nvSpPr>
        <p:spPr>
          <a:xfrm>
            <a:off x="1261875" y="1721377"/>
            <a:ext cx="5762700" cy="31158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b="1"/>
            </a:lvl1pPr>
            <a:lvl2pPr indent="-355600" lvl="1" marL="914400" rtl="0">
              <a:spcBef>
                <a:spcPts val="800"/>
              </a:spcBef>
              <a:spcAft>
                <a:spcPts val="0"/>
              </a:spcAft>
              <a:buSzPts val="2000"/>
              <a:buChar char="○"/>
              <a:defRPr b="1"/>
            </a:lvl2pPr>
            <a:lvl3pPr indent="-355600" lvl="2" marL="1371600" rtl="0">
              <a:spcBef>
                <a:spcPts val="800"/>
              </a:spcBef>
              <a:spcAft>
                <a:spcPts val="0"/>
              </a:spcAft>
              <a:buSzPts val="2000"/>
              <a:buChar char="■"/>
              <a:defRPr b="1"/>
            </a:lvl3pPr>
            <a:lvl4pPr indent="-355600" lvl="3" marL="1828800" rtl="0">
              <a:spcBef>
                <a:spcPts val="800"/>
              </a:spcBef>
              <a:spcAft>
                <a:spcPts val="0"/>
              </a:spcAft>
              <a:buSzPts val="2000"/>
              <a:buChar char="●"/>
              <a:defRPr b="1"/>
            </a:lvl4pPr>
            <a:lvl5pPr indent="-355600" lvl="4" marL="2286000" rtl="0">
              <a:spcBef>
                <a:spcPts val="800"/>
              </a:spcBef>
              <a:spcAft>
                <a:spcPts val="0"/>
              </a:spcAft>
              <a:buSzPts val="2000"/>
              <a:buChar char="○"/>
              <a:defRPr b="1"/>
            </a:lvl5pPr>
            <a:lvl6pPr indent="-355600" lvl="5" marL="2743200" rtl="0">
              <a:spcBef>
                <a:spcPts val="800"/>
              </a:spcBef>
              <a:spcAft>
                <a:spcPts val="0"/>
              </a:spcAft>
              <a:buSzPts val="2000"/>
              <a:buChar char="■"/>
              <a:defRPr b="1"/>
            </a:lvl6pPr>
            <a:lvl7pPr indent="-355600" lvl="6" marL="3200400" rtl="0">
              <a:spcBef>
                <a:spcPts val="800"/>
              </a:spcBef>
              <a:spcAft>
                <a:spcPts val="0"/>
              </a:spcAft>
              <a:buSzPts val="2000"/>
              <a:buChar char="●"/>
              <a:defRPr b="1"/>
            </a:lvl7pPr>
            <a:lvl8pPr indent="-355600" lvl="7" marL="3657600" rtl="0">
              <a:spcBef>
                <a:spcPts val="800"/>
              </a:spcBef>
              <a:spcAft>
                <a:spcPts val="0"/>
              </a:spcAft>
              <a:buSzPts val="2000"/>
              <a:buChar char="○"/>
              <a:defRPr b="1"/>
            </a:lvl8pPr>
            <a:lvl9pPr indent="-355600" lvl="8" marL="4114800" rtl="0">
              <a:spcBef>
                <a:spcPts val="800"/>
              </a:spcBef>
              <a:spcAft>
                <a:spcPts val="800"/>
              </a:spcAft>
              <a:buSzPts val="2000"/>
              <a:buChar char="■"/>
              <a:defRPr b="1"/>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Quote slide: Text, title, left — photo background">
  <p:cSld name="CUSTOM_23_1_1_1_1_1_1_1_1_1_1_1_2_1_1">
    <p:spTree>
      <p:nvGrpSpPr>
        <p:cNvPr id="2428" name="Shape 2428"/>
        <p:cNvGrpSpPr/>
        <p:nvPr/>
      </p:nvGrpSpPr>
      <p:grpSpPr>
        <a:xfrm>
          <a:off x="0" y="0"/>
          <a:ext cx="0" cy="0"/>
          <a:chOff x="0" y="0"/>
          <a:chExt cx="0" cy="0"/>
        </a:xfrm>
      </p:grpSpPr>
      <p:sp>
        <p:nvSpPr>
          <p:cNvPr id="2429" name="Google Shape;2429;p94"/>
          <p:cNvSpPr/>
          <p:nvPr>
            <p:ph idx="2" type="pic"/>
          </p:nvPr>
        </p:nvSpPr>
        <p:spPr>
          <a:xfrm>
            <a:off x="-41200" y="-37575"/>
            <a:ext cx="9253200" cy="5204700"/>
          </a:xfrm>
          <a:prstGeom prst="rect">
            <a:avLst/>
          </a:prstGeom>
          <a:noFill/>
          <a:ln>
            <a:noFill/>
          </a:ln>
        </p:spPr>
      </p:sp>
      <p:sp>
        <p:nvSpPr>
          <p:cNvPr id="2430" name="Google Shape;2430;p94"/>
          <p:cNvSpPr txBox="1"/>
          <p:nvPr>
            <p:ph idx="1" type="body"/>
          </p:nvPr>
        </p:nvSpPr>
        <p:spPr>
          <a:xfrm>
            <a:off x="424893" y="488663"/>
            <a:ext cx="3872400" cy="3543300"/>
          </a:xfrm>
          <a:prstGeom prst="rect">
            <a:avLst/>
          </a:prstGeom>
          <a:solidFill>
            <a:srgbClr val="191919">
              <a:alpha val="74300"/>
            </a:srgbClr>
          </a:solidFill>
        </p:spPr>
        <p:txBody>
          <a:bodyPr anchorCtr="0" anchor="t" bIns="182875" lIns="365750" spcFirstLastPara="1" rIns="91425" wrap="square" tIns="182875">
            <a:noAutofit/>
          </a:bodyPr>
          <a:lstStyle>
            <a:lvl1pPr indent="-330200" lvl="0" marL="457200" rtl="0">
              <a:spcBef>
                <a:spcPts val="0"/>
              </a:spcBef>
              <a:spcAft>
                <a:spcPts val="0"/>
              </a:spcAft>
              <a:buClr>
                <a:schemeClr val="lt1"/>
              </a:buClr>
              <a:buSzPts val="1600"/>
              <a:buChar char="●"/>
              <a:defRPr b="1" sz="1600">
                <a:solidFill>
                  <a:schemeClr val="lt1"/>
                </a:solidFill>
              </a:defRPr>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2431" name="Google Shape;2431;p94"/>
          <p:cNvSpPr txBox="1"/>
          <p:nvPr/>
        </p:nvSpPr>
        <p:spPr>
          <a:xfrm>
            <a:off x="-103398" y="-225466"/>
            <a:ext cx="1119000" cy="78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0"/>
              <a:buFont typeface="Arial"/>
              <a:buNone/>
            </a:pPr>
            <a:r>
              <a:rPr b="1" i="0" lang="en" sz="15000" u="none" cap="none" strike="noStrike">
                <a:solidFill>
                  <a:schemeClr val="lt2"/>
                </a:solidFill>
                <a:latin typeface="Arial"/>
                <a:ea typeface="Arial"/>
                <a:cs typeface="Arial"/>
                <a:sym typeface="Arial"/>
              </a:rPr>
              <a:t>“</a:t>
            </a:r>
            <a:endParaRPr b="1" i="0" sz="150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Quote slide: Text, title, right — photo background">
  <p:cSld name="CUSTOM_23_1_1_1_1_1_1_2_1_1_1_1_1_1_1">
    <p:spTree>
      <p:nvGrpSpPr>
        <p:cNvPr id="2432" name="Shape 2432"/>
        <p:cNvGrpSpPr/>
        <p:nvPr/>
      </p:nvGrpSpPr>
      <p:grpSpPr>
        <a:xfrm>
          <a:off x="0" y="0"/>
          <a:ext cx="0" cy="0"/>
          <a:chOff x="0" y="0"/>
          <a:chExt cx="0" cy="0"/>
        </a:xfrm>
      </p:grpSpPr>
      <p:sp>
        <p:nvSpPr>
          <p:cNvPr id="2433" name="Google Shape;2433;p95"/>
          <p:cNvSpPr/>
          <p:nvPr>
            <p:ph idx="2" type="pic"/>
          </p:nvPr>
        </p:nvSpPr>
        <p:spPr>
          <a:xfrm>
            <a:off x="-47625" y="-41200"/>
            <a:ext cx="9277200" cy="5218500"/>
          </a:xfrm>
          <a:prstGeom prst="rect">
            <a:avLst/>
          </a:prstGeom>
          <a:noFill/>
          <a:ln>
            <a:noFill/>
          </a:ln>
        </p:spPr>
      </p:sp>
      <p:sp>
        <p:nvSpPr>
          <p:cNvPr id="2434" name="Google Shape;2434;p95"/>
          <p:cNvSpPr txBox="1"/>
          <p:nvPr>
            <p:ph idx="1" type="body"/>
          </p:nvPr>
        </p:nvSpPr>
        <p:spPr>
          <a:xfrm>
            <a:off x="4930769" y="488663"/>
            <a:ext cx="3872400" cy="3543300"/>
          </a:xfrm>
          <a:prstGeom prst="rect">
            <a:avLst/>
          </a:prstGeom>
          <a:solidFill>
            <a:srgbClr val="191919">
              <a:alpha val="74300"/>
            </a:srgbClr>
          </a:solidFill>
        </p:spPr>
        <p:txBody>
          <a:bodyPr anchorCtr="0" anchor="t" bIns="182875" lIns="365750" spcFirstLastPara="1" rIns="91425" wrap="square" tIns="182875">
            <a:noAutofit/>
          </a:bodyPr>
          <a:lstStyle>
            <a:lvl1pPr indent="-330200" lvl="0" marL="457200" rtl="0">
              <a:spcBef>
                <a:spcPts val="0"/>
              </a:spcBef>
              <a:spcAft>
                <a:spcPts val="0"/>
              </a:spcAft>
              <a:buClr>
                <a:schemeClr val="lt1"/>
              </a:buClr>
              <a:buSzPts val="1600"/>
              <a:buChar char="●"/>
              <a:defRPr b="1" sz="1600">
                <a:solidFill>
                  <a:schemeClr val="lt1"/>
                </a:solidFill>
              </a:defRPr>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2435" name="Google Shape;2435;p95"/>
          <p:cNvSpPr txBox="1"/>
          <p:nvPr/>
        </p:nvSpPr>
        <p:spPr>
          <a:xfrm>
            <a:off x="4402478" y="-225466"/>
            <a:ext cx="1119000" cy="78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0"/>
              <a:buFont typeface="Arial"/>
              <a:buNone/>
            </a:pPr>
            <a:r>
              <a:rPr b="1" i="0" lang="en" sz="15000" u="none" cap="none" strike="noStrike">
                <a:solidFill>
                  <a:schemeClr val="lt2"/>
                </a:solidFill>
                <a:latin typeface="Arial"/>
                <a:ea typeface="Arial"/>
                <a:cs typeface="Arial"/>
                <a:sym typeface="Arial"/>
              </a:rPr>
              <a:t>“</a:t>
            </a:r>
            <a:endParaRPr b="1" i="0" sz="150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slide options divider &gt;&gt;&gt; choose from following templates →">
  <p:cSld name="CUSTOM_23_1_1_1_1_2_1_1_1_1_1_1_1_1_1">
    <p:bg>
      <p:bgPr>
        <a:solidFill>
          <a:schemeClr val="lt2"/>
        </a:solidFill>
      </p:bgPr>
    </p:bg>
    <p:spTree>
      <p:nvGrpSpPr>
        <p:cNvPr id="2436" name="Shape 2436"/>
        <p:cNvGrpSpPr/>
        <p:nvPr/>
      </p:nvGrpSpPr>
      <p:grpSpPr>
        <a:xfrm>
          <a:off x="0" y="0"/>
          <a:ext cx="0" cy="0"/>
          <a:chOff x="0" y="0"/>
          <a:chExt cx="0" cy="0"/>
        </a:xfrm>
      </p:grpSpPr>
      <p:sp>
        <p:nvSpPr>
          <p:cNvPr id="2437" name="Google Shape;2437;p96"/>
          <p:cNvSpPr txBox="1"/>
          <p:nvPr/>
        </p:nvSpPr>
        <p:spPr>
          <a:xfrm>
            <a:off x="2411725" y="1579999"/>
            <a:ext cx="6288300" cy="19950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None/>
            </a:pPr>
            <a:r>
              <a:rPr b="1" lang="en" sz="7200">
                <a:solidFill>
                  <a:srgbClr val="FFFFFF"/>
                </a:solidFill>
                <a:highlight>
                  <a:schemeClr val="dk1"/>
                </a:highlight>
              </a:rPr>
              <a:t>Blank slide options</a:t>
            </a:r>
            <a:endParaRPr b="1" sz="7200">
              <a:solidFill>
                <a:srgbClr val="FFFFFF"/>
              </a:solidFill>
              <a:highlight>
                <a:schemeClr val="dk1"/>
              </a:highlight>
            </a:endParaRPr>
          </a:p>
        </p:txBody>
      </p:sp>
      <p:sp>
        <p:nvSpPr>
          <p:cNvPr id="2438" name="Google Shape;2438;p96"/>
          <p:cNvSpPr/>
          <p:nvPr/>
        </p:nvSpPr>
        <p:spPr>
          <a:xfrm>
            <a:off x="0" y="0"/>
            <a:ext cx="2168400" cy="5143500"/>
          </a:xfrm>
          <a:prstGeom prst="rightArrowCallout">
            <a:avLst>
              <a:gd fmla="val 25000" name="adj1"/>
              <a:gd fmla="val 25000" name="adj2"/>
              <a:gd fmla="val 25000" name="adj3"/>
              <a:gd fmla="val 64977" name="adj4"/>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 white">
  <p:cSld name="CUSTOM_27">
    <p:spTree>
      <p:nvGrpSpPr>
        <p:cNvPr id="2439" name="Shape 2439"/>
        <p:cNvGrpSpPr/>
        <p:nvPr/>
      </p:nvGrpSpPr>
      <p:grpSpPr>
        <a:xfrm>
          <a:off x="0" y="0"/>
          <a:ext cx="0" cy="0"/>
          <a:chOff x="0" y="0"/>
          <a:chExt cx="0" cy="0"/>
        </a:xfrm>
      </p:grpSpPr>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 black">
  <p:cSld name="CUSTOM_26">
    <p:bg>
      <p:bgPr>
        <a:solidFill>
          <a:schemeClr val="dk1"/>
        </a:solidFill>
      </p:bgPr>
    </p:bg>
    <p:spTree>
      <p:nvGrpSpPr>
        <p:cNvPr id="2440" name="Shape 2440"/>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 gold">
  <p:cSld name="CUSTOM_27_1">
    <p:bg>
      <p:bgPr>
        <a:solidFill>
          <a:schemeClr val="accent1"/>
        </a:solidFill>
      </p:bgPr>
    </p:bg>
    <p:spTree>
      <p:nvGrpSpPr>
        <p:cNvPr id="2441" name="Shape 2441"/>
        <p:cNvGrpSpPr/>
        <p:nvPr/>
      </p:nvGrpSpPr>
      <p:grpSpPr>
        <a:xfrm>
          <a:off x="0" y="0"/>
          <a:ext cx="0" cy="0"/>
          <a:chOff x="0" y="0"/>
          <a:chExt cx="0" cy="0"/>
        </a:xfrm>
      </p:grpSpPr>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 maroon">
  <p:cSld name="CUSTOM_26_1">
    <p:bg>
      <p:bgPr>
        <a:solidFill>
          <a:schemeClr val="accent2"/>
        </a:solidFill>
      </p:bgPr>
    </p:bg>
    <p:spTree>
      <p:nvGrpSpPr>
        <p:cNvPr id="2442" name="Shape 244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121" Type="http://schemas.openxmlformats.org/officeDocument/2006/relationships/theme" Target="../theme/theme1.xml"/><Relationship Id="rId25" Type="http://schemas.openxmlformats.org/officeDocument/2006/relationships/slideLayout" Target="../slideLayouts/slideLayout25.xml"/><Relationship Id="rId120" Type="http://schemas.openxmlformats.org/officeDocument/2006/relationships/slideLayout" Target="../slideLayouts/slideLayout120.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11" Type="http://schemas.openxmlformats.org/officeDocument/2006/relationships/slideLayout" Target="../slideLayouts/slideLayout11.xml"/><Relationship Id="rId99" Type="http://schemas.openxmlformats.org/officeDocument/2006/relationships/slideLayout" Target="../slideLayouts/slideLayout99.xml"/><Relationship Id="rId10" Type="http://schemas.openxmlformats.org/officeDocument/2006/relationships/slideLayout" Target="../slideLayouts/slideLayout10.xml"/><Relationship Id="rId98" Type="http://schemas.openxmlformats.org/officeDocument/2006/relationships/slideLayout" Target="../slideLayouts/slideLayout98.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18" Type="http://schemas.openxmlformats.org/officeDocument/2006/relationships/slideLayout" Target="../slideLayouts/slideLayout118.xml"/><Relationship Id="rId117" Type="http://schemas.openxmlformats.org/officeDocument/2006/relationships/slideLayout" Target="../slideLayouts/slideLayout117.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19" Type="http://schemas.openxmlformats.org/officeDocument/2006/relationships/slideLayout" Target="../slideLayouts/slideLayout119.xml"/><Relationship Id="rId15" Type="http://schemas.openxmlformats.org/officeDocument/2006/relationships/slideLayout" Target="../slideLayouts/slideLayout15.xml"/><Relationship Id="rId110" Type="http://schemas.openxmlformats.org/officeDocument/2006/relationships/slideLayout" Target="../slideLayouts/slideLayout110.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14" Type="http://schemas.openxmlformats.org/officeDocument/2006/relationships/slideLayout" Target="../slideLayouts/slideLayout114.xml"/><Relationship Id="rId18" Type="http://schemas.openxmlformats.org/officeDocument/2006/relationships/slideLayout" Target="../slideLayouts/slideLayout18.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69" Type="http://schemas.openxmlformats.org/officeDocument/2006/relationships/slideLayout" Target="../slideLayouts/slideLayout6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9" Type="http://schemas.openxmlformats.org/officeDocument/2006/relationships/slideLayout" Target="../slideLayouts/slideLayout59.xml"/><Relationship Id="rId58"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20625" y="320050"/>
            <a:ext cx="8411400" cy="455100"/>
          </a:xfrm>
          <a:prstGeom prst="rect">
            <a:avLst/>
          </a:prstGeom>
          <a:noFill/>
          <a:ln>
            <a:noFill/>
          </a:ln>
        </p:spPr>
        <p:txBody>
          <a:bodyPr anchorCtr="0" anchor="t" bIns="0" lIns="0" spcFirstLastPara="1" rIns="0" wrap="square" tIns="0">
            <a:noAutofit/>
          </a:bodyPr>
          <a:lstStyle>
            <a:lvl1pPr lvl="0">
              <a:lnSpc>
                <a:spcPct val="90000"/>
              </a:lnSpc>
              <a:spcBef>
                <a:spcPts val="0"/>
              </a:spcBef>
              <a:spcAft>
                <a:spcPts val="0"/>
              </a:spcAft>
              <a:buClr>
                <a:schemeClr val="dk1"/>
              </a:buClr>
              <a:buSzPts val="3200"/>
              <a:buNone/>
              <a:defRPr b="1" sz="3200">
                <a:solidFill>
                  <a:schemeClr val="dk1"/>
                </a:solidFill>
              </a:defRPr>
            </a:lvl1pPr>
            <a:lvl2pPr lvl="1">
              <a:lnSpc>
                <a:spcPct val="115000"/>
              </a:lnSpc>
              <a:spcBef>
                <a:spcPts val="0"/>
              </a:spcBef>
              <a:spcAft>
                <a:spcPts val="0"/>
              </a:spcAft>
              <a:buClr>
                <a:schemeClr val="dk1"/>
              </a:buClr>
              <a:buSzPts val="2800"/>
              <a:buNone/>
              <a:defRPr sz="2800">
                <a:solidFill>
                  <a:schemeClr val="dk1"/>
                </a:solidFill>
              </a:defRPr>
            </a:lvl2pPr>
            <a:lvl3pPr lvl="2">
              <a:lnSpc>
                <a:spcPct val="115000"/>
              </a:lnSpc>
              <a:spcBef>
                <a:spcPts val="800"/>
              </a:spcBef>
              <a:spcAft>
                <a:spcPts val="0"/>
              </a:spcAft>
              <a:buClr>
                <a:schemeClr val="dk1"/>
              </a:buClr>
              <a:buSzPts val="2800"/>
              <a:buNone/>
              <a:defRPr sz="2800">
                <a:solidFill>
                  <a:schemeClr val="dk1"/>
                </a:solidFill>
              </a:defRPr>
            </a:lvl3pPr>
            <a:lvl4pPr lvl="3">
              <a:lnSpc>
                <a:spcPct val="115000"/>
              </a:lnSpc>
              <a:spcBef>
                <a:spcPts val="800"/>
              </a:spcBef>
              <a:spcAft>
                <a:spcPts val="0"/>
              </a:spcAft>
              <a:buClr>
                <a:schemeClr val="dk1"/>
              </a:buClr>
              <a:buSzPts val="2800"/>
              <a:buNone/>
              <a:defRPr sz="2800">
                <a:solidFill>
                  <a:schemeClr val="dk1"/>
                </a:solidFill>
              </a:defRPr>
            </a:lvl4pPr>
            <a:lvl5pPr lvl="4">
              <a:lnSpc>
                <a:spcPct val="115000"/>
              </a:lnSpc>
              <a:spcBef>
                <a:spcPts val="800"/>
              </a:spcBef>
              <a:spcAft>
                <a:spcPts val="0"/>
              </a:spcAft>
              <a:buClr>
                <a:schemeClr val="dk1"/>
              </a:buClr>
              <a:buSzPts val="2800"/>
              <a:buNone/>
              <a:defRPr sz="2800">
                <a:solidFill>
                  <a:schemeClr val="dk1"/>
                </a:solidFill>
              </a:defRPr>
            </a:lvl5pPr>
            <a:lvl6pPr lvl="5">
              <a:lnSpc>
                <a:spcPct val="115000"/>
              </a:lnSpc>
              <a:spcBef>
                <a:spcPts val="800"/>
              </a:spcBef>
              <a:spcAft>
                <a:spcPts val="0"/>
              </a:spcAft>
              <a:buClr>
                <a:schemeClr val="dk1"/>
              </a:buClr>
              <a:buSzPts val="2800"/>
              <a:buNone/>
              <a:defRPr sz="2800">
                <a:solidFill>
                  <a:schemeClr val="dk1"/>
                </a:solidFill>
              </a:defRPr>
            </a:lvl6pPr>
            <a:lvl7pPr lvl="6">
              <a:lnSpc>
                <a:spcPct val="115000"/>
              </a:lnSpc>
              <a:spcBef>
                <a:spcPts val="800"/>
              </a:spcBef>
              <a:spcAft>
                <a:spcPts val="0"/>
              </a:spcAft>
              <a:buClr>
                <a:schemeClr val="dk1"/>
              </a:buClr>
              <a:buSzPts val="2800"/>
              <a:buNone/>
              <a:defRPr sz="2800">
                <a:solidFill>
                  <a:schemeClr val="dk1"/>
                </a:solidFill>
              </a:defRPr>
            </a:lvl7pPr>
            <a:lvl8pPr lvl="7">
              <a:lnSpc>
                <a:spcPct val="115000"/>
              </a:lnSpc>
              <a:spcBef>
                <a:spcPts val="800"/>
              </a:spcBef>
              <a:spcAft>
                <a:spcPts val="0"/>
              </a:spcAft>
              <a:buClr>
                <a:schemeClr val="dk1"/>
              </a:buClr>
              <a:buSzPts val="2800"/>
              <a:buNone/>
              <a:defRPr sz="2800">
                <a:solidFill>
                  <a:schemeClr val="dk1"/>
                </a:solidFill>
              </a:defRPr>
            </a:lvl8pPr>
            <a:lvl9pPr lvl="8">
              <a:lnSpc>
                <a:spcPct val="115000"/>
              </a:lnSpc>
              <a:spcBef>
                <a:spcPts val="800"/>
              </a:spcBef>
              <a:spcAft>
                <a:spcPts val="800"/>
              </a:spcAft>
              <a:buClr>
                <a:schemeClr val="dk1"/>
              </a:buClr>
              <a:buSzPts val="2800"/>
              <a:buNone/>
              <a:defRPr sz="2800">
                <a:solidFill>
                  <a:schemeClr val="dk1"/>
                </a:solidFill>
              </a:defRPr>
            </a:lvl9pPr>
          </a:lstStyle>
          <a:p/>
        </p:txBody>
      </p:sp>
      <p:sp>
        <p:nvSpPr>
          <p:cNvPr id="7" name="Google Shape;7;p1"/>
          <p:cNvSpPr txBox="1"/>
          <p:nvPr>
            <p:ph idx="1" type="body"/>
          </p:nvPr>
        </p:nvSpPr>
        <p:spPr>
          <a:xfrm>
            <a:off x="420900" y="994550"/>
            <a:ext cx="8384700" cy="3833400"/>
          </a:xfrm>
          <a:prstGeom prst="rect">
            <a:avLst/>
          </a:prstGeom>
          <a:noFill/>
          <a:ln>
            <a:noFill/>
          </a:ln>
        </p:spPr>
        <p:txBody>
          <a:bodyPr anchorCtr="0" anchor="t" bIns="0" lIns="0" spcFirstLastPara="1" rIns="0" wrap="square" tIns="0">
            <a:noAutofit/>
          </a:bodyPr>
          <a:lstStyle>
            <a:lvl1pPr indent="-355600" lvl="0" marL="457200">
              <a:lnSpc>
                <a:spcPct val="115000"/>
              </a:lnSpc>
              <a:spcBef>
                <a:spcPts val="0"/>
              </a:spcBef>
              <a:spcAft>
                <a:spcPts val="0"/>
              </a:spcAft>
              <a:buClr>
                <a:schemeClr val="dk1"/>
              </a:buClr>
              <a:buSzPts val="2000"/>
              <a:buChar char="●"/>
              <a:defRPr sz="2000">
                <a:solidFill>
                  <a:schemeClr val="dk1"/>
                </a:solidFill>
              </a:defRPr>
            </a:lvl1pPr>
            <a:lvl2pPr indent="-355600" lvl="1" marL="914400">
              <a:lnSpc>
                <a:spcPct val="115000"/>
              </a:lnSpc>
              <a:spcBef>
                <a:spcPts val="800"/>
              </a:spcBef>
              <a:spcAft>
                <a:spcPts val="0"/>
              </a:spcAft>
              <a:buClr>
                <a:schemeClr val="dk1"/>
              </a:buClr>
              <a:buSzPts val="2000"/>
              <a:buChar char="○"/>
              <a:defRPr sz="2000">
                <a:solidFill>
                  <a:schemeClr val="dk1"/>
                </a:solidFill>
              </a:defRPr>
            </a:lvl2pPr>
            <a:lvl3pPr indent="-355600" lvl="2" marL="1371600">
              <a:lnSpc>
                <a:spcPct val="115000"/>
              </a:lnSpc>
              <a:spcBef>
                <a:spcPts val="800"/>
              </a:spcBef>
              <a:spcAft>
                <a:spcPts val="0"/>
              </a:spcAft>
              <a:buClr>
                <a:schemeClr val="dk1"/>
              </a:buClr>
              <a:buSzPts val="2000"/>
              <a:buChar char="■"/>
              <a:defRPr sz="2000">
                <a:solidFill>
                  <a:schemeClr val="dk1"/>
                </a:solidFill>
              </a:defRPr>
            </a:lvl3pPr>
            <a:lvl4pPr indent="-355600" lvl="3" marL="1828800">
              <a:lnSpc>
                <a:spcPct val="115000"/>
              </a:lnSpc>
              <a:spcBef>
                <a:spcPts val="800"/>
              </a:spcBef>
              <a:spcAft>
                <a:spcPts val="0"/>
              </a:spcAft>
              <a:buClr>
                <a:schemeClr val="dk1"/>
              </a:buClr>
              <a:buSzPts val="2000"/>
              <a:buChar char="●"/>
              <a:defRPr sz="2000">
                <a:solidFill>
                  <a:schemeClr val="dk1"/>
                </a:solidFill>
              </a:defRPr>
            </a:lvl4pPr>
            <a:lvl5pPr indent="-355600" lvl="4" marL="2286000">
              <a:lnSpc>
                <a:spcPct val="115000"/>
              </a:lnSpc>
              <a:spcBef>
                <a:spcPts val="800"/>
              </a:spcBef>
              <a:spcAft>
                <a:spcPts val="0"/>
              </a:spcAft>
              <a:buClr>
                <a:schemeClr val="dk1"/>
              </a:buClr>
              <a:buSzPts val="2000"/>
              <a:buChar char="○"/>
              <a:defRPr sz="2000">
                <a:solidFill>
                  <a:schemeClr val="dk1"/>
                </a:solidFill>
              </a:defRPr>
            </a:lvl5pPr>
            <a:lvl6pPr indent="-355600" lvl="5" marL="2743200">
              <a:lnSpc>
                <a:spcPct val="115000"/>
              </a:lnSpc>
              <a:spcBef>
                <a:spcPts val="800"/>
              </a:spcBef>
              <a:spcAft>
                <a:spcPts val="0"/>
              </a:spcAft>
              <a:buClr>
                <a:schemeClr val="dk1"/>
              </a:buClr>
              <a:buSzPts val="2000"/>
              <a:buChar char="■"/>
              <a:defRPr sz="2000">
                <a:solidFill>
                  <a:schemeClr val="dk1"/>
                </a:solidFill>
              </a:defRPr>
            </a:lvl6pPr>
            <a:lvl7pPr indent="-355600" lvl="6" marL="3200400">
              <a:lnSpc>
                <a:spcPct val="115000"/>
              </a:lnSpc>
              <a:spcBef>
                <a:spcPts val="800"/>
              </a:spcBef>
              <a:spcAft>
                <a:spcPts val="0"/>
              </a:spcAft>
              <a:buClr>
                <a:schemeClr val="dk1"/>
              </a:buClr>
              <a:buSzPts val="2000"/>
              <a:buChar char="●"/>
              <a:defRPr sz="2000">
                <a:solidFill>
                  <a:schemeClr val="dk1"/>
                </a:solidFill>
              </a:defRPr>
            </a:lvl7pPr>
            <a:lvl8pPr indent="-355600" lvl="7" marL="3657600">
              <a:lnSpc>
                <a:spcPct val="115000"/>
              </a:lnSpc>
              <a:spcBef>
                <a:spcPts val="800"/>
              </a:spcBef>
              <a:spcAft>
                <a:spcPts val="0"/>
              </a:spcAft>
              <a:buClr>
                <a:schemeClr val="dk1"/>
              </a:buClr>
              <a:buSzPts val="2000"/>
              <a:buChar char="○"/>
              <a:defRPr sz="2000">
                <a:solidFill>
                  <a:schemeClr val="dk1"/>
                </a:solidFill>
              </a:defRPr>
            </a:lvl8pPr>
            <a:lvl9pPr indent="-355600" lvl="8" marL="4114800">
              <a:lnSpc>
                <a:spcPct val="115000"/>
              </a:lnSpc>
              <a:spcBef>
                <a:spcPts val="800"/>
              </a:spcBef>
              <a:spcAft>
                <a:spcPts val="800"/>
              </a:spcAft>
              <a:buClr>
                <a:schemeClr val="dk1"/>
              </a:buClr>
              <a:buSzPts val="2000"/>
              <a:buChar char="■"/>
              <a:defRPr sz="2000">
                <a:solidFill>
                  <a:schemeClr val="dk1"/>
                </a:solidFill>
              </a:defRPr>
            </a:lvl9pPr>
          </a:lstStyle>
          <a:p/>
        </p:txBody>
      </p:sp>
      <p:sp>
        <p:nvSpPr>
          <p:cNvPr id="8" name="Google Shape;8;p1"/>
          <p:cNvSpPr txBox="1"/>
          <p:nvPr/>
        </p:nvSpPr>
        <p:spPr>
          <a:xfrm>
            <a:off x="7762875" y="5007025"/>
            <a:ext cx="1042800" cy="615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400"/>
              <a:buFont typeface="Arial"/>
              <a:buNone/>
            </a:pPr>
            <a:r>
              <a:rPr i="0" lang="en" sz="400" u="none" cap="none" strike="noStrike">
                <a:solidFill>
                  <a:schemeClr val="lt2"/>
                </a:solidFill>
              </a:rPr>
              <a:t>Copyright © 202</a:t>
            </a:r>
            <a:r>
              <a:rPr lang="en" sz="400">
                <a:solidFill>
                  <a:schemeClr val="lt2"/>
                </a:solidFill>
              </a:rPr>
              <a:t>3 </a:t>
            </a:r>
            <a:r>
              <a:rPr i="0" lang="en" sz="400" u="none" cap="none" strike="noStrike">
                <a:solidFill>
                  <a:schemeClr val="lt2"/>
                </a:solidFill>
              </a:rPr>
              <a:t>Arizona Board of Regents</a:t>
            </a:r>
            <a:endParaRPr i="0" sz="400" u="none" cap="none" strike="noStrike">
              <a:solidFill>
                <a:schemeClr val="lt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 id="2147483729" r:id="rId82"/>
    <p:sldLayoutId id="2147483730" r:id="rId83"/>
    <p:sldLayoutId id="2147483731" r:id="rId84"/>
    <p:sldLayoutId id="2147483732" r:id="rId85"/>
    <p:sldLayoutId id="2147483733" r:id="rId86"/>
    <p:sldLayoutId id="2147483734" r:id="rId87"/>
    <p:sldLayoutId id="2147483735" r:id="rId88"/>
    <p:sldLayoutId id="2147483736" r:id="rId89"/>
    <p:sldLayoutId id="2147483737" r:id="rId90"/>
    <p:sldLayoutId id="2147483738" r:id="rId91"/>
    <p:sldLayoutId id="2147483739" r:id="rId92"/>
    <p:sldLayoutId id="2147483740" r:id="rId93"/>
    <p:sldLayoutId id="2147483741" r:id="rId94"/>
    <p:sldLayoutId id="2147483742" r:id="rId95"/>
    <p:sldLayoutId id="2147483743" r:id="rId96"/>
    <p:sldLayoutId id="2147483744" r:id="rId97"/>
    <p:sldLayoutId id="2147483745" r:id="rId98"/>
    <p:sldLayoutId id="2147483746" r:id="rId99"/>
    <p:sldLayoutId id="2147483747" r:id="rId100"/>
    <p:sldLayoutId id="2147483748" r:id="rId101"/>
    <p:sldLayoutId id="2147483749" r:id="rId102"/>
    <p:sldLayoutId id="2147483750" r:id="rId103"/>
    <p:sldLayoutId id="2147483751" r:id="rId104"/>
    <p:sldLayoutId id="2147483752" r:id="rId105"/>
    <p:sldLayoutId id="2147483753" r:id="rId106"/>
    <p:sldLayoutId id="2147483754" r:id="rId107"/>
    <p:sldLayoutId id="2147483755" r:id="rId108"/>
    <p:sldLayoutId id="2147483756" r:id="rId109"/>
    <p:sldLayoutId id="2147483757" r:id="rId110"/>
    <p:sldLayoutId id="2147483758" r:id="rId111"/>
    <p:sldLayoutId id="2147483759" r:id="rId112"/>
    <p:sldLayoutId id="2147483760" r:id="rId113"/>
    <p:sldLayoutId id="2147483761" r:id="rId114"/>
    <p:sldLayoutId id="2147483762" r:id="rId115"/>
    <p:sldLayoutId id="2147483763" r:id="rId116"/>
    <p:sldLayoutId id="2147483764" r:id="rId117"/>
    <p:sldLayoutId id="2147483765" r:id="rId118"/>
    <p:sldLayoutId id="2147483766" r:id="rId119"/>
    <p:sldLayoutId id="2147483767" r:id="rId1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65">
          <p15:clr>
            <a:srgbClr val="FF00FF"/>
          </p15:clr>
        </p15:guide>
        <p15:guide id="2" pos="5478">
          <p15:clr>
            <a:srgbClr val="FF00FF"/>
          </p15:clr>
        </p15:guide>
        <p15:guide id="3" pos="2909">
          <p15:clr>
            <a:srgbClr val="FF00FF"/>
          </p15:clr>
        </p15:guide>
        <p15:guide id="4" pos="5547">
          <p15:clr>
            <a:srgbClr val="FF00FF"/>
          </p15:clr>
        </p15:guide>
        <p15:guide id="5" pos="202">
          <p15:clr>
            <a:srgbClr val="FF00FF"/>
          </p15:clr>
        </p15:guide>
        <p15:guide id="6" pos="467">
          <p15:clr>
            <a:srgbClr val="FF00FF"/>
          </p15:clr>
        </p15:guide>
        <p15:guide id="7" pos="530">
          <p15:clr>
            <a:srgbClr val="FF00FF"/>
          </p15:clr>
        </p15:guide>
        <p15:guide id="8" pos="732">
          <p15:clr>
            <a:srgbClr val="FF00FF"/>
          </p15:clr>
        </p15:guide>
        <p15:guide id="9" pos="795">
          <p15:clr>
            <a:srgbClr val="FF00FF"/>
          </p15:clr>
        </p15:guide>
        <p15:guide id="10" pos="991">
          <p15:clr>
            <a:srgbClr val="FF00FF"/>
          </p15:clr>
        </p15:guide>
        <p15:guide id="11" pos="1060">
          <p15:clr>
            <a:srgbClr val="FF00FF"/>
          </p15:clr>
        </p15:guide>
        <p15:guide id="12" pos="1267">
          <p15:clr>
            <a:srgbClr val="FF00FF"/>
          </p15:clr>
        </p15:guide>
        <p15:guide id="13" pos="1319">
          <p15:clr>
            <a:srgbClr val="FF00FF"/>
          </p15:clr>
        </p15:guide>
        <p15:guide id="14" pos="1521">
          <p15:clr>
            <a:srgbClr val="FF00FF"/>
          </p15:clr>
        </p15:guide>
        <p15:guide id="15" pos="1584">
          <p15:clr>
            <a:srgbClr val="FF00FF"/>
          </p15:clr>
        </p15:guide>
        <p15:guide id="16" pos="1786">
          <p15:clr>
            <a:srgbClr val="FF00FF"/>
          </p15:clr>
        </p15:guide>
        <p15:guide id="17" pos="1849">
          <p15:clr>
            <a:srgbClr val="FF00FF"/>
          </p15:clr>
        </p15:guide>
        <p15:guide id="18" pos="2051">
          <p15:clr>
            <a:srgbClr val="FF00FF"/>
          </p15:clr>
        </p15:guide>
        <p15:guide id="19" pos="2114">
          <p15:clr>
            <a:srgbClr val="FF00FF"/>
          </p15:clr>
        </p15:guide>
        <p15:guide id="20" pos="2316">
          <p15:clr>
            <a:srgbClr val="FF00FF"/>
          </p15:clr>
        </p15:guide>
        <p15:guide id="21" pos="2379">
          <p15:clr>
            <a:srgbClr val="FF00FF"/>
          </p15:clr>
        </p15:guide>
        <p15:guide id="22" pos="2575">
          <p15:clr>
            <a:srgbClr val="FF00FF"/>
          </p15:clr>
        </p15:guide>
        <p15:guide id="23" pos="2644">
          <p15:clr>
            <a:srgbClr val="FF00FF"/>
          </p15:clr>
        </p15:guide>
        <p15:guide id="24" pos="2851">
          <p15:clr>
            <a:srgbClr val="FF00FF"/>
          </p15:clr>
        </p15:guide>
        <p15:guide id="25" pos="3110">
          <p15:clr>
            <a:srgbClr val="FF00FF"/>
          </p15:clr>
        </p15:guide>
        <p15:guide id="26" pos="3174">
          <p15:clr>
            <a:srgbClr val="FF00FF"/>
          </p15:clr>
        </p15:guide>
        <p15:guide id="27" pos="3375">
          <p15:clr>
            <a:srgbClr val="FF00FF"/>
          </p15:clr>
        </p15:guide>
        <p15:guide id="28" pos="3439">
          <p15:clr>
            <a:srgbClr val="FF00FF"/>
          </p15:clr>
        </p15:guide>
        <p15:guide id="29" pos="3640">
          <p15:clr>
            <a:srgbClr val="FF00FF"/>
          </p15:clr>
        </p15:guide>
        <p15:guide id="30" pos="3698">
          <p15:clr>
            <a:srgbClr val="FF00FF"/>
          </p15:clr>
        </p15:guide>
        <p15:guide id="31" pos="3905">
          <p15:clr>
            <a:srgbClr val="FF00FF"/>
          </p15:clr>
        </p15:guide>
        <p15:guide id="32" pos="3963">
          <p15:clr>
            <a:srgbClr val="FF00FF"/>
          </p15:clr>
        </p15:guide>
        <p15:guide id="33" pos="4164">
          <p15:clr>
            <a:srgbClr val="FF00FF"/>
          </p15:clr>
        </p15:guide>
        <p15:guide id="34" pos="4228">
          <p15:clr>
            <a:srgbClr val="FF00FF"/>
          </p15:clr>
        </p15:guide>
        <p15:guide id="35" pos="4429">
          <p15:clr>
            <a:srgbClr val="FF00FF"/>
          </p15:clr>
        </p15:guide>
        <p15:guide id="36" pos="4493">
          <p15:clr>
            <a:srgbClr val="FF00FF"/>
          </p15:clr>
        </p15:guide>
        <p15:guide id="37" pos="4694">
          <p15:clr>
            <a:srgbClr val="FF00FF"/>
          </p15:clr>
        </p15:guide>
        <p15:guide id="38" pos="4752">
          <p15:clr>
            <a:srgbClr val="FF00FF"/>
          </p15:clr>
        </p15:guide>
        <p15:guide id="39" pos="4954">
          <p15:clr>
            <a:srgbClr val="FF00FF"/>
          </p15:clr>
        </p15:guide>
        <p15:guide id="40" pos="5017">
          <p15:clr>
            <a:srgbClr val="FF00FF"/>
          </p15:clr>
        </p15:guide>
        <p15:guide id="41" pos="5219">
          <p15:clr>
            <a:srgbClr val="FF00FF"/>
          </p15:clr>
        </p15:guide>
        <p15:guide id="42" pos="5288">
          <p15:clr>
            <a:srgbClr val="FF00FF"/>
          </p15:clr>
        </p15:guide>
        <p15:guide id="43" orient="horz" pos="559">
          <p15:clr>
            <a:srgbClr val="FF00FF"/>
          </p15:clr>
        </p15:guide>
        <p15:guide id="44" orient="horz" pos="3041">
          <p15:clr>
            <a:srgbClr val="FF00FF"/>
          </p15:clr>
        </p15:guide>
        <p15:guide id="45" orient="horz" pos="202">
          <p15:clr>
            <a:srgbClr val="FF00FF"/>
          </p15:clr>
        </p15:guide>
        <p15:guide id="46" orient="horz" pos="1619">
          <p15:clr>
            <a:srgbClr val="00FFFF"/>
          </p15:clr>
        </p15:guide>
        <p15:guide id="47" pos="2880">
          <p15:clr>
            <a:srgbClr val="00FFFF"/>
          </p15:clr>
        </p15:guide>
        <p15:guide id="48" orient="horz" pos="626">
          <p15:clr>
            <a:srgbClr val="FF00F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 Id="rId3" Type="http://schemas.openxmlformats.org/officeDocument/2006/relationships/image" Target="../media/image12.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7.png"/><Relationship Id="rId6"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4" name="Shape 4644"/>
        <p:cNvGrpSpPr/>
        <p:nvPr/>
      </p:nvGrpSpPr>
      <p:grpSpPr>
        <a:xfrm>
          <a:off x="0" y="0"/>
          <a:ext cx="0" cy="0"/>
          <a:chOff x="0" y="0"/>
          <a:chExt cx="0" cy="0"/>
        </a:xfrm>
      </p:grpSpPr>
      <p:sp>
        <p:nvSpPr>
          <p:cNvPr id="4645" name="Google Shape;4645;p122"/>
          <p:cNvSpPr txBox="1"/>
          <p:nvPr>
            <p:ph type="ctrTitle"/>
          </p:nvPr>
        </p:nvSpPr>
        <p:spPr>
          <a:xfrm>
            <a:off x="420625" y="1150944"/>
            <a:ext cx="8411700" cy="1136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4100"/>
              <a:t>Context Aware Music Recommendation System</a:t>
            </a:r>
            <a:endParaRPr sz="4100"/>
          </a:p>
        </p:txBody>
      </p:sp>
      <p:sp>
        <p:nvSpPr>
          <p:cNvPr id="4646" name="Google Shape;4646;p122"/>
          <p:cNvSpPr txBox="1"/>
          <p:nvPr>
            <p:ph idx="1" type="subTitle"/>
          </p:nvPr>
        </p:nvSpPr>
        <p:spPr>
          <a:xfrm>
            <a:off x="420625" y="886975"/>
            <a:ext cx="8411700" cy="246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CSE 572 - Data Mining</a:t>
            </a:r>
            <a:endParaRPr/>
          </a:p>
        </p:txBody>
      </p:sp>
      <p:sp>
        <p:nvSpPr>
          <p:cNvPr id="4647" name="Google Shape;4647;p122"/>
          <p:cNvSpPr txBox="1"/>
          <p:nvPr/>
        </p:nvSpPr>
        <p:spPr>
          <a:xfrm>
            <a:off x="420625" y="2619375"/>
            <a:ext cx="7973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rPr>
              <a:t>Team</a:t>
            </a:r>
            <a:r>
              <a:rPr lang="en" sz="2000">
                <a:solidFill>
                  <a:schemeClr val="dk1"/>
                </a:solidFill>
              </a:rPr>
              <a:t>  			23</a:t>
            </a:r>
            <a:br>
              <a:rPr lang="en" sz="2000">
                <a:solidFill>
                  <a:schemeClr val="dk1"/>
                </a:solidFill>
              </a:rPr>
            </a:br>
            <a:r>
              <a:rPr b="1" lang="en" sz="2000">
                <a:solidFill>
                  <a:schemeClr val="dk1"/>
                </a:solidFill>
              </a:rPr>
              <a:t>Members</a:t>
            </a:r>
            <a:r>
              <a:rPr lang="en" sz="2000">
                <a:solidFill>
                  <a:schemeClr val="dk1"/>
                </a:solidFill>
              </a:rPr>
              <a:t> 		</a:t>
            </a:r>
            <a:r>
              <a:rPr lang="en" sz="2000">
                <a:solidFill>
                  <a:schemeClr val="dk1"/>
                </a:solidFill>
              </a:rPr>
              <a:t>Spoorthi Uday Karakaraddi</a:t>
            </a:r>
            <a:r>
              <a:rPr lang="en" sz="2000">
                <a:solidFill>
                  <a:schemeClr val="dk1"/>
                </a:solidFill>
              </a:rPr>
              <a:t>, Tanmai Mukku</a:t>
            </a:r>
            <a:endParaRPr sz="2000">
              <a:solidFill>
                <a:schemeClr val="dk1"/>
              </a:solidFill>
            </a:endParaRPr>
          </a:p>
          <a:p>
            <a:pPr indent="457200" lvl="0" marL="1371600" rtl="0" algn="l">
              <a:spcBef>
                <a:spcPts val="0"/>
              </a:spcBef>
              <a:spcAft>
                <a:spcPts val="0"/>
              </a:spcAft>
              <a:buNone/>
            </a:pPr>
            <a:r>
              <a:rPr lang="en" sz="2000">
                <a:solidFill>
                  <a:schemeClr val="dk1"/>
                </a:solidFill>
              </a:rPr>
              <a:t>Pavan Kalyan Reddy</a:t>
            </a:r>
            <a:r>
              <a:rPr lang="en" sz="2000">
                <a:solidFill>
                  <a:schemeClr val="dk1"/>
                </a:solidFill>
              </a:rPr>
              <a:t>, Sai </a:t>
            </a:r>
            <a:r>
              <a:rPr lang="en" sz="2000">
                <a:solidFill>
                  <a:schemeClr val="dk1"/>
                </a:solidFill>
              </a:rPr>
              <a:t>Siddharth Vemuri</a:t>
            </a:r>
            <a:endParaRPr sz="20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8" name="Shape 4758"/>
        <p:cNvGrpSpPr/>
        <p:nvPr/>
      </p:nvGrpSpPr>
      <p:grpSpPr>
        <a:xfrm>
          <a:off x="0" y="0"/>
          <a:ext cx="0" cy="0"/>
          <a:chOff x="0" y="0"/>
          <a:chExt cx="0" cy="0"/>
        </a:xfrm>
      </p:grpSpPr>
      <p:sp>
        <p:nvSpPr>
          <p:cNvPr id="4759" name="Google Shape;4759;p131"/>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Conclusion and Future Work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760" name="Google Shape;4760;p131"/>
          <p:cNvSpPr/>
          <p:nvPr/>
        </p:nvSpPr>
        <p:spPr>
          <a:xfrm>
            <a:off x="6051523" y="272880"/>
            <a:ext cx="479120" cy="530844"/>
          </a:xfrm>
          <a:custGeom>
            <a:rect b="b" l="l" r="r" t="t"/>
            <a:pathLst>
              <a:path extrusionOk="0" h="5951" w="5486">
                <a:moveTo>
                  <a:pt x="5020" y="1"/>
                </a:moveTo>
                <a:lnTo>
                  <a:pt x="2046" y="930"/>
                </a:lnTo>
                <a:lnTo>
                  <a:pt x="1953" y="977"/>
                </a:lnTo>
                <a:lnTo>
                  <a:pt x="1860" y="1070"/>
                </a:lnTo>
                <a:lnTo>
                  <a:pt x="1813" y="1163"/>
                </a:lnTo>
                <a:lnTo>
                  <a:pt x="1813" y="1256"/>
                </a:lnTo>
                <a:lnTo>
                  <a:pt x="1813" y="4695"/>
                </a:lnTo>
                <a:lnTo>
                  <a:pt x="1488" y="4602"/>
                </a:lnTo>
                <a:lnTo>
                  <a:pt x="1116" y="4556"/>
                </a:lnTo>
                <a:lnTo>
                  <a:pt x="791" y="4602"/>
                </a:lnTo>
                <a:lnTo>
                  <a:pt x="419" y="4742"/>
                </a:lnTo>
                <a:lnTo>
                  <a:pt x="233" y="4835"/>
                </a:lnTo>
                <a:lnTo>
                  <a:pt x="94" y="4928"/>
                </a:lnTo>
                <a:lnTo>
                  <a:pt x="1" y="5113"/>
                </a:lnTo>
                <a:lnTo>
                  <a:pt x="1" y="5253"/>
                </a:lnTo>
                <a:lnTo>
                  <a:pt x="1" y="5439"/>
                </a:lnTo>
                <a:lnTo>
                  <a:pt x="94" y="5578"/>
                </a:lnTo>
                <a:lnTo>
                  <a:pt x="233" y="5718"/>
                </a:lnTo>
                <a:lnTo>
                  <a:pt x="419" y="5811"/>
                </a:lnTo>
                <a:lnTo>
                  <a:pt x="791" y="5904"/>
                </a:lnTo>
                <a:lnTo>
                  <a:pt x="1116" y="5950"/>
                </a:lnTo>
                <a:lnTo>
                  <a:pt x="1488" y="5904"/>
                </a:lnTo>
                <a:lnTo>
                  <a:pt x="1860" y="5811"/>
                </a:lnTo>
                <a:lnTo>
                  <a:pt x="1999" y="5718"/>
                </a:lnTo>
                <a:lnTo>
                  <a:pt x="2139" y="5578"/>
                </a:lnTo>
                <a:lnTo>
                  <a:pt x="2232" y="5439"/>
                </a:lnTo>
                <a:lnTo>
                  <a:pt x="2278" y="5253"/>
                </a:lnTo>
                <a:lnTo>
                  <a:pt x="2278" y="2743"/>
                </a:lnTo>
                <a:lnTo>
                  <a:pt x="5020" y="1860"/>
                </a:lnTo>
                <a:lnTo>
                  <a:pt x="5020" y="3812"/>
                </a:lnTo>
                <a:lnTo>
                  <a:pt x="4695" y="3673"/>
                </a:lnTo>
                <a:lnTo>
                  <a:pt x="4323" y="3673"/>
                </a:lnTo>
                <a:lnTo>
                  <a:pt x="3998" y="3719"/>
                </a:lnTo>
                <a:lnTo>
                  <a:pt x="3626" y="3812"/>
                </a:lnTo>
                <a:lnTo>
                  <a:pt x="3440" y="3905"/>
                </a:lnTo>
                <a:lnTo>
                  <a:pt x="3301" y="4044"/>
                </a:lnTo>
                <a:lnTo>
                  <a:pt x="3208" y="4184"/>
                </a:lnTo>
                <a:lnTo>
                  <a:pt x="3208" y="4323"/>
                </a:lnTo>
                <a:lnTo>
                  <a:pt x="3208" y="4509"/>
                </a:lnTo>
                <a:lnTo>
                  <a:pt x="3301" y="4649"/>
                </a:lnTo>
                <a:lnTo>
                  <a:pt x="3440" y="4788"/>
                </a:lnTo>
                <a:lnTo>
                  <a:pt x="3626" y="4881"/>
                </a:lnTo>
                <a:lnTo>
                  <a:pt x="3998" y="4974"/>
                </a:lnTo>
                <a:lnTo>
                  <a:pt x="4323" y="5021"/>
                </a:lnTo>
                <a:lnTo>
                  <a:pt x="4695" y="4974"/>
                </a:lnTo>
                <a:lnTo>
                  <a:pt x="5067" y="4881"/>
                </a:lnTo>
                <a:lnTo>
                  <a:pt x="5206" y="4788"/>
                </a:lnTo>
                <a:lnTo>
                  <a:pt x="5346" y="4649"/>
                </a:lnTo>
                <a:lnTo>
                  <a:pt x="5439" y="4509"/>
                </a:lnTo>
                <a:lnTo>
                  <a:pt x="5485" y="4323"/>
                </a:lnTo>
                <a:lnTo>
                  <a:pt x="5485" y="326"/>
                </a:lnTo>
                <a:lnTo>
                  <a:pt x="5439" y="187"/>
                </a:lnTo>
                <a:lnTo>
                  <a:pt x="5392" y="94"/>
                </a:lnTo>
                <a:lnTo>
                  <a:pt x="5253" y="1"/>
                </a:lnTo>
                <a:close/>
              </a:path>
            </a:pathLst>
          </a:custGeom>
          <a:solidFill>
            <a:srgbClr val="000000"/>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761" name="Google Shape;4761;p131"/>
          <p:cNvSpPr txBox="1"/>
          <p:nvPr>
            <p:ph idx="4294967295" type="body"/>
          </p:nvPr>
        </p:nvSpPr>
        <p:spPr>
          <a:xfrm>
            <a:off x="366300" y="994550"/>
            <a:ext cx="8411400" cy="9081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Font typeface="Roboto"/>
              <a:buChar char="●"/>
            </a:pPr>
            <a:r>
              <a:rPr lang="en" sz="1400">
                <a:latin typeface="Roboto"/>
                <a:ea typeface="Roboto"/>
                <a:cs typeface="Roboto"/>
                <a:sym typeface="Roboto"/>
              </a:rPr>
              <a:t>Overall, the study underscores the importance of leveraging diverse data sources, content features, and contextual cues to design more effective and personalized recommendation systems that cater to the diverse needs and preferences of users in various scenarios. </a:t>
            </a:r>
            <a:endParaRPr sz="1400">
              <a:latin typeface="Roboto"/>
              <a:ea typeface="Roboto"/>
              <a:cs typeface="Roboto"/>
              <a:sym typeface="Roboto"/>
            </a:endParaRPr>
          </a:p>
        </p:txBody>
      </p:sp>
      <p:sp>
        <p:nvSpPr>
          <p:cNvPr id="4762" name="Google Shape;4762;p131"/>
          <p:cNvSpPr txBox="1"/>
          <p:nvPr/>
        </p:nvSpPr>
        <p:spPr>
          <a:xfrm>
            <a:off x="366300" y="190265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800"/>
              </a:spcAft>
              <a:buNone/>
            </a:pPr>
            <a:r>
              <a:rPr b="1" lang="en" sz="1600">
                <a:highlight>
                  <a:schemeClr val="accent1"/>
                </a:highlight>
              </a:rPr>
              <a:t>Future Work</a:t>
            </a:r>
            <a:endParaRPr/>
          </a:p>
        </p:txBody>
      </p:sp>
      <p:sp>
        <p:nvSpPr>
          <p:cNvPr id="4763" name="Google Shape;4763;p131"/>
          <p:cNvSpPr txBox="1"/>
          <p:nvPr>
            <p:ph idx="4294967295" type="body"/>
          </p:nvPr>
        </p:nvSpPr>
        <p:spPr>
          <a:xfrm>
            <a:off x="420625" y="2398475"/>
            <a:ext cx="8411400" cy="25416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Font typeface="Roboto"/>
              <a:buChar char="●"/>
            </a:pPr>
            <a:r>
              <a:rPr b="1" lang="en" sz="1400">
                <a:latin typeface="Roboto"/>
                <a:ea typeface="Roboto"/>
                <a:cs typeface="Roboto"/>
                <a:sym typeface="Roboto"/>
              </a:rPr>
              <a:t>Dynamic Adaptation</a:t>
            </a:r>
            <a:r>
              <a:rPr lang="en" sz="1400">
                <a:latin typeface="Roboto"/>
                <a:ea typeface="Roboto"/>
                <a:cs typeface="Roboto"/>
                <a:sym typeface="Roboto"/>
              </a:rPr>
              <a:t>: Implementing methods for dynamically adapting recommendation models based on evolving user preferences and context cues over time can lead to more personalized recommendations.</a:t>
            </a:r>
            <a:endParaRPr sz="1400">
              <a:latin typeface="Roboto"/>
              <a:ea typeface="Roboto"/>
              <a:cs typeface="Roboto"/>
              <a:sym typeface="Roboto"/>
            </a:endParaRPr>
          </a:p>
          <a:p>
            <a:pPr indent="-317500" lvl="0" marL="457200" rtl="0" algn="l">
              <a:spcBef>
                <a:spcPts val="1000"/>
              </a:spcBef>
              <a:spcAft>
                <a:spcPts val="0"/>
              </a:spcAft>
              <a:buSzPts val="1400"/>
              <a:buFont typeface="Roboto"/>
              <a:buChar char="●"/>
            </a:pPr>
            <a:r>
              <a:rPr b="1" lang="en" sz="1400">
                <a:latin typeface="Roboto"/>
                <a:ea typeface="Roboto"/>
                <a:cs typeface="Roboto"/>
                <a:sym typeface="Roboto"/>
              </a:rPr>
              <a:t>Integration of Multi-Modal Data</a:t>
            </a:r>
            <a:r>
              <a:rPr lang="en" sz="1400">
                <a:latin typeface="Roboto"/>
                <a:ea typeface="Roboto"/>
                <a:cs typeface="Roboto"/>
                <a:sym typeface="Roboto"/>
              </a:rPr>
              <a:t>: Integrating multi-modal data sources, including text, audio, and image data, can enrich context understanding and improve recommendation quality.</a:t>
            </a:r>
            <a:endParaRPr sz="1400">
              <a:latin typeface="Roboto"/>
              <a:ea typeface="Roboto"/>
              <a:cs typeface="Roboto"/>
              <a:sym typeface="Roboto"/>
            </a:endParaRPr>
          </a:p>
          <a:p>
            <a:pPr indent="-317500" lvl="0" marL="457200" rtl="0" algn="l">
              <a:spcBef>
                <a:spcPts val="1000"/>
              </a:spcBef>
              <a:spcAft>
                <a:spcPts val="1000"/>
              </a:spcAft>
              <a:buSzPts val="1400"/>
              <a:buFont typeface="Roboto"/>
              <a:buChar char="●"/>
            </a:pPr>
            <a:r>
              <a:rPr b="1" lang="en" sz="1400">
                <a:latin typeface="Roboto"/>
                <a:ea typeface="Roboto"/>
                <a:cs typeface="Roboto"/>
                <a:sym typeface="Roboto"/>
              </a:rPr>
              <a:t>Limitation</a:t>
            </a:r>
            <a:r>
              <a:rPr lang="en" sz="1400">
                <a:latin typeface="Roboto"/>
                <a:ea typeface="Roboto"/>
                <a:cs typeface="Roboto"/>
                <a:sym typeface="Roboto"/>
              </a:rPr>
              <a:t>: However, implementing dynamic adaptation in real-time poses challenges, particularly in extracting and incorporating contextual features from users in real-time scenarios.</a:t>
            </a:r>
            <a:endParaRPr sz="14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7" name="Shape 4767"/>
        <p:cNvGrpSpPr/>
        <p:nvPr/>
      </p:nvGrpSpPr>
      <p:grpSpPr>
        <a:xfrm>
          <a:off x="0" y="0"/>
          <a:ext cx="0" cy="0"/>
          <a:chOff x="0" y="0"/>
          <a:chExt cx="0" cy="0"/>
        </a:xfrm>
      </p:grpSpPr>
      <p:pic>
        <p:nvPicPr>
          <p:cNvPr id="4768" name="Google Shape;4768;p132"/>
          <p:cNvPicPr preferRelativeResize="0"/>
          <p:nvPr/>
        </p:nvPicPr>
        <p:blipFill rotWithShape="1">
          <a:blip r:embed="rId3">
            <a:alphaModFix/>
          </a:blip>
          <a:srcRect b="13296" l="0" r="0" t="14087"/>
          <a:stretch/>
        </p:blipFill>
        <p:spPr>
          <a:xfrm>
            <a:off x="2763298" y="72424"/>
            <a:ext cx="3948400" cy="2867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1" name="Shape 4651"/>
        <p:cNvGrpSpPr/>
        <p:nvPr/>
      </p:nvGrpSpPr>
      <p:grpSpPr>
        <a:xfrm>
          <a:off x="0" y="0"/>
          <a:ext cx="0" cy="0"/>
          <a:chOff x="0" y="0"/>
          <a:chExt cx="0" cy="0"/>
        </a:xfrm>
      </p:grpSpPr>
      <p:sp>
        <p:nvSpPr>
          <p:cNvPr id="4652" name="Google Shape;4652;p123"/>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Problem Statement</a:t>
            </a:r>
            <a:endParaRPr/>
          </a:p>
        </p:txBody>
      </p:sp>
      <p:sp>
        <p:nvSpPr>
          <p:cNvPr id="4653" name="Google Shape;4653;p123"/>
          <p:cNvSpPr txBox="1"/>
          <p:nvPr>
            <p:ph idx="1" type="body"/>
          </p:nvPr>
        </p:nvSpPr>
        <p:spPr>
          <a:xfrm>
            <a:off x="2414025" y="994550"/>
            <a:ext cx="6391500" cy="38334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49250" lvl="0" marL="457200" rtl="0" algn="l">
              <a:spcBef>
                <a:spcPts val="0"/>
              </a:spcBef>
              <a:spcAft>
                <a:spcPts val="0"/>
              </a:spcAft>
              <a:buSzPts val="1900"/>
              <a:buFont typeface="Roboto"/>
              <a:buChar char="●"/>
            </a:pPr>
            <a:r>
              <a:rPr lang="en" sz="1900">
                <a:solidFill>
                  <a:srgbClr val="374151"/>
                </a:solidFill>
                <a:latin typeface="Roboto"/>
                <a:ea typeface="Roboto"/>
                <a:cs typeface="Roboto"/>
                <a:sym typeface="Roboto"/>
              </a:rPr>
              <a:t>Imagine getting recommended a calm jazz playlist while jogging, or a high-energy dance mix during a meditation session? Quite mismatched, isn't it? That's because </a:t>
            </a:r>
            <a:r>
              <a:rPr b="1" lang="en" sz="1900">
                <a:solidFill>
                  <a:srgbClr val="374151"/>
                </a:solidFill>
                <a:latin typeface="Roboto"/>
                <a:ea typeface="Roboto"/>
                <a:cs typeface="Roboto"/>
                <a:sym typeface="Roboto"/>
              </a:rPr>
              <a:t>context matters</a:t>
            </a:r>
            <a:r>
              <a:rPr lang="en" sz="1900">
                <a:solidFill>
                  <a:srgbClr val="374151"/>
                </a:solidFill>
                <a:latin typeface="Roboto"/>
                <a:ea typeface="Roboto"/>
                <a:cs typeface="Roboto"/>
                <a:sym typeface="Roboto"/>
              </a:rPr>
              <a:t>.</a:t>
            </a:r>
            <a:endParaRPr sz="1900">
              <a:solidFill>
                <a:srgbClr val="374151"/>
              </a:solidFill>
              <a:latin typeface="Roboto"/>
              <a:ea typeface="Roboto"/>
              <a:cs typeface="Roboto"/>
              <a:sym typeface="Roboto"/>
            </a:endParaRPr>
          </a:p>
          <a:p>
            <a:pPr indent="-349250" lvl="0" marL="457200" rtl="0" algn="l">
              <a:spcBef>
                <a:spcPts val="0"/>
              </a:spcBef>
              <a:spcAft>
                <a:spcPts val="0"/>
              </a:spcAft>
              <a:buSzPts val="1900"/>
              <a:buFont typeface="Roboto"/>
              <a:buChar char="●"/>
            </a:pPr>
            <a:r>
              <a:rPr b="1" lang="en" sz="1900">
                <a:solidFill>
                  <a:srgbClr val="374151"/>
                </a:solidFill>
                <a:latin typeface="Roboto"/>
                <a:ea typeface="Roboto"/>
                <a:cs typeface="Roboto"/>
                <a:sym typeface="Roboto"/>
              </a:rPr>
              <a:t>Our Goal</a:t>
            </a:r>
            <a:r>
              <a:rPr lang="en" sz="1900">
                <a:solidFill>
                  <a:srgbClr val="374151"/>
                </a:solidFill>
                <a:latin typeface="Roboto"/>
                <a:ea typeface="Roboto"/>
                <a:cs typeface="Roboto"/>
                <a:sym typeface="Roboto"/>
              </a:rPr>
              <a:t>: To transform music discovery by tuning into the user's current context, not just their past preferences.</a:t>
            </a:r>
            <a:endParaRPr sz="1900">
              <a:solidFill>
                <a:srgbClr val="374151"/>
              </a:solidFill>
              <a:latin typeface="Roboto"/>
              <a:ea typeface="Roboto"/>
              <a:cs typeface="Roboto"/>
              <a:sym typeface="Roboto"/>
            </a:endParaRPr>
          </a:p>
          <a:p>
            <a:pPr indent="-349250" lvl="0" marL="457200" rtl="0" algn="l">
              <a:spcBef>
                <a:spcPts val="0"/>
              </a:spcBef>
              <a:spcAft>
                <a:spcPts val="0"/>
              </a:spcAft>
              <a:buSzPts val="1900"/>
              <a:buFont typeface="Roboto"/>
              <a:buChar char="●"/>
            </a:pPr>
            <a:r>
              <a:rPr b="1" lang="en" sz="1900">
                <a:solidFill>
                  <a:srgbClr val="374151"/>
                </a:solidFill>
                <a:latin typeface="Roboto"/>
                <a:ea typeface="Roboto"/>
                <a:cs typeface="Roboto"/>
                <a:sym typeface="Roboto"/>
              </a:rPr>
              <a:t>Our Approach</a:t>
            </a:r>
            <a:r>
              <a:rPr lang="en" sz="1900">
                <a:solidFill>
                  <a:srgbClr val="374151"/>
                </a:solidFill>
                <a:latin typeface="Roboto"/>
                <a:ea typeface="Roboto"/>
                <a:cs typeface="Roboto"/>
                <a:sym typeface="Roboto"/>
              </a:rPr>
              <a:t>: Enhance music recommendation personalization by integrating contextual information, ensuring recommendations align with the user's current situation.</a:t>
            </a:r>
            <a:endParaRPr sz="1900">
              <a:solidFill>
                <a:srgbClr val="374151"/>
              </a:solidFill>
              <a:latin typeface="Roboto"/>
              <a:ea typeface="Roboto"/>
              <a:cs typeface="Roboto"/>
              <a:sym typeface="Roboto"/>
            </a:endParaRPr>
          </a:p>
        </p:txBody>
      </p:sp>
      <p:sp>
        <p:nvSpPr>
          <p:cNvPr id="4654" name="Google Shape;4654;p123"/>
          <p:cNvSpPr/>
          <p:nvPr/>
        </p:nvSpPr>
        <p:spPr>
          <a:xfrm>
            <a:off x="4197110" y="272880"/>
            <a:ext cx="479120" cy="530844"/>
          </a:xfrm>
          <a:custGeom>
            <a:rect b="b" l="l" r="r" t="t"/>
            <a:pathLst>
              <a:path extrusionOk="0" h="5951" w="5486">
                <a:moveTo>
                  <a:pt x="5020" y="1"/>
                </a:moveTo>
                <a:lnTo>
                  <a:pt x="2046" y="930"/>
                </a:lnTo>
                <a:lnTo>
                  <a:pt x="1953" y="977"/>
                </a:lnTo>
                <a:lnTo>
                  <a:pt x="1860" y="1070"/>
                </a:lnTo>
                <a:lnTo>
                  <a:pt x="1813" y="1163"/>
                </a:lnTo>
                <a:lnTo>
                  <a:pt x="1813" y="1256"/>
                </a:lnTo>
                <a:lnTo>
                  <a:pt x="1813" y="4695"/>
                </a:lnTo>
                <a:lnTo>
                  <a:pt x="1488" y="4602"/>
                </a:lnTo>
                <a:lnTo>
                  <a:pt x="1116" y="4556"/>
                </a:lnTo>
                <a:lnTo>
                  <a:pt x="791" y="4602"/>
                </a:lnTo>
                <a:lnTo>
                  <a:pt x="419" y="4742"/>
                </a:lnTo>
                <a:lnTo>
                  <a:pt x="233" y="4835"/>
                </a:lnTo>
                <a:lnTo>
                  <a:pt x="94" y="4928"/>
                </a:lnTo>
                <a:lnTo>
                  <a:pt x="1" y="5113"/>
                </a:lnTo>
                <a:lnTo>
                  <a:pt x="1" y="5253"/>
                </a:lnTo>
                <a:lnTo>
                  <a:pt x="1" y="5439"/>
                </a:lnTo>
                <a:lnTo>
                  <a:pt x="94" y="5578"/>
                </a:lnTo>
                <a:lnTo>
                  <a:pt x="233" y="5718"/>
                </a:lnTo>
                <a:lnTo>
                  <a:pt x="419" y="5811"/>
                </a:lnTo>
                <a:lnTo>
                  <a:pt x="791" y="5904"/>
                </a:lnTo>
                <a:lnTo>
                  <a:pt x="1116" y="5950"/>
                </a:lnTo>
                <a:lnTo>
                  <a:pt x="1488" y="5904"/>
                </a:lnTo>
                <a:lnTo>
                  <a:pt x="1860" y="5811"/>
                </a:lnTo>
                <a:lnTo>
                  <a:pt x="1999" y="5718"/>
                </a:lnTo>
                <a:lnTo>
                  <a:pt x="2139" y="5578"/>
                </a:lnTo>
                <a:lnTo>
                  <a:pt x="2232" y="5439"/>
                </a:lnTo>
                <a:lnTo>
                  <a:pt x="2278" y="5253"/>
                </a:lnTo>
                <a:lnTo>
                  <a:pt x="2278" y="2743"/>
                </a:lnTo>
                <a:lnTo>
                  <a:pt x="5020" y="1860"/>
                </a:lnTo>
                <a:lnTo>
                  <a:pt x="5020" y="3812"/>
                </a:lnTo>
                <a:lnTo>
                  <a:pt x="4695" y="3673"/>
                </a:lnTo>
                <a:lnTo>
                  <a:pt x="4323" y="3673"/>
                </a:lnTo>
                <a:lnTo>
                  <a:pt x="3998" y="3719"/>
                </a:lnTo>
                <a:lnTo>
                  <a:pt x="3626" y="3812"/>
                </a:lnTo>
                <a:lnTo>
                  <a:pt x="3440" y="3905"/>
                </a:lnTo>
                <a:lnTo>
                  <a:pt x="3301" y="4044"/>
                </a:lnTo>
                <a:lnTo>
                  <a:pt x="3208" y="4184"/>
                </a:lnTo>
                <a:lnTo>
                  <a:pt x="3208" y="4323"/>
                </a:lnTo>
                <a:lnTo>
                  <a:pt x="3208" y="4509"/>
                </a:lnTo>
                <a:lnTo>
                  <a:pt x="3301" y="4649"/>
                </a:lnTo>
                <a:lnTo>
                  <a:pt x="3440" y="4788"/>
                </a:lnTo>
                <a:lnTo>
                  <a:pt x="3626" y="4881"/>
                </a:lnTo>
                <a:lnTo>
                  <a:pt x="3998" y="4974"/>
                </a:lnTo>
                <a:lnTo>
                  <a:pt x="4323" y="5021"/>
                </a:lnTo>
                <a:lnTo>
                  <a:pt x="4695" y="4974"/>
                </a:lnTo>
                <a:lnTo>
                  <a:pt x="5067" y="4881"/>
                </a:lnTo>
                <a:lnTo>
                  <a:pt x="5206" y="4788"/>
                </a:lnTo>
                <a:lnTo>
                  <a:pt x="5346" y="4649"/>
                </a:lnTo>
                <a:lnTo>
                  <a:pt x="5439" y="4509"/>
                </a:lnTo>
                <a:lnTo>
                  <a:pt x="5485" y="4323"/>
                </a:lnTo>
                <a:lnTo>
                  <a:pt x="5485" y="326"/>
                </a:lnTo>
                <a:lnTo>
                  <a:pt x="5439" y="187"/>
                </a:lnTo>
                <a:lnTo>
                  <a:pt x="5392" y="94"/>
                </a:lnTo>
                <a:lnTo>
                  <a:pt x="5253" y="1"/>
                </a:lnTo>
                <a:close/>
              </a:path>
            </a:pathLst>
          </a:custGeom>
          <a:solidFill>
            <a:srgbClr val="000000"/>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pic>
        <p:nvPicPr>
          <p:cNvPr id="4655" name="Google Shape;4655;p123"/>
          <p:cNvPicPr preferRelativeResize="0"/>
          <p:nvPr/>
        </p:nvPicPr>
        <p:blipFill>
          <a:blip r:embed="rId3">
            <a:alphaModFix/>
          </a:blip>
          <a:stretch>
            <a:fillRect/>
          </a:stretch>
        </p:blipFill>
        <p:spPr>
          <a:xfrm>
            <a:off x="162650" y="1514863"/>
            <a:ext cx="2109225" cy="2109225"/>
          </a:xfrm>
          <a:prstGeom prst="rect">
            <a:avLst/>
          </a:prstGeom>
          <a:noFill/>
          <a:ln>
            <a:noFill/>
          </a:ln>
        </p:spPr>
      </p:pic>
      <p:sp>
        <p:nvSpPr>
          <p:cNvPr id="4656" name="Google Shape;4656;p123"/>
          <p:cNvSpPr txBox="1"/>
          <p:nvPr/>
        </p:nvSpPr>
        <p:spPr>
          <a:xfrm>
            <a:off x="136125" y="3750050"/>
            <a:ext cx="2251500" cy="4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Not sure what to listen?</a:t>
            </a:r>
            <a:endParaRPr b="1">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0" name="Shape 4660"/>
        <p:cNvGrpSpPr/>
        <p:nvPr/>
      </p:nvGrpSpPr>
      <p:grpSpPr>
        <a:xfrm>
          <a:off x="0" y="0"/>
          <a:ext cx="0" cy="0"/>
          <a:chOff x="0" y="0"/>
          <a:chExt cx="0" cy="0"/>
        </a:xfrm>
      </p:grpSpPr>
      <p:sp>
        <p:nvSpPr>
          <p:cNvPr id="4661" name="Google Shape;4661;p124"/>
          <p:cNvSpPr txBox="1"/>
          <p:nvPr>
            <p:ph type="title"/>
          </p:nvPr>
        </p:nvSpPr>
        <p:spPr>
          <a:xfrm>
            <a:off x="420625" y="320050"/>
            <a:ext cx="8411400" cy="455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Related Work</a:t>
            </a:r>
            <a:endParaRPr/>
          </a:p>
        </p:txBody>
      </p:sp>
      <p:sp>
        <p:nvSpPr>
          <p:cNvPr id="4662" name="Google Shape;4662;p124"/>
          <p:cNvSpPr txBox="1"/>
          <p:nvPr>
            <p:ph idx="1" type="body"/>
          </p:nvPr>
        </p:nvSpPr>
        <p:spPr>
          <a:xfrm>
            <a:off x="420625" y="994550"/>
            <a:ext cx="4105500" cy="38334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2400"/>
              <a:t>Strengths</a:t>
            </a:r>
            <a:endParaRPr sz="1500">
              <a:solidFill>
                <a:srgbClr val="374151"/>
              </a:solidFill>
              <a:latin typeface="Roboto"/>
              <a:ea typeface="Roboto"/>
              <a:cs typeface="Roboto"/>
              <a:sym typeface="Roboto"/>
            </a:endParaRPr>
          </a:p>
          <a:p>
            <a:pPr indent="-323850" lvl="0" marL="457200" rtl="0" algn="l">
              <a:spcBef>
                <a:spcPts val="1500"/>
              </a:spcBef>
              <a:spcAft>
                <a:spcPts val="0"/>
              </a:spcAft>
              <a:buClr>
                <a:srgbClr val="374151"/>
              </a:buClr>
              <a:buSzPts val="1500"/>
              <a:buFont typeface="Roboto"/>
              <a:buChar char="●"/>
            </a:pPr>
            <a:r>
              <a:rPr b="1" lang="en" sz="1500">
                <a:solidFill>
                  <a:srgbClr val="374151"/>
                </a:solidFill>
                <a:latin typeface="Roboto"/>
                <a:ea typeface="Roboto"/>
                <a:cs typeface="Roboto"/>
                <a:sym typeface="Roboto"/>
              </a:rPr>
              <a:t>Collaborative Filtering (CF)</a:t>
            </a:r>
            <a:r>
              <a:rPr lang="en" sz="1500">
                <a:solidFill>
                  <a:srgbClr val="374151"/>
                </a:solidFill>
                <a:latin typeface="Roboto"/>
                <a:ea typeface="Roboto"/>
                <a:cs typeface="Roboto"/>
                <a:sym typeface="Roboto"/>
              </a:rPr>
              <a:t>: Leverages user similarity for personalized recommendations.</a:t>
            </a:r>
            <a:endParaRPr sz="1500">
              <a:solidFill>
                <a:srgbClr val="374151"/>
              </a:solidFill>
              <a:latin typeface="Roboto"/>
              <a:ea typeface="Roboto"/>
              <a:cs typeface="Roboto"/>
              <a:sym typeface="Roboto"/>
            </a:endParaRPr>
          </a:p>
          <a:p>
            <a:pPr indent="-323850" lvl="0" marL="457200" rtl="0" algn="l">
              <a:spcBef>
                <a:spcPts val="0"/>
              </a:spcBef>
              <a:spcAft>
                <a:spcPts val="0"/>
              </a:spcAft>
              <a:buClr>
                <a:srgbClr val="374151"/>
              </a:buClr>
              <a:buSzPts val="1500"/>
              <a:buFont typeface="Roboto"/>
              <a:buChar char="●"/>
            </a:pPr>
            <a:r>
              <a:rPr b="1" lang="en" sz="1500">
                <a:solidFill>
                  <a:srgbClr val="374151"/>
                </a:solidFill>
                <a:latin typeface="Roboto"/>
                <a:ea typeface="Roboto"/>
                <a:cs typeface="Roboto"/>
                <a:sym typeface="Roboto"/>
              </a:rPr>
              <a:t>Content-Based Filtering</a:t>
            </a:r>
            <a:r>
              <a:rPr lang="en" sz="1500">
                <a:solidFill>
                  <a:srgbClr val="374151"/>
                </a:solidFill>
                <a:latin typeface="Roboto"/>
                <a:ea typeface="Roboto"/>
                <a:cs typeface="Roboto"/>
                <a:sym typeface="Roboto"/>
              </a:rPr>
              <a:t>: Utilizes song attributes for precise matching.</a:t>
            </a:r>
            <a:endParaRPr sz="1500">
              <a:solidFill>
                <a:srgbClr val="374151"/>
              </a:solidFill>
              <a:latin typeface="Roboto"/>
              <a:ea typeface="Roboto"/>
              <a:cs typeface="Roboto"/>
              <a:sym typeface="Roboto"/>
            </a:endParaRPr>
          </a:p>
          <a:p>
            <a:pPr indent="-323850" lvl="0" marL="457200" rtl="0" algn="l">
              <a:spcBef>
                <a:spcPts val="0"/>
              </a:spcBef>
              <a:spcAft>
                <a:spcPts val="0"/>
              </a:spcAft>
              <a:buClr>
                <a:srgbClr val="374151"/>
              </a:buClr>
              <a:buSzPts val="1500"/>
              <a:buFont typeface="Roboto"/>
              <a:buChar char="●"/>
            </a:pPr>
            <a:r>
              <a:rPr b="1" lang="en" sz="1500">
                <a:solidFill>
                  <a:srgbClr val="374151"/>
                </a:solidFill>
                <a:latin typeface="Roboto"/>
                <a:ea typeface="Roboto"/>
                <a:cs typeface="Roboto"/>
                <a:sym typeface="Roboto"/>
              </a:rPr>
              <a:t>Hybrid Methods</a:t>
            </a:r>
            <a:r>
              <a:rPr lang="en" sz="1500">
                <a:solidFill>
                  <a:srgbClr val="374151"/>
                </a:solidFill>
                <a:latin typeface="Roboto"/>
                <a:ea typeface="Roboto"/>
                <a:cs typeface="Roboto"/>
                <a:sym typeface="Roboto"/>
              </a:rPr>
              <a:t>: Combines the best of both worlds for improved accuracy.</a:t>
            </a:r>
            <a:endParaRPr sz="1500">
              <a:solidFill>
                <a:srgbClr val="374151"/>
              </a:solidFill>
              <a:latin typeface="Roboto"/>
              <a:ea typeface="Roboto"/>
              <a:cs typeface="Roboto"/>
              <a:sym typeface="Roboto"/>
            </a:endParaRPr>
          </a:p>
          <a:p>
            <a:pPr indent="-323850" lvl="0" marL="457200" rtl="0" algn="l">
              <a:spcBef>
                <a:spcPts val="0"/>
              </a:spcBef>
              <a:spcAft>
                <a:spcPts val="0"/>
              </a:spcAft>
              <a:buClr>
                <a:srgbClr val="374151"/>
              </a:buClr>
              <a:buSzPts val="1500"/>
              <a:buFont typeface="Roboto"/>
              <a:buChar char="●"/>
            </a:pPr>
            <a:r>
              <a:rPr b="1" lang="en" sz="1500">
                <a:solidFill>
                  <a:srgbClr val="374151"/>
                </a:solidFill>
                <a:latin typeface="Roboto"/>
                <a:ea typeface="Roboto"/>
                <a:cs typeface="Roboto"/>
                <a:sym typeface="Roboto"/>
              </a:rPr>
              <a:t>Deep Learning</a:t>
            </a:r>
            <a:r>
              <a:rPr lang="en" sz="1500">
                <a:solidFill>
                  <a:srgbClr val="374151"/>
                </a:solidFill>
                <a:latin typeface="Roboto"/>
                <a:ea typeface="Roboto"/>
                <a:cs typeface="Roboto"/>
                <a:sym typeface="Roboto"/>
              </a:rPr>
              <a:t>: Offers sophisticated pattern recognition in user preferences and music features.</a:t>
            </a:r>
            <a:endParaRPr b="1" sz="1500">
              <a:solidFill>
                <a:srgbClr val="374151"/>
              </a:solidFill>
              <a:latin typeface="Roboto"/>
              <a:ea typeface="Roboto"/>
              <a:cs typeface="Roboto"/>
              <a:sym typeface="Roboto"/>
            </a:endParaRPr>
          </a:p>
          <a:p>
            <a:pPr indent="0" lvl="0" marL="0" rtl="0" algn="l">
              <a:spcBef>
                <a:spcPts val="1500"/>
              </a:spcBef>
              <a:spcAft>
                <a:spcPts val="800"/>
              </a:spcAft>
              <a:buNone/>
            </a:pPr>
            <a:r>
              <a:t/>
            </a:r>
            <a:endParaRPr b="1" sz="2400"/>
          </a:p>
        </p:txBody>
      </p:sp>
      <p:sp>
        <p:nvSpPr>
          <p:cNvPr id="4663" name="Google Shape;4663;p124"/>
          <p:cNvSpPr txBox="1"/>
          <p:nvPr>
            <p:ph idx="2" type="body"/>
          </p:nvPr>
        </p:nvSpPr>
        <p:spPr>
          <a:xfrm>
            <a:off x="4617725" y="994550"/>
            <a:ext cx="4188000" cy="3833400"/>
          </a:xfrm>
          <a:prstGeom prst="rect">
            <a:avLst/>
          </a:prstGeom>
        </p:spPr>
        <p:txBody>
          <a:bodyPr anchorCtr="0" anchor="t" bIns="0" lIns="182875" spcFirstLastPara="1" rIns="0" wrap="square" tIns="0">
            <a:noAutofit/>
          </a:bodyPr>
          <a:lstStyle/>
          <a:p>
            <a:pPr indent="0" lvl="0" marL="0" rtl="0" algn="l">
              <a:spcBef>
                <a:spcPts val="0"/>
              </a:spcBef>
              <a:spcAft>
                <a:spcPts val="0"/>
              </a:spcAft>
              <a:buNone/>
            </a:pPr>
            <a:r>
              <a:rPr b="1" lang="en" sz="2400"/>
              <a:t>Weaknesses</a:t>
            </a:r>
            <a:endParaRPr sz="400"/>
          </a:p>
          <a:p>
            <a:pPr indent="-323850" lvl="0" marL="457200" rtl="0" algn="l">
              <a:spcBef>
                <a:spcPts val="1500"/>
              </a:spcBef>
              <a:spcAft>
                <a:spcPts val="0"/>
              </a:spcAft>
              <a:buClr>
                <a:srgbClr val="374151"/>
              </a:buClr>
              <a:buSzPts val="1500"/>
              <a:buFont typeface="Roboto"/>
              <a:buChar char="●"/>
            </a:pPr>
            <a:r>
              <a:rPr b="1" lang="en" sz="1500">
                <a:solidFill>
                  <a:srgbClr val="374151"/>
                </a:solidFill>
                <a:latin typeface="Roboto"/>
                <a:ea typeface="Roboto"/>
                <a:cs typeface="Roboto"/>
                <a:sym typeface="Roboto"/>
              </a:rPr>
              <a:t>Cold Start Problem</a:t>
            </a:r>
            <a:r>
              <a:rPr lang="en" sz="1500">
                <a:solidFill>
                  <a:srgbClr val="374151"/>
                </a:solidFill>
                <a:latin typeface="Roboto"/>
                <a:ea typeface="Roboto"/>
                <a:cs typeface="Roboto"/>
                <a:sym typeface="Roboto"/>
              </a:rPr>
              <a:t>: New users or songs without data history limit CF effectiveness.</a:t>
            </a:r>
            <a:endParaRPr sz="1500">
              <a:solidFill>
                <a:srgbClr val="374151"/>
              </a:solidFill>
              <a:latin typeface="Roboto"/>
              <a:ea typeface="Roboto"/>
              <a:cs typeface="Roboto"/>
              <a:sym typeface="Roboto"/>
            </a:endParaRPr>
          </a:p>
          <a:p>
            <a:pPr indent="-323850" lvl="0" marL="457200" rtl="0" algn="l">
              <a:spcBef>
                <a:spcPts val="0"/>
              </a:spcBef>
              <a:spcAft>
                <a:spcPts val="0"/>
              </a:spcAft>
              <a:buClr>
                <a:srgbClr val="374151"/>
              </a:buClr>
              <a:buSzPts val="1500"/>
              <a:buFont typeface="Roboto"/>
              <a:buChar char="●"/>
            </a:pPr>
            <a:r>
              <a:rPr b="1" lang="en" sz="1500">
                <a:solidFill>
                  <a:srgbClr val="374151"/>
                </a:solidFill>
                <a:latin typeface="Roboto"/>
                <a:ea typeface="Roboto"/>
                <a:cs typeface="Roboto"/>
                <a:sym typeface="Roboto"/>
              </a:rPr>
              <a:t>Over-Specialization</a:t>
            </a:r>
            <a:r>
              <a:rPr lang="en" sz="1500">
                <a:solidFill>
                  <a:srgbClr val="374151"/>
                </a:solidFill>
                <a:latin typeface="Roboto"/>
                <a:ea typeface="Roboto"/>
                <a:cs typeface="Roboto"/>
                <a:sym typeface="Roboto"/>
              </a:rPr>
              <a:t>: Content-based methods may recommend too similar songs, reducing diversity.</a:t>
            </a:r>
            <a:endParaRPr sz="1500">
              <a:solidFill>
                <a:srgbClr val="374151"/>
              </a:solidFill>
              <a:latin typeface="Roboto"/>
              <a:ea typeface="Roboto"/>
              <a:cs typeface="Roboto"/>
              <a:sym typeface="Roboto"/>
            </a:endParaRPr>
          </a:p>
          <a:p>
            <a:pPr indent="-323850" lvl="0" marL="457200" rtl="0" algn="l">
              <a:spcBef>
                <a:spcPts val="0"/>
              </a:spcBef>
              <a:spcAft>
                <a:spcPts val="0"/>
              </a:spcAft>
              <a:buClr>
                <a:srgbClr val="374151"/>
              </a:buClr>
              <a:buSzPts val="1500"/>
              <a:buFont typeface="Roboto"/>
              <a:buChar char="●"/>
            </a:pPr>
            <a:r>
              <a:rPr b="1" lang="en" sz="1500">
                <a:solidFill>
                  <a:srgbClr val="374151"/>
                </a:solidFill>
                <a:latin typeface="Roboto"/>
                <a:ea typeface="Roboto"/>
                <a:cs typeface="Roboto"/>
                <a:sym typeface="Roboto"/>
              </a:rPr>
              <a:t>Complexity and Scalability</a:t>
            </a:r>
            <a:r>
              <a:rPr lang="en" sz="1500">
                <a:solidFill>
                  <a:srgbClr val="374151"/>
                </a:solidFill>
                <a:latin typeface="Roboto"/>
                <a:ea typeface="Roboto"/>
                <a:cs typeface="Roboto"/>
                <a:sym typeface="Roboto"/>
              </a:rPr>
              <a:t>: Hybrid methods can become computationally intensive and difficult to scale.</a:t>
            </a:r>
            <a:endParaRPr sz="1500">
              <a:solidFill>
                <a:srgbClr val="374151"/>
              </a:solidFill>
              <a:latin typeface="Roboto"/>
              <a:ea typeface="Roboto"/>
              <a:cs typeface="Roboto"/>
              <a:sym typeface="Roboto"/>
            </a:endParaRPr>
          </a:p>
          <a:p>
            <a:pPr indent="-323850" lvl="0" marL="457200" rtl="0" algn="l">
              <a:spcBef>
                <a:spcPts val="0"/>
              </a:spcBef>
              <a:spcAft>
                <a:spcPts val="0"/>
              </a:spcAft>
              <a:buClr>
                <a:srgbClr val="374151"/>
              </a:buClr>
              <a:buSzPts val="1500"/>
              <a:buFont typeface="Roboto"/>
              <a:buChar char="●"/>
            </a:pPr>
            <a:r>
              <a:rPr b="1" lang="en" sz="1500">
                <a:solidFill>
                  <a:srgbClr val="374151"/>
                </a:solidFill>
                <a:latin typeface="Roboto"/>
                <a:ea typeface="Roboto"/>
                <a:cs typeface="Roboto"/>
                <a:sym typeface="Roboto"/>
              </a:rPr>
              <a:t>Context Neglect</a:t>
            </a:r>
            <a:r>
              <a:rPr lang="en" sz="1500">
                <a:solidFill>
                  <a:srgbClr val="374151"/>
                </a:solidFill>
                <a:latin typeface="Roboto"/>
                <a:ea typeface="Roboto"/>
                <a:cs typeface="Roboto"/>
                <a:sym typeface="Roboto"/>
              </a:rPr>
              <a:t>: Traditional methods often overlook the user's current situation and mood.</a:t>
            </a:r>
            <a:endParaRPr b="1" sz="1500">
              <a:solidFill>
                <a:srgbClr val="374151"/>
              </a:solidFill>
              <a:latin typeface="Roboto"/>
              <a:ea typeface="Roboto"/>
              <a:cs typeface="Roboto"/>
              <a:sym typeface="Roboto"/>
            </a:endParaRPr>
          </a:p>
          <a:p>
            <a:pPr indent="0" lvl="0" marL="0" rtl="0" algn="l">
              <a:spcBef>
                <a:spcPts val="1500"/>
              </a:spcBef>
              <a:spcAft>
                <a:spcPts val="800"/>
              </a:spcAft>
              <a:buNone/>
            </a:pPr>
            <a:r>
              <a:t/>
            </a:r>
            <a:endParaRPr/>
          </a:p>
        </p:txBody>
      </p:sp>
      <p:sp>
        <p:nvSpPr>
          <p:cNvPr id="4664" name="Google Shape;4664;p124"/>
          <p:cNvSpPr/>
          <p:nvPr/>
        </p:nvSpPr>
        <p:spPr>
          <a:xfrm>
            <a:off x="3116298" y="282180"/>
            <a:ext cx="479120" cy="530844"/>
          </a:xfrm>
          <a:custGeom>
            <a:rect b="b" l="l" r="r" t="t"/>
            <a:pathLst>
              <a:path extrusionOk="0" h="5951" w="5486">
                <a:moveTo>
                  <a:pt x="5020" y="1"/>
                </a:moveTo>
                <a:lnTo>
                  <a:pt x="2046" y="930"/>
                </a:lnTo>
                <a:lnTo>
                  <a:pt x="1953" y="977"/>
                </a:lnTo>
                <a:lnTo>
                  <a:pt x="1860" y="1070"/>
                </a:lnTo>
                <a:lnTo>
                  <a:pt x="1813" y="1163"/>
                </a:lnTo>
                <a:lnTo>
                  <a:pt x="1813" y="1256"/>
                </a:lnTo>
                <a:lnTo>
                  <a:pt x="1813" y="4695"/>
                </a:lnTo>
                <a:lnTo>
                  <a:pt x="1488" y="4602"/>
                </a:lnTo>
                <a:lnTo>
                  <a:pt x="1116" y="4556"/>
                </a:lnTo>
                <a:lnTo>
                  <a:pt x="791" y="4602"/>
                </a:lnTo>
                <a:lnTo>
                  <a:pt x="419" y="4742"/>
                </a:lnTo>
                <a:lnTo>
                  <a:pt x="233" y="4835"/>
                </a:lnTo>
                <a:lnTo>
                  <a:pt x="94" y="4928"/>
                </a:lnTo>
                <a:lnTo>
                  <a:pt x="1" y="5113"/>
                </a:lnTo>
                <a:lnTo>
                  <a:pt x="1" y="5253"/>
                </a:lnTo>
                <a:lnTo>
                  <a:pt x="1" y="5439"/>
                </a:lnTo>
                <a:lnTo>
                  <a:pt x="94" y="5578"/>
                </a:lnTo>
                <a:lnTo>
                  <a:pt x="233" y="5718"/>
                </a:lnTo>
                <a:lnTo>
                  <a:pt x="419" y="5811"/>
                </a:lnTo>
                <a:lnTo>
                  <a:pt x="791" y="5904"/>
                </a:lnTo>
                <a:lnTo>
                  <a:pt x="1116" y="5950"/>
                </a:lnTo>
                <a:lnTo>
                  <a:pt x="1488" y="5904"/>
                </a:lnTo>
                <a:lnTo>
                  <a:pt x="1860" y="5811"/>
                </a:lnTo>
                <a:lnTo>
                  <a:pt x="1999" y="5718"/>
                </a:lnTo>
                <a:lnTo>
                  <a:pt x="2139" y="5578"/>
                </a:lnTo>
                <a:lnTo>
                  <a:pt x="2232" y="5439"/>
                </a:lnTo>
                <a:lnTo>
                  <a:pt x="2278" y="5253"/>
                </a:lnTo>
                <a:lnTo>
                  <a:pt x="2278" y="2743"/>
                </a:lnTo>
                <a:lnTo>
                  <a:pt x="5020" y="1860"/>
                </a:lnTo>
                <a:lnTo>
                  <a:pt x="5020" y="3812"/>
                </a:lnTo>
                <a:lnTo>
                  <a:pt x="4695" y="3673"/>
                </a:lnTo>
                <a:lnTo>
                  <a:pt x="4323" y="3673"/>
                </a:lnTo>
                <a:lnTo>
                  <a:pt x="3998" y="3719"/>
                </a:lnTo>
                <a:lnTo>
                  <a:pt x="3626" y="3812"/>
                </a:lnTo>
                <a:lnTo>
                  <a:pt x="3440" y="3905"/>
                </a:lnTo>
                <a:lnTo>
                  <a:pt x="3301" y="4044"/>
                </a:lnTo>
                <a:lnTo>
                  <a:pt x="3208" y="4184"/>
                </a:lnTo>
                <a:lnTo>
                  <a:pt x="3208" y="4323"/>
                </a:lnTo>
                <a:lnTo>
                  <a:pt x="3208" y="4509"/>
                </a:lnTo>
                <a:lnTo>
                  <a:pt x="3301" y="4649"/>
                </a:lnTo>
                <a:lnTo>
                  <a:pt x="3440" y="4788"/>
                </a:lnTo>
                <a:lnTo>
                  <a:pt x="3626" y="4881"/>
                </a:lnTo>
                <a:lnTo>
                  <a:pt x="3998" y="4974"/>
                </a:lnTo>
                <a:lnTo>
                  <a:pt x="4323" y="5021"/>
                </a:lnTo>
                <a:lnTo>
                  <a:pt x="4695" y="4974"/>
                </a:lnTo>
                <a:lnTo>
                  <a:pt x="5067" y="4881"/>
                </a:lnTo>
                <a:lnTo>
                  <a:pt x="5206" y="4788"/>
                </a:lnTo>
                <a:lnTo>
                  <a:pt x="5346" y="4649"/>
                </a:lnTo>
                <a:lnTo>
                  <a:pt x="5439" y="4509"/>
                </a:lnTo>
                <a:lnTo>
                  <a:pt x="5485" y="4323"/>
                </a:lnTo>
                <a:lnTo>
                  <a:pt x="5485" y="326"/>
                </a:lnTo>
                <a:lnTo>
                  <a:pt x="5439" y="187"/>
                </a:lnTo>
                <a:lnTo>
                  <a:pt x="5392" y="94"/>
                </a:lnTo>
                <a:lnTo>
                  <a:pt x="5253" y="1"/>
                </a:lnTo>
                <a:close/>
              </a:path>
            </a:pathLst>
          </a:custGeom>
          <a:solidFill>
            <a:srgbClr val="000000"/>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8" name="Shape 4668"/>
        <p:cNvGrpSpPr/>
        <p:nvPr/>
      </p:nvGrpSpPr>
      <p:grpSpPr>
        <a:xfrm>
          <a:off x="0" y="0"/>
          <a:ext cx="0" cy="0"/>
          <a:chOff x="0" y="0"/>
          <a:chExt cx="0" cy="0"/>
        </a:xfrm>
      </p:grpSpPr>
      <p:sp>
        <p:nvSpPr>
          <p:cNvPr id="4669" name="Google Shape;4669;p125"/>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Dataset Overview</a:t>
            </a:r>
            <a:endParaRPr/>
          </a:p>
          <a:p>
            <a:pPr indent="0" lvl="0" marL="0" rtl="0" algn="l">
              <a:spcBef>
                <a:spcPts val="0"/>
              </a:spcBef>
              <a:spcAft>
                <a:spcPts val="0"/>
              </a:spcAft>
              <a:buNone/>
            </a:pPr>
            <a:r>
              <a:t/>
            </a:r>
            <a:endParaRPr sz="3100">
              <a:solidFill>
                <a:schemeClr val="lt1"/>
              </a:solidFill>
              <a:highlight>
                <a:schemeClr val="dk1"/>
              </a:highlight>
            </a:endParaRPr>
          </a:p>
        </p:txBody>
      </p:sp>
      <p:sp>
        <p:nvSpPr>
          <p:cNvPr id="4670" name="Google Shape;4670;p125"/>
          <p:cNvSpPr txBox="1"/>
          <p:nvPr/>
        </p:nvSpPr>
        <p:spPr>
          <a:xfrm>
            <a:off x="424925" y="1389925"/>
            <a:ext cx="3681000" cy="1293000"/>
          </a:xfrm>
          <a:prstGeom prst="rect">
            <a:avLst/>
          </a:prstGeom>
          <a:noFill/>
          <a:ln>
            <a:noFill/>
          </a:ln>
        </p:spPr>
        <p:txBody>
          <a:bodyPr anchorCtr="0" anchor="t" bIns="0" lIns="0" spcFirstLastPara="1" rIns="0" wrap="square" tIns="0">
            <a:spAutoFit/>
          </a:bodyPr>
          <a:lstStyle/>
          <a:p>
            <a:pPr indent="0" lvl="0" marL="114300" rtl="0" algn="l">
              <a:spcBef>
                <a:spcPts val="0"/>
              </a:spcBef>
              <a:spcAft>
                <a:spcPts val="0"/>
              </a:spcAft>
              <a:buNone/>
            </a:pPr>
            <a:r>
              <a:rPr b="1" lang="en" sz="1200">
                <a:solidFill>
                  <a:schemeClr val="dk1"/>
                </a:solidFill>
              </a:rPr>
              <a:t>Components:</a:t>
            </a:r>
            <a:endParaRPr b="1"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User Track Hashtags With Timestamps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Content Features (song characteristics and user-related information)</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Sentiment Values (from various sentiment dictionaries)</a:t>
            </a:r>
            <a:endParaRPr sz="1200">
              <a:solidFill>
                <a:schemeClr val="dk1"/>
              </a:solidFill>
            </a:endParaRPr>
          </a:p>
          <a:p>
            <a:pPr indent="0" lvl="0" marL="114300" rtl="0" algn="l">
              <a:spcBef>
                <a:spcPts val="0"/>
              </a:spcBef>
              <a:spcAft>
                <a:spcPts val="0"/>
              </a:spcAft>
              <a:buNone/>
            </a:pPr>
            <a:r>
              <a:t/>
            </a:r>
            <a:endParaRPr b="1" sz="1200">
              <a:solidFill>
                <a:schemeClr val="dk1"/>
              </a:solidFill>
            </a:endParaRPr>
          </a:p>
        </p:txBody>
      </p:sp>
      <p:sp>
        <p:nvSpPr>
          <p:cNvPr id="4671" name="Google Shape;4671;p125"/>
          <p:cNvSpPr/>
          <p:nvPr/>
        </p:nvSpPr>
        <p:spPr>
          <a:xfrm rot="-5400000">
            <a:off x="2475800" y="2917325"/>
            <a:ext cx="3771900" cy="49500"/>
          </a:xfrm>
          <a:prstGeom prst="rect">
            <a:avLst/>
          </a:prstGeom>
          <a:solidFill>
            <a:srgbClr val="FFC6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72" name="Google Shape;4672;p125"/>
          <p:cNvCxnSpPr/>
          <p:nvPr/>
        </p:nvCxnSpPr>
        <p:spPr>
          <a:xfrm flipH="1" rot="10800000">
            <a:off x="443675" y="2568275"/>
            <a:ext cx="3662100" cy="2400"/>
          </a:xfrm>
          <a:prstGeom prst="straightConnector1">
            <a:avLst/>
          </a:prstGeom>
          <a:noFill/>
          <a:ln cap="flat" cmpd="sng" w="19050">
            <a:solidFill>
              <a:schemeClr val="dk2"/>
            </a:solidFill>
            <a:prstDash val="dot"/>
            <a:round/>
            <a:headEnd len="med" w="med" type="none"/>
            <a:tailEnd len="med" w="med" type="none"/>
          </a:ln>
        </p:spPr>
      </p:cxnSp>
      <p:sp>
        <p:nvSpPr>
          <p:cNvPr id="4673" name="Google Shape;4673;p125"/>
          <p:cNvSpPr/>
          <p:nvPr/>
        </p:nvSpPr>
        <p:spPr>
          <a:xfrm>
            <a:off x="3907385" y="272880"/>
            <a:ext cx="479120" cy="530844"/>
          </a:xfrm>
          <a:custGeom>
            <a:rect b="b" l="l" r="r" t="t"/>
            <a:pathLst>
              <a:path extrusionOk="0" h="5951" w="5486">
                <a:moveTo>
                  <a:pt x="5020" y="1"/>
                </a:moveTo>
                <a:lnTo>
                  <a:pt x="2046" y="930"/>
                </a:lnTo>
                <a:lnTo>
                  <a:pt x="1953" y="977"/>
                </a:lnTo>
                <a:lnTo>
                  <a:pt x="1860" y="1070"/>
                </a:lnTo>
                <a:lnTo>
                  <a:pt x="1813" y="1163"/>
                </a:lnTo>
                <a:lnTo>
                  <a:pt x="1813" y="1256"/>
                </a:lnTo>
                <a:lnTo>
                  <a:pt x="1813" y="4695"/>
                </a:lnTo>
                <a:lnTo>
                  <a:pt x="1488" y="4602"/>
                </a:lnTo>
                <a:lnTo>
                  <a:pt x="1116" y="4556"/>
                </a:lnTo>
                <a:lnTo>
                  <a:pt x="791" y="4602"/>
                </a:lnTo>
                <a:lnTo>
                  <a:pt x="419" y="4742"/>
                </a:lnTo>
                <a:lnTo>
                  <a:pt x="233" y="4835"/>
                </a:lnTo>
                <a:lnTo>
                  <a:pt x="94" y="4928"/>
                </a:lnTo>
                <a:lnTo>
                  <a:pt x="1" y="5113"/>
                </a:lnTo>
                <a:lnTo>
                  <a:pt x="1" y="5253"/>
                </a:lnTo>
                <a:lnTo>
                  <a:pt x="1" y="5439"/>
                </a:lnTo>
                <a:lnTo>
                  <a:pt x="94" y="5578"/>
                </a:lnTo>
                <a:lnTo>
                  <a:pt x="233" y="5718"/>
                </a:lnTo>
                <a:lnTo>
                  <a:pt x="419" y="5811"/>
                </a:lnTo>
                <a:lnTo>
                  <a:pt x="791" y="5904"/>
                </a:lnTo>
                <a:lnTo>
                  <a:pt x="1116" y="5950"/>
                </a:lnTo>
                <a:lnTo>
                  <a:pt x="1488" y="5904"/>
                </a:lnTo>
                <a:lnTo>
                  <a:pt x="1860" y="5811"/>
                </a:lnTo>
                <a:lnTo>
                  <a:pt x="1999" y="5718"/>
                </a:lnTo>
                <a:lnTo>
                  <a:pt x="2139" y="5578"/>
                </a:lnTo>
                <a:lnTo>
                  <a:pt x="2232" y="5439"/>
                </a:lnTo>
                <a:lnTo>
                  <a:pt x="2278" y="5253"/>
                </a:lnTo>
                <a:lnTo>
                  <a:pt x="2278" y="2743"/>
                </a:lnTo>
                <a:lnTo>
                  <a:pt x="5020" y="1860"/>
                </a:lnTo>
                <a:lnTo>
                  <a:pt x="5020" y="3812"/>
                </a:lnTo>
                <a:lnTo>
                  <a:pt x="4695" y="3673"/>
                </a:lnTo>
                <a:lnTo>
                  <a:pt x="4323" y="3673"/>
                </a:lnTo>
                <a:lnTo>
                  <a:pt x="3998" y="3719"/>
                </a:lnTo>
                <a:lnTo>
                  <a:pt x="3626" y="3812"/>
                </a:lnTo>
                <a:lnTo>
                  <a:pt x="3440" y="3905"/>
                </a:lnTo>
                <a:lnTo>
                  <a:pt x="3301" y="4044"/>
                </a:lnTo>
                <a:lnTo>
                  <a:pt x="3208" y="4184"/>
                </a:lnTo>
                <a:lnTo>
                  <a:pt x="3208" y="4323"/>
                </a:lnTo>
                <a:lnTo>
                  <a:pt x="3208" y="4509"/>
                </a:lnTo>
                <a:lnTo>
                  <a:pt x="3301" y="4649"/>
                </a:lnTo>
                <a:lnTo>
                  <a:pt x="3440" y="4788"/>
                </a:lnTo>
                <a:lnTo>
                  <a:pt x="3626" y="4881"/>
                </a:lnTo>
                <a:lnTo>
                  <a:pt x="3998" y="4974"/>
                </a:lnTo>
                <a:lnTo>
                  <a:pt x="4323" y="5021"/>
                </a:lnTo>
                <a:lnTo>
                  <a:pt x="4695" y="4974"/>
                </a:lnTo>
                <a:lnTo>
                  <a:pt x="5067" y="4881"/>
                </a:lnTo>
                <a:lnTo>
                  <a:pt x="5206" y="4788"/>
                </a:lnTo>
                <a:lnTo>
                  <a:pt x="5346" y="4649"/>
                </a:lnTo>
                <a:lnTo>
                  <a:pt x="5439" y="4509"/>
                </a:lnTo>
                <a:lnTo>
                  <a:pt x="5485" y="4323"/>
                </a:lnTo>
                <a:lnTo>
                  <a:pt x="5485" y="326"/>
                </a:lnTo>
                <a:lnTo>
                  <a:pt x="5439" y="187"/>
                </a:lnTo>
                <a:lnTo>
                  <a:pt x="5392" y="94"/>
                </a:lnTo>
                <a:lnTo>
                  <a:pt x="5253" y="1"/>
                </a:lnTo>
                <a:close/>
              </a:path>
            </a:pathLst>
          </a:custGeom>
          <a:solidFill>
            <a:srgbClr val="000000"/>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674" name="Google Shape;4674;p125"/>
          <p:cNvSpPr txBox="1"/>
          <p:nvPr/>
        </p:nvSpPr>
        <p:spPr>
          <a:xfrm>
            <a:off x="420488" y="84930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800"/>
              </a:spcAft>
              <a:buNone/>
            </a:pPr>
            <a:r>
              <a:rPr b="1" lang="en" sz="1600">
                <a:highlight>
                  <a:srgbClr val="FFC627"/>
                </a:highlight>
              </a:rPr>
              <a:t>#nowplaying-RS Dataset</a:t>
            </a:r>
            <a:endParaRPr sz="1600"/>
          </a:p>
        </p:txBody>
      </p:sp>
      <p:pic>
        <p:nvPicPr>
          <p:cNvPr id="4675" name="Google Shape;4675;p125"/>
          <p:cNvPicPr preferRelativeResize="0"/>
          <p:nvPr/>
        </p:nvPicPr>
        <p:blipFill>
          <a:blip r:embed="rId3">
            <a:alphaModFix/>
          </a:blip>
          <a:stretch>
            <a:fillRect/>
          </a:stretch>
        </p:blipFill>
        <p:spPr>
          <a:xfrm>
            <a:off x="4617724" y="105250"/>
            <a:ext cx="4407199" cy="4939649"/>
          </a:xfrm>
          <a:prstGeom prst="rect">
            <a:avLst/>
          </a:prstGeom>
          <a:noFill/>
          <a:ln cap="flat" cmpd="sng" w="9525">
            <a:solidFill>
              <a:schemeClr val="dk2"/>
            </a:solidFill>
            <a:prstDash val="solid"/>
            <a:round/>
            <a:headEnd len="sm" w="sm" type="none"/>
            <a:tailEnd len="sm" w="sm" type="none"/>
          </a:ln>
        </p:spPr>
      </p:pic>
      <p:pic>
        <p:nvPicPr>
          <p:cNvPr id="4676" name="Google Shape;4676;p125"/>
          <p:cNvPicPr preferRelativeResize="0"/>
          <p:nvPr/>
        </p:nvPicPr>
        <p:blipFill>
          <a:blip r:embed="rId4">
            <a:alphaModFix/>
          </a:blip>
          <a:stretch>
            <a:fillRect/>
          </a:stretch>
        </p:blipFill>
        <p:spPr>
          <a:xfrm>
            <a:off x="443675" y="2929575"/>
            <a:ext cx="3643700" cy="188891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0" name="Shape 4680"/>
        <p:cNvGrpSpPr/>
        <p:nvPr/>
      </p:nvGrpSpPr>
      <p:grpSpPr>
        <a:xfrm>
          <a:off x="0" y="0"/>
          <a:ext cx="0" cy="0"/>
          <a:chOff x="0" y="0"/>
          <a:chExt cx="0" cy="0"/>
        </a:xfrm>
      </p:grpSpPr>
      <p:sp>
        <p:nvSpPr>
          <p:cNvPr id="4681" name="Google Shape;4681;p126"/>
          <p:cNvSpPr txBox="1"/>
          <p:nvPr/>
        </p:nvSpPr>
        <p:spPr>
          <a:xfrm>
            <a:off x="420625" y="320050"/>
            <a:ext cx="8411400" cy="436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 sz="3200">
                <a:solidFill>
                  <a:schemeClr val="dk1"/>
                </a:solidFill>
                <a:highlight>
                  <a:schemeClr val="accent1"/>
                </a:highlight>
              </a:rPr>
              <a:t>Exploratory Data Analysis</a:t>
            </a:r>
            <a:endParaRPr b="1" sz="3200">
              <a:solidFill>
                <a:schemeClr val="dk1"/>
              </a:solidFill>
              <a:highlight>
                <a:schemeClr val="accent1"/>
              </a:highlight>
            </a:endParaRPr>
          </a:p>
          <a:p>
            <a:pPr indent="0" lvl="0" marL="0" rtl="0" algn="l">
              <a:lnSpc>
                <a:spcPct val="90000"/>
              </a:lnSpc>
              <a:spcBef>
                <a:spcPts val="0"/>
              </a:spcBef>
              <a:spcAft>
                <a:spcPts val="0"/>
              </a:spcAft>
              <a:buNone/>
            </a:pPr>
            <a:r>
              <a:t/>
            </a:r>
            <a:endParaRPr b="1" sz="3200">
              <a:solidFill>
                <a:schemeClr val="lt1"/>
              </a:solidFill>
              <a:highlight>
                <a:schemeClr val="dk1"/>
              </a:highlight>
            </a:endParaRPr>
          </a:p>
          <a:p>
            <a:pPr indent="0" lvl="0" marL="0" rtl="0" algn="l">
              <a:lnSpc>
                <a:spcPct val="90000"/>
              </a:lnSpc>
              <a:spcBef>
                <a:spcPts val="0"/>
              </a:spcBef>
              <a:spcAft>
                <a:spcPts val="0"/>
              </a:spcAft>
              <a:buNone/>
            </a:pPr>
            <a:r>
              <a:t/>
            </a:r>
            <a:endParaRPr b="1" sz="3200">
              <a:solidFill>
                <a:srgbClr val="FFFFFF"/>
              </a:solidFill>
              <a:highlight>
                <a:srgbClr val="191919"/>
              </a:highlight>
            </a:endParaRPr>
          </a:p>
        </p:txBody>
      </p:sp>
      <p:sp>
        <p:nvSpPr>
          <p:cNvPr id="4682" name="Google Shape;4682;p126"/>
          <p:cNvSpPr/>
          <p:nvPr/>
        </p:nvSpPr>
        <p:spPr>
          <a:xfrm>
            <a:off x="6743025" y="994550"/>
            <a:ext cx="1999800" cy="3771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600">
                <a:highlight>
                  <a:srgbClr val="FFC627"/>
                </a:highlight>
              </a:rPr>
              <a:t>highlights</a:t>
            </a:r>
            <a:endParaRPr b="1" sz="2000"/>
          </a:p>
          <a:p>
            <a:pPr indent="-298450" lvl="0" marL="457200" rtl="0" algn="l">
              <a:spcBef>
                <a:spcPts val="800"/>
              </a:spcBef>
              <a:spcAft>
                <a:spcPts val="0"/>
              </a:spcAft>
              <a:buSzPts val="1100"/>
              <a:buChar char="●"/>
            </a:pPr>
            <a:r>
              <a:rPr lang="en" sz="1100"/>
              <a:t>Data is balanced, i.e, The LEs are uniformly distributed w.r.t sentiment scores, with near equal representation across sentiment. </a:t>
            </a:r>
            <a:endParaRPr sz="1100"/>
          </a:p>
          <a:p>
            <a:pPr indent="0" lvl="0" marL="457200" rtl="0" algn="l">
              <a:spcBef>
                <a:spcPts val="400"/>
              </a:spcBef>
              <a:spcAft>
                <a:spcPts val="0"/>
              </a:spcAft>
              <a:buNone/>
            </a:pPr>
            <a:r>
              <a:t/>
            </a:r>
            <a:endParaRPr sz="1100"/>
          </a:p>
          <a:p>
            <a:pPr indent="-298450" lvl="0" marL="457200" rtl="0" algn="l">
              <a:spcBef>
                <a:spcPts val="400"/>
              </a:spcBef>
              <a:spcAft>
                <a:spcPts val="0"/>
              </a:spcAft>
              <a:buSzPts val="1100"/>
              <a:buChar char="●"/>
            </a:pPr>
            <a:r>
              <a:rPr lang="en" sz="1100"/>
              <a:t>Sad songs tend to have lower danceability values, whereas happy songs show the opposite trend. This aligns with intuitive expectations regarding the emotional content of music and its impact on danceability. Similar trend is shown w.r.t energy.</a:t>
            </a:r>
            <a:endParaRPr sz="1100"/>
          </a:p>
          <a:p>
            <a:pPr indent="0" lvl="0" marL="0" rtl="0" algn="l">
              <a:spcBef>
                <a:spcPts val="400"/>
              </a:spcBef>
              <a:spcAft>
                <a:spcPts val="0"/>
              </a:spcAft>
              <a:buNone/>
            </a:pPr>
            <a:r>
              <a:t/>
            </a:r>
            <a:endParaRPr b="1" sz="1100"/>
          </a:p>
          <a:p>
            <a:pPr indent="0" lvl="0" marL="85725" rtl="0" algn="l">
              <a:spcBef>
                <a:spcPts val="400"/>
              </a:spcBef>
              <a:spcAft>
                <a:spcPts val="0"/>
              </a:spcAft>
              <a:buNone/>
            </a:pPr>
            <a:r>
              <a:t/>
            </a:r>
            <a:endParaRPr sz="1100"/>
          </a:p>
          <a:p>
            <a:pPr indent="0" lvl="0" marL="85725" rtl="0" algn="l">
              <a:spcBef>
                <a:spcPts val="800"/>
              </a:spcBef>
              <a:spcAft>
                <a:spcPts val="800"/>
              </a:spcAft>
              <a:buNone/>
            </a:pPr>
            <a:r>
              <a:t/>
            </a:r>
            <a:endParaRPr sz="1100"/>
          </a:p>
        </p:txBody>
      </p:sp>
      <p:sp>
        <p:nvSpPr>
          <p:cNvPr id="4683" name="Google Shape;4683;p126"/>
          <p:cNvSpPr/>
          <p:nvPr/>
        </p:nvSpPr>
        <p:spPr>
          <a:xfrm rot="-5400000">
            <a:off x="4562575" y="2832950"/>
            <a:ext cx="3817500" cy="49500"/>
          </a:xfrm>
          <a:prstGeom prst="rect">
            <a:avLst/>
          </a:prstGeom>
          <a:solidFill>
            <a:srgbClr val="FFC6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126"/>
          <p:cNvSpPr txBox="1"/>
          <p:nvPr/>
        </p:nvSpPr>
        <p:spPr>
          <a:xfrm>
            <a:off x="436325" y="5186225"/>
            <a:ext cx="8089800" cy="92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t/>
            </a:r>
            <a:endParaRPr sz="600"/>
          </a:p>
        </p:txBody>
      </p:sp>
      <p:sp>
        <p:nvSpPr>
          <p:cNvPr id="4685" name="Google Shape;4685;p126"/>
          <p:cNvSpPr/>
          <p:nvPr/>
        </p:nvSpPr>
        <p:spPr>
          <a:xfrm>
            <a:off x="5539448" y="272880"/>
            <a:ext cx="479120" cy="530844"/>
          </a:xfrm>
          <a:custGeom>
            <a:rect b="b" l="l" r="r" t="t"/>
            <a:pathLst>
              <a:path extrusionOk="0" h="5951" w="5486">
                <a:moveTo>
                  <a:pt x="5020" y="1"/>
                </a:moveTo>
                <a:lnTo>
                  <a:pt x="2046" y="930"/>
                </a:lnTo>
                <a:lnTo>
                  <a:pt x="1953" y="977"/>
                </a:lnTo>
                <a:lnTo>
                  <a:pt x="1860" y="1070"/>
                </a:lnTo>
                <a:lnTo>
                  <a:pt x="1813" y="1163"/>
                </a:lnTo>
                <a:lnTo>
                  <a:pt x="1813" y="1256"/>
                </a:lnTo>
                <a:lnTo>
                  <a:pt x="1813" y="4695"/>
                </a:lnTo>
                <a:lnTo>
                  <a:pt x="1488" y="4602"/>
                </a:lnTo>
                <a:lnTo>
                  <a:pt x="1116" y="4556"/>
                </a:lnTo>
                <a:lnTo>
                  <a:pt x="791" y="4602"/>
                </a:lnTo>
                <a:lnTo>
                  <a:pt x="419" y="4742"/>
                </a:lnTo>
                <a:lnTo>
                  <a:pt x="233" y="4835"/>
                </a:lnTo>
                <a:lnTo>
                  <a:pt x="94" y="4928"/>
                </a:lnTo>
                <a:lnTo>
                  <a:pt x="1" y="5113"/>
                </a:lnTo>
                <a:lnTo>
                  <a:pt x="1" y="5253"/>
                </a:lnTo>
                <a:lnTo>
                  <a:pt x="1" y="5439"/>
                </a:lnTo>
                <a:lnTo>
                  <a:pt x="94" y="5578"/>
                </a:lnTo>
                <a:lnTo>
                  <a:pt x="233" y="5718"/>
                </a:lnTo>
                <a:lnTo>
                  <a:pt x="419" y="5811"/>
                </a:lnTo>
                <a:lnTo>
                  <a:pt x="791" y="5904"/>
                </a:lnTo>
                <a:lnTo>
                  <a:pt x="1116" y="5950"/>
                </a:lnTo>
                <a:lnTo>
                  <a:pt x="1488" y="5904"/>
                </a:lnTo>
                <a:lnTo>
                  <a:pt x="1860" y="5811"/>
                </a:lnTo>
                <a:lnTo>
                  <a:pt x="1999" y="5718"/>
                </a:lnTo>
                <a:lnTo>
                  <a:pt x="2139" y="5578"/>
                </a:lnTo>
                <a:lnTo>
                  <a:pt x="2232" y="5439"/>
                </a:lnTo>
                <a:lnTo>
                  <a:pt x="2278" y="5253"/>
                </a:lnTo>
                <a:lnTo>
                  <a:pt x="2278" y="2743"/>
                </a:lnTo>
                <a:lnTo>
                  <a:pt x="5020" y="1860"/>
                </a:lnTo>
                <a:lnTo>
                  <a:pt x="5020" y="3812"/>
                </a:lnTo>
                <a:lnTo>
                  <a:pt x="4695" y="3673"/>
                </a:lnTo>
                <a:lnTo>
                  <a:pt x="4323" y="3673"/>
                </a:lnTo>
                <a:lnTo>
                  <a:pt x="3998" y="3719"/>
                </a:lnTo>
                <a:lnTo>
                  <a:pt x="3626" y="3812"/>
                </a:lnTo>
                <a:lnTo>
                  <a:pt x="3440" y="3905"/>
                </a:lnTo>
                <a:lnTo>
                  <a:pt x="3301" y="4044"/>
                </a:lnTo>
                <a:lnTo>
                  <a:pt x="3208" y="4184"/>
                </a:lnTo>
                <a:lnTo>
                  <a:pt x="3208" y="4323"/>
                </a:lnTo>
                <a:lnTo>
                  <a:pt x="3208" y="4509"/>
                </a:lnTo>
                <a:lnTo>
                  <a:pt x="3301" y="4649"/>
                </a:lnTo>
                <a:lnTo>
                  <a:pt x="3440" y="4788"/>
                </a:lnTo>
                <a:lnTo>
                  <a:pt x="3626" y="4881"/>
                </a:lnTo>
                <a:lnTo>
                  <a:pt x="3998" y="4974"/>
                </a:lnTo>
                <a:lnTo>
                  <a:pt x="4323" y="5021"/>
                </a:lnTo>
                <a:lnTo>
                  <a:pt x="4695" y="4974"/>
                </a:lnTo>
                <a:lnTo>
                  <a:pt x="5067" y="4881"/>
                </a:lnTo>
                <a:lnTo>
                  <a:pt x="5206" y="4788"/>
                </a:lnTo>
                <a:lnTo>
                  <a:pt x="5346" y="4649"/>
                </a:lnTo>
                <a:lnTo>
                  <a:pt x="5439" y="4509"/>
                </a:lnTo>
                <a:lnTo>
                  <a:pt x="5485" y="4323"/>
                </a:lnTo>
                <a:lnTo>
                  <a:pt x="5485" y="326"/>
                </a:lnTo>
                <a:lnTo>
                  <a:pt x="5439" y="187"/>
                </a:lnTo>
                <a:lnTo>
                  <a:pt x="5392" y="94"/>
                </a:lnTo>
                <a:lnTo>
                  <a:pt x="5253" y="1"/>
                </a:lnTo>
                <a:close/>
              </a:path>
            </a:pathLst>
          </a:custGeom>
          <a:solidFill>
            <a:srgbClr val="000000"/>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pic>
        <p:nvPicPr>
          <p:cNvPr id="4686" name="Google Shape;4686;p126"/>
          <p:cNvPicPr preferRelativeResize="0"/>
          <p:nvPr/>
        </p:nvPicPr>
        <p:blipFill rotWithShape="1">
          <a:blip r:embed="rId3">
            <a:alphaModFix/>
          </a:blip>
          <a:srcRect b="0" l="0" r="0" t="0"/>
          <a:stretch/>
        </p:blipFill>
        <p:spPr>
          <a:xfrm>
            <a:off x="204625" y="1157925"/>
            <a:ext cx="2955751" cy="1411550"/>
          </a:xfrm>
          <a:prstGeom prst="rect">
            <a:avLst/>
          </a:prstGeom>
          <a:noFill/>
          <a:ln cap="flat" cmpd="sng" w="9525">
            <a:solidFill>
              <a:schemeClr val="dk2"/>
            </a:solidFill>
            <a:prstDash val="solid"/>
            <a:round/>
            <a:headEnd len="sm" w="sm" type="none"/>
            <a:tailEnd len="sm" w="sm" type="none"/>
          </a:ln>
        </p:spPr>
      </p:pic>
      <p:pic>
        <p:nvPicPr>
          <p:cNvPr id="4687" name="Google Shape;4687;p126"/>
          <p:cNvPicPr preferRelativeResize="0"/>
          <p:nvPr/>
        </p:nvPicPr>
        <p:blipFill>
          <a:blip r:embed="rId4">
            <a:alphaModFix/>
          </a:blip>
          <a:stretch>
            <a:fillRect/>
          </a:stretch>
        </p:blipFill>
        <p:spPr>
          <a:xfrm>
            <a:off x="229663" y="3090050"/>
            <a:ext cx="2905672" cy="1737975"/>
          </a:xfrm>
          <a:prstGeom prst="rect">
            <a:avLst/>
          </a:prstGeom>
          <a:noFill/>
          <a:ln cap="flat" cmpd="sng" w="9525">
            <a:solidFill>
              <a:schemeClr val="dk2"/>
            </a:solidFill>
            <a:prstDash val="solid"/>
            <a:round/>
            <a:headEnd len="sm" w="sm" type="none"/>
            <a:tailEnd len="sm" w="sm" type="none"/>
          </a:ln>
        </p:spPr>
      </p:pic>
      <p:pic>
        <p:nvPicPr>
          <p:cNvPr id="4688" name="Google Shape;4688;p126"/>
          <p:cNvPicPr preferRelativeResize="0"/>
          <p:nvPr/>
        </p:nvPicPr>
        <p:blipFill>
          <a:blip r:embed="rId5">
            <a:alphaModFix/>
          </a:blip>
          <a:stretch>
            <a:fillRect/>
          </a:stretch>
        </p:blipFill>
        <p:spPr>
          <a:xfrm>
            <a:off x="3358600" y="3072125"/>
            <a:ext cx="2787439" cy="1773825"/>
          </a:xfrm>
          <a:prstGeom prst="rect">
            <a:avLst/>
          </a:prstGeom>
          <a:noFill/>
          <a:ln cap="flat" cmpd="sng" w="9525">
            <a:solidFill>
              <a:schemeClr val="dk2"/>
            </a:solidFill>
            <a:prstDash val="solid"/>
            <a:round/>
            <a:headEnd len="sm" w="sm" type="none"/>
            <a:tailEnd len="sm" w="sm" type="none"/>
          </a:ln>
        </p:spPr>
      </p:pic>
      <p:pic>
        <p:nvPicPr>
          <p:cNvPr id="4689" name="Google Shape;4689;p126"/>
          <p:cNvPicPr preferRelativeResize="0"/>
          <p:nvPr/>
        </p:nvPicPr>
        <p:blipFill>
          <a:blip r:embed="rId6">
            <a:alphaModFix/>
          </a:blip>
          <a:stretch>
            <a:fillRect/>
          </a:stretch>
        </p:blipFill>
        <p:spPr>
          <a:xfrm>
            <a:off x="3282850" y="1157925"/>
            <a:ext cx="2955751" cy="14115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3" name="Shape 4693"/>
        <p:cNvGrpSpPr/>
        <p:nvPr/>
      </p:nvGrpSpPr>
      <p:grpSpPr>
        <a:xfrm>
          <a:off x="0" y="0"/>
          <a:ext cx="0" cy="0"/>
          <a:chOff x="0" y="0"/>
          <a:chExt cx="0" cy="0"/>
        </a:xfrm>
      </p:grpSpPr>
      <p:sp>
        <p:nvSpPr>
          <p:cNvPr id="4694" name="Google Shape;4694;p127"/>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Methodology</a:t>
            </a:r>
            <a:endParaRPr/>
          </a:p>
        </p:txBody>
      </p:sp>
      <p:sp>
        <p:nvSpPr>
          <p:cNvPr id="4695" name="Google Shape;4695;p127"/>
          <p:cNvSpPr txBox="1"/>
          <p:nvPr>
            <p:ph idx="1" type="body"/>
          </p:nvPr>
        </p:nvSpPr>
        <p:spPr>
          <a:xfrm>
            <a:off x="438675" y="994550"/>
            <a:ext cx="1819800" cy="35499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en" sz="1600">
                <a:solidFill>
                  <a:srgbClr val="000000"/>
                </a:solidFill>
              </a:rPr>
              <a:t>Understanding Context in Recommendation:</a:t>
            </a:r>
            <a:endParaRPr sz="1200"/>
          </a:p>
          <a:p>
            <a:pPr indent="0" lvl="0" marL="0" rtl="0" algn="l">
              <a:lnSpc>
                <a:spcPct val="100000"/>
              </a:lnSpc>
              <a:spcBef>
                <a:spcPts val="400"/>
              </a:spcBef>
              <a:spcAft>
                <a:spcPts val="0"/>
              </a:spcAft>
              <a:buNone/>
            </a:pPr>
            <a:r>
              <a:t/>
            </a:r>
            <a:endParaRPr sz="1200"/>
          </a:p>
          <a:p>
            <a:pPr indent="0" lvl="0" marL="0" rtl="0" algn="ctr">
              <a:lnSpc>
                <a:spcPct val="100000"/>
              </a:lnSpc>
              <a:spcBef>
                <a:spcPts val="400"/>
              </a:spcBef>
              <a:spcAft>
                <a:spcPts val="0"/>
              </a:spcAft>
              <a:buNone/>
            </a:pPr>
            <a:r>
              <a:rPr lang="en" sz="1200"/>
              <a:t>Exploring </a:t>
            </a:r>
            <a:r>
              <a:rPr b="1" lang="en" sz="1200"/>
              <a:t>3D algorithms</a:t>
            </a:r>
            <a:r>
              <a:rPr lang="en" sz="1200"/>
              <a:t> for context-aware recommendations </a:t>
            </a:r>
            <a:r>
              <a:rPr b="1" lang="en" sz="1200"/>
              <a:t>(CARS)</a:t>
            </a:r>
            <a:r>
              <a:rPr lang="en" sz="1200"/>
              <a:t>, which consider user, item, and context simultaneously. </a:t>
            </a:r>
            <a:endParaRPr sz="1200"/>
          </a:p>
          <a:p>
            <a:pPr indent="0" lvl="0" marL="0" rtl="0" algn="l">
              <a:spcBef>
                <a:spcPts val="400"/>
              </a:spcBef>
              <a:spcAft>
                <a:spcPts val="0"/>
              </a:spcAft>
              <a:buNone/>
            </a:pPr>
            <a:r>
              <a:t/>
            </a:r>
            <a:endParaRPr sz="1200"/>
          </a:p>
          <a:p>
            <a:pPr indent="0" lvl="0" marL="0" rtl="0" algn="ctr">
              <a:lnSpc>
                <a:spcPct val="100000"/>
              </a:lnSpc>
              <a:spcBef>
                <a:spcPts val="800"/>
              </a:spcBef>
              <a:spcAft>
                <a:spcPts val="0"/>
              </a:spcAft>
              <a:buNone/>
            </a:pPr>
            <a:r>
              <a:rPr lang="en" sz="1200"/>
              <a:t> However, its </a:t>
            </a:r>
            <a:r>
              <a:rPr b="1" lang="en" sz="1200"/>
              <a:t>O(N²) time complexity</a:t>
            </a:r>
            <a:r>
              <a:rPr lang="en" sz="1200"/>
              <a:t> due to a large number of interaction terms (weights) makes it computationally impractical for large datasets.</a:t>
            </a:r>
            <a:endParaRPr b="1" sz="1600">
              <a:solidFill>
                <a:srgbClr val="000000"/>
              </a:solidFill>
            </a:endParaRPr>
          </a:p>
          <a:p>
            <a:pPr indent="0" lvl="0" marL="0" rtl="0" algn="l">
              <a:spcBef>
                <a:spcPts val="400"/>
              </a:spcBef>
              <a:spcAft>
                <a:spcPts val="800"/>
              </a:spcAft>
              <a:buNone/>
            </a:pPr>
            <a:r>
              <a:t/>
            </a:r>
            <a:endParaRPr sz="1200"/>
          </a:p>
        </p:txBody>
      </p:sp>
      <p:sp>
        <p:nvSpPr>
          <p:cNvPr id="4696" name="Google Shape;4696;p127"/>
          <p:cNvSpPr txBox="1"/>
          <p:nvPr>
            <p:ph idx="1" type="body"/>
          </p:nvPr>
        </p:nvSpPr>
        <p:spPr>
          <a:xfrm>
            <a:off x="2603100" y="994550"/>
            <a:ext cx="1781100" cy="35499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en" sz="1600">
                <a:solidFill>
                  <a:srgbClr val="000000"/>
                </a:solidFill>
              </a:rPr>
              <a:t>Introducing Factorization Machines:</a:t>
            </a:r>
            <a:endParaRPr b="1" sz="1600">
              <a:solidFill>
                <a:srgbClr val="000000"/>
              </a:solidFill>
            </a:endParaRPr>
          </a:p>
          <a:p>
            <a:pPr indent="0" lvl="0" marL="0" rtl="0" algn="l">
              <a:lnSpc>
                <a:spcPct val="100000"/>
              </a:lnSpc>
              <a:spcBef>
                <a:spcPts val="400"/>
              </a:spcBef>
              <a:spcAft>
                <a:spcPts val="0"/>
              </a:spcAft>
              <a:buNone/>
            </a:pPr>
            <a:r>
              <a:t/>
            </a:r>
            <a:endParaRPr sz="1200">
              <a:solidFill>
                <a:srgbClr val="0D0D0D"/>
              </a:solidFill>
              <a:highlight>
                <a:srgbClr val="FFFFFF"/>
              </a:highlight>
              <a:latin typeface="Roboto"/>
              <a:ea typeface="Roboto"/>
              <a:cs typeface="Roboto"/>
              <a:sym typeface="Roboto"/>
            </a:endParaRPr>
          </a:p>
          <a:p>
            <a:pPr indent="0" lvl="0" marL="0" rtl="0" algn="ctr">
              <a:lnSpc>
                <a:spcPct val="100000"/>
              </a:lnSpc>
              <a:spcBef>
                <a:spcPts val="400"/>
              </a:spcBef>
              <a:spcAft>
                <a:spcPts val="0"/>
              </a:spcAft>
              <a:buNone/>
            </a:pPr>
            <a:r>
              <a:rPr lang="en" sz="1200">
                <a:solidFill>
                  <a:srgbClr val="0D0D0D"/>
                </a:solidFill>
                <a:highlight>
                  <a:srgbClr val="FFFFFF"/>
                </a:highlight>
                <a:latin typeface="Roboto"/>
                <a:ea typeface="Roboto"/>
                <a:cs typeface="Roboto"/>
                <a:sym typeface="Roboto"/>
              </a:rPr>
              <a:t>Steffen Rendle's innovation in 2010, FMs, revolutionize this by l</a:t>
            </a:r>
            <a:r>
              <a:rPr b="1" lang="en" sz="1200">
                <a:solidFill>
                  <a:srgbClr val="0D0D0D"/>
                </a:solidFill>
                <a:highlight>
                  <a:srgbClr val="FFFFFF"/>
                </a:highlight>
                <a:latin typeface="Roboto"/>
                <a:ea typeface="Roboto"/>
                <a:cs typeface="Roboto"/>
                <a:sym typeface="Roboto"/>
              </a:rPr>
              <a:t>ow-dimensional vectors</a:t>
            </a:r>
            <a:r>
              <a:rPr lang="en" sz="1200">
                <a:solidFill>
                  <a:srgbClr val="0D0D0D"/>
                </a:solidFill>
                <a:highlight>
                  <a:srgbClr val="FFFFFF"/>
                </a:highlight>
                <a:latin typeface="Roboto"/>
                <a:ea typeface="Roboto"/>
                <a:cs typeface="Roboto"/>
                <a:sym typeface="Roboto"/>
              </a:rPr>
              <a:t> for each variable (user, song, context) </a:t>
            </a:r>
            <a:endParaRPr sz="1200">
              <a:solidFill>
                <a:srgbClr val="0D0D0D"/>
              </a:solidFill>
              <a:highlight>
                <a:srgbClr val="FFFFFF"/>
              </a:highlight>
              <a:latin typeface="Roboto"/>
              <a:ea typeface="Roboto"/>
              <a:cs typeface="Roboto"/>
              <a:sym typeface="Roboto"/>
            </a:endParaRPr>
          </a:p>
          <a:p>
            <a:pPr indent="0" lvl="0" marL="0" rtl="0" algn="ctr">
              <a:lnSpc>
                <a:spcPct val="100000"/>
              </a:lnSpc>
              <a:spcBef>
                <a:spcPts val="400"/>
              </a:spcBef>
              <a:spcAft>
                <a:spcPts val="0"/>
              </a:spcAft>
              <a:buNone/>
            </a:pPr>
            <a:r>
              <a:t/>
            </a:r>
            <a:endParaRPr sz="1200">
              <a:solidFill>
                <a:srgbClr val="0D0D0D"/>
              </a:solidFill>
              <a:highlight>
                <a:srgbClr val="FFFFFF"/>
              </a:highlight>
              <a:latin typeface="Roboto"/>
              <a:ea typeface="Roboto"/>
              <a:cs typeface="Roboto"/>
              <a:sym typeface="Roboto"/>
            </a:endParaRPr>
          </a:p>
          <a:p>
            <a:pPr indent="0" lvl="0" marL="0" rtl="0" algn="ctr">
              <a:lnSpc>
                <a:spcPct val="100000"/>
              </a:lnSpc>
              <a:spcBef>
                <a:spcPts val="400"/>
              </a:spcBef>
              <a:spcAft>
                <a:spcPts val="0"/>
              </a:spcAft>
              <a:buNone/>
            </a:pPr>
            <a:r>
              <a:rPr lang="en" sz="1200">
                <a:solidFill>
                  <a:srgbClr val="0D0D0D"/>
                </a:solidFill>
                <a:highlight>
                  <a:srgbClr val="FFFFFF"/>
                </a:highlight>
                <a:latin typeface="Roboto"/>
                <a:ea typeface="Roboto"/>
                <a:cs typeface="Roboto"/>
                <a:sym typeface="Roboto"/>
              </a:rPr>
              <a:t>Simplify the interaction term calculation to </a:t>
            </a:r>
            <a:r>
              <a:rPr b="1" lang="en" sz="1200">
                <a:solidFill>
                  <a:srgbClr val="0D0D0D"/>
                </a:solidFill>
                <a:highlight>
                  <a:srgbClr val="FFFFFF"/>
                </a:highlight>
                <a:latin typeface="Roboto"/>
                <a:ea typeface="Roboto"/>
                <a:cs typeface="Roboto"/>
                <a:sym typeface="Roboto"/>
              </a:rPr>
              <a:t>dot products</a:t>
            </a:r>
            <a:r>
              <a:rPr lang="en" sz="1200">
                <a:solidFill>
                  <a:srgbClr val="0D0D0D"/>
                </a:solidFill>
                <a:highlight>
                  <a:srgbClr val="FFFFFF"/>
                </a:highlight>
                <a:latin typeface="Roboto"/>
                <a:ea typeface="Roboto"/>
                <a:cs typeface="Roboto"/>
                <a:sym typeface="Roboto"/>
              </a:rPr>
              <a:t> of these vectors. This </a:t>
            </a:r>
            <a:r>
              <a:rPr b="1" lang="en" sz="1200">
                <a:solidFill>
                  <a:srgbClr val="0D0D0D"/>
                </a:solidFill>
                <a:highlight>
                  <a:srgbClr val="FFFFFF"/>
                </a:highlight>
                <a:latin typeface="Roboto"/>
                <a:ea typeface="Roboto"/>
                <a:cs typeface="Roboto"/>
                <a:sym typeface="Roboto"/>
              </a:rPr>
              <a:t>reduces the time complexity to O(n)</a:t>
            </a:r>
            <a:r>
              <a:rPr lang="en" sz="1200">
                <a:solidFill>
                  <a:srgbClr val="0D0D0D"/>
                </a:solidFill>
                <a:highlight>
                  <a:srgbClr val="FFFFFF"/>
                </a:highlight>
                <a:latin typeface="Roboto"/>
                <a:ea typeface="Roboto"/>
                <a:cs typeface="Roboto"/>
                <a:sym typeface="Roboto"/>
              </a:rPr>
              <a:t>, making it scalable and efficient.</a:t>
            </a:r>
            <a:endParaRPr b="1" sz="1600">
              <a:solidFill>
                <a:srgbClr val="000000"/>
              </a:solidFill>
            </a:endParaRPr>
          </a:p>
          <a:p>
            <a:pPr indent="0" lvl="0" marL="0" rtl="0" algn="l">
              <a:spcBef>
                <a:spcPts val="400"/>
              </a:spcBef>
              <a:spcAft>
                <a:spcPts val="800"/>
              </a:spcAft>
              <a:buNone/>
            </a:pPr>
            <a:r>
              <a:t/>
            </a:r>
            <a:endParaRPr sz="1600"/>
          </a:p>
        </p:txBody>
      </p:sp>
      <p:sp>
        <p:nvSpPr>
          <p:cNvPr id="4697" name="Google Shape;4697;p127"/>
          <p:cNvSpPr txBox="1"/>
          <p:nvPr>
            <p:ph idx="1" type="body"/>
          </p:nvPr>
        </p:nvSpPr>
        <p:spPr>
          <a:xfrm>
            <a:off x="7015700" y="994625"/>
            <a:ext cx="1819800" cy="35499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en" sz="1600">
                <a:solidFill>
                  <a:srgbClr val="000000"/>
                </a:solidFill>
              </a:rPr>
              <a:t>Justification - FMs in Music Recommendation:</a:t>
            </a:r>
            <a:endParaRPr b="1" sz="1600">
              <a:solidFill>
                <a:srgbClr val="000000"/>
              </a:solidFill>
            </a:endParaRPr>
          </a:p>
          <a:p>
            <a:pPr indent="0" lvl="0" marL="0" rtl="0" algn="l">
              <a:lnSpc>
                <a:spcPct val="100000"/>
              </a:lnSpc>
              <a:spcBef>
                <a:spcPts val="400"/>
              </a:spcBef>
              <a:spcAft>
                <a:spcPts val="0"/>
              </a:spcAft>
              <a:buNone/>
            </a:pPr>
            <a:r>
              <a:t/>
            </a:r>
            <a:endParaRPr sz="1200"/>
          </a:p>
          <a:p>
            <a:pPr indent="0" lvl="0" marL="0" rtl="0" algn="ctr">
              <a:lnSpc>
                <a:spcPct val="100000"/>
              </a:lnSpc>
              <a:spcBef>
                <a:spcPts val="400"/>
              </a:spcBef>
              <a:spcAft>
                <a:spcPts val="0"/>
              </a:spcAft>
              <a:buNone/>
            </a:pPr>
            <a:r>
              <a:rPr lang="en" sz="1200"/>
              <a:t>Ability to </a:t>
            </a:r>
            <a:r>
              <a:rPr b="1" lang="en" sz="1200"/>
              <a:t>estimate all feature interactions even in situations of extreme data sparsity</a:t>
            </a:r>
            <a:r>
              <a:rPr lang="en" sz="1200"/>
              <a:t>, which is common in music listening events data. </a:t>
            </a:r>
            <a:endParaRPr sz="1200"/>
          </a:p>
          <a:p>
            <a:pPr indent="0" lvl="0" marL="0" rtl="0" algn="ctr">
              <a:lnSpc>
                <a:spcPct val="100000"/>
              </a:lnSpc>
              <a:spcBef>
                <a:spcPts val="400"/>
              </a:spcBef>
              <a:spcAft>
                <a:spcPts val="0"/>
              </a:spcAft>
              <a:buNone/>
            </a:pPr>
            <a:r>
              <a:t/>
            </a:r>
            <a:endParaRPr sz="1200"/>
          </a:p>
          <a:p>
            <a:pPr indent="0" lvl="0" marL="0" rtl="0" algn="ctr">
              <a:lnSpc>
                <a:spcPct val="100000"/>
              </a:lnSpc>
              <a:spcBef>
                <a:spcPts val="400"/>
              </a:spcBef>
              <a:spcAft>
                <a:spcPts val="0"/>
              </a:spcAft>
              <a:buNone/>
            </a:pPr>
            <a:r>
              <a:rPr lang="en" sz="1200"/>
              <a:t>This makes FMs particularly suited for the nuanced task of </a:t>
            </a:r>
            <a:r>
              <a:rPr b="1" lang="en" sz="1200"/>
              <a:t>context-aware music recommendation</a:t>
            </a:r>
            <a:r>
              <a:rPr lang="en" sz="1200"/>
              <a:t>.</a:t>
            </a:r>
            <a:endParaRPr b="1" sz="1600">
              <a:solidFill>
                <a:srgbClr val="000000"/>
              </a:solidFill>
            </a:endParaRPr>
          </a:p>
          <a:p>
            <a:pPr indent="0" lvl="0" marL="0" rtl="0" algn="l">
              <a:spcBef>
                <a:spcPts val="400"/>
              </a:spcBef>
              <a:spcAft>
                <a:spcPts val="800"/>
              </a:spcAft>
              <a:buNone/>
            </a:pPr>
            <a:r>
              <a:t/>
            </a:r>
            <a:endParaRPr sz="1600"/>
          </a:p>
        </p:txBody>
      </p:sp>
      <p:sp>
        <p:nvSpPr>
          <p:cNvPr id="4698" name="Google Shape;4698;p127"/>
          <p:cNvSpPr/>
          <p:nvPr/>
        </p:nvSpPr>
        <p:spPr>
          <a:xfrm>
            <a:off x="3015710" y="272880"/>
            <a:ext cx="479120" cy="530844"/>
          </a:xfrm>
          <a:custGeom>
            <a:rect b="b" l="l" r="r" t="t"/>
            <a:pathLst>
              <a:path extrusionOk="0" h="5951" w="5486">
                <a:moveTo>
                  <a:pt x="5020" y="1"/>
                </a:moveTo>
                <a:lnTo>
                  <a:pt x="2046" y="930"/>
                </a:lnTo>
                <a:lnTo>
                  <a:pt x="1953" y="977"/>
                </a:lnTo>
                <a:lnTo>
                  <a:pt x="1860" y="1070"/>
                </a:lnTo>
                <a:lnTo>
                  <a:pt x="1813" y="1163"/>
                </a:lnTo>
                <a:lnTo>
                  <a:pt x="1813" y="1256"/>
                </a:lnTo>
                <a:lnTo>
                  <a:pt x="1813" y="4695"/>
                </a:lnTo>
                <a:lnTo>
                  <a:pt x="1488" y="4602"/>
                </a:lnTo>
                <a:lnTo>
                  <a:pt x="1116" y="4556"/>
                </a:lnTo>
                <a:lnTo>
                  <a:pt x="791" y="4602"/>
                </a:lnTo>
                <a:lnTo>
                  <a:pt x="419" y="4742"/>
                </a:lnTo>
                <a:lnTo>
                  <a:pt x="233" y="4835"/>
                </a:lnTo>
                <a:lnTo>
                  <a:pt x="94" y="4928"/>
                </a:lnTo>
                <a:lnTo>
                  <a:pt x="1" y="5113"/>
                </a:lnTo>
                <a:lnTo>
                  <a:pt x="1" y="5253"/>
                </a:lnTo>
                <a:lnTo>
                  <a:pt x="1" y="5439"/>
                </a:lnTo>
                <a:lnTo>
                  <a:pt x="94" y="5578"/>
                </a:lnTo>
                <a:lnTo>
                  <a:pt x="233" y="5718"/>
                </a:lnTo>
                <a:lnTo>
                  <a:pt x="419" y="5811"/>
                </a:lnTo>
                <a:lnTo>
                  <a:pt x="791" y="5904"/>
                </a:lnTo>
                <a:lnTo>
                  <a:pt x="1116" y="5950"/>
                </a:lnTo>
                <a:lnTo>
                  <a:pt x="1488" y="5904"/>
                </a:lnTo>
                <a:lnTo>
                  <a:pt x="1860" y="5811"/>
                </a:lnTo>
                <a:lnTo>
                  <a:pt x="1999" y="5718"/>
                </a:lnTo>
                <a:lnTo>
                  <a:pt x="2139" y="5578"/>
                </a:lnTo>
                <a:lnTo>
                  <a:pt x="2232" y="5439"/>
                </a:lnTo>
                <a:lnTo>
                  <a:pt x="2278" y="5253"/>
                </a:lnTo>
                <a:lnTo>
                  <a:pt x="2278" y="2743"/>
                </a:lnTo>
                <a:lnTo>
                  <a:pt x="5020" y="1860"/>
                </a:lnTo>
                <a:lnTo>
                  <a:pt x="5020" y="3812"/>
                </a:lnTo>
                <a:lnTo>
                  <a:pt x="4695" y="3673"/>
                </a:lnTo>
                <a:lnTo>
                  <a:pt x="4323" y="3673"/>
                </a:lnTo>
                <a:lnTo>
                  <a:pt x="3998" y="3719"/>
                </a:lnTo>
                <a:lnTo>
                  <a:pt x="3626" y="3812"/>
                </a:lnTo>
                <a:lnTo>
                  <a:pt x="3440" y="3905"/>
                </a:lnTo>
                <a:lnTo>
                  <a:pt x="3301" y="4044"/>
                </a:lnTo>
                <a:lnTo>
                  <a:pt x="3208" y="4184"/>
                </a:lnTo>
                <a:lnTo>
                  <a:pt x="3208" y="4323"/>
                </a:lnTo>
                <a:lnTo>
                  <a:pt x="3208" y="4509"/>
                </a:lnTo>
                <a:lnTo>
                  <a:pt x="3301" y="4649"/>
                </a:lnTo>
                <a:lnTo>
                  <a:pt x="3440" y="4788"/>
                </a:lnTo>
                <a:lnTo>
                  <a:pt x="3626" y="4881"/>
                </a:lnTo>
                <a:lnTo>
                  <a:pt x="3998" y="4974"/>
                </a:lnTo>
                <a:lnTo>
                  <a:pt x="4323" y="5021"/>
                </a:lnTo>
                <a:lnTo>
                  <a:pt x="4695" y="4974"/>
                </a:lnTo>
                <a:lnTo>
                  <a:pt x="5067" y="4881"/>
                </a:lnTo>
                <a:lnTo>
                  <a:pt x="5206" y="4788"/>
                </a:lnTo>
                <a:lnTo>
                  <a:pt x="5346" y="4649"/>
                </a:lnTo>
                <a:lnTo>
                  <a:pt x="5439" y="4509"/>
                </a:lnTo>
                <a:lnTo>
                  <a:pt x="5485" y="4323"/>
                </a:lnTo>
                <a:lnTo>
                  <a:pt x="5485" y="326"/>
                </a:lnTo>
                <a:lnTo>
                  <a:pt x="5439" y="187"/>
                </a:lnTo>
                <a:lnTo>
                  <a:pt x="5392" y="94"/>
                </a:lnTo>
                <a:lnTo>
                  <a:pt x="5253" y="1"/>
                </a:lnTo>
                <a:close/>
              </a:path>
            </a:pathLst>
          </a:custGeom>
          <a:solidFill>
            <a:srgbClr val="000000"/>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pic>
        <p:nvPicPr>
          <p:cNvPr id="4699" name="Google Shape;4699;p127"/>
          <p:cNvPicPr preferRelativeResize="0"/>
          <p:nvPr/>
        </p:nvPicPr>
        <p:blipFill>
          <a:blip r:embed="rId3">
            <a:alphaModFix/>
          </a:blip>
          <a:stretch>
            <a:fillRect/>
          </a:stretch>
        </p:blipFill>
        <p:spPr>
          <a:xfrm>
            <a:off x="4674150" y="1961325"/>
            <a:ext cx="2176575" cy="1528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3" name="Shape 4703"/>
        <p:cNvGrpSpPr/>
        <p:nvPr/>
      </p:nvGrpSpPr>
      <p:grpSpPr>
        <a:xfrm>
          <a:off x="0" y="0"/>
          <a:ext cx="0" cy="0"/>
          <a:chOff x="0" y="0"/>
          <a:chExt cx="0" cy="0"/>
        </a:xfrm>
      </p:grpSpPr>
      <p:sp>
        <p:nvSpPr>
          <p:cNvPr id="4704" name="Google Shape;4704;p128"/>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Methodology Overview </a:t>
            </a:r>
            <a:endParaRPr/>
          </a:p>
        </p:txBody>
      </p:sp>
      <p:cxnSp>
        <p:nvCxnSpPr>
          <p:cNvPr id="4705" name="Google Shape;4705;p128"/>
          <p:cNvCxnSpPr/>
          <p:nvPr/>
        </p:nvCxnSpPr>
        <p:spPr>
          <a:xfrm>
            <a:off x="-45450" y="2910333"/>
            <a:ext cx="9208800" cy="0"/>
          </a:xfrm>
          <a:prstGeom prst="straightConnector1">
            <a:avLst/>
          </a:prstGeom>
          <a:noFill/>
          <a:ln cap="flat" cmpd="sng" w="28575">
            <a:solidFill>
              <a:srgbClr val="747474"/>
            </a:solidFill>
            <a:prstDash val="solid"/>
            <a:round/>
            <a:headEnd len="med" w="med" type="none"/>
            <a:tailEnd len="med" w="med" type="none"/>
          </a:ln>
        </p:spPr>
      </p:cxnSp>
      <p:sp>
        <p:nvSpPr>
          <p:cNvPr id="4706" name="Google Shape;4706;p128"/>
          <p:cNvSpPr/>
          <p:nvPr/>
        </p:nvSpPr>
        <p:spPr>
          <a:xfrm flipH="1" rot="10800000">
            <a:off x="962025" y="2833669"/>
            <a:ext cx="154800" cy="154800"/>
          </a:xfrm>
          <a:prstGeom prst="ellipse">
            <a:avLst/>
          </a:prstGeom>
          <a:solidFill>
            <a:srgbClr val="FFC627"/>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i="0" sz="1400" u="none" cap="none" strike="noStrike">
              <a:solidFill>
                <a:srgbClr val="FFFFFF"/>
              </a:solidFill>
            </a:endParaRPr>
          </a:p>
        </p:txBody>
      </p:sp>
      <p:sp>
        <p:nvSpPr>
          <p:cNvPr id="4707" name="Google Shape;4707;p128"/>
          <p:cNvSpPr/>
          <p:nvPr/>
        </p:nvSpPr>
        <p:spPr>
          <a:xfrm>
            <a:off x="891778" y="2763441"/>
            <a:ext cx="295200" cy="295200"/>
          </a:xfrm>
          <a:prstGeom prst="donut">
            <a:avLst>
              <a:gd fmla="val 4639" name="adj"/>
            </a:avLst>
          </a:prstGeom>
          <a:solidFill>
            <a:srgbClr val="7474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191919"/>
              </a:solidFill>
              <a:latin typeface="Calibri"/>
              <a:ea typeface="Calibri"/>
              <a:cs typeface="Calibri"/>
              <a:sym typeface="Calibri"/>
            </a:endParaRPr>
          </a:p>
        </p:txBody>
      </p:sp>
      <p:sp>
        <p:nvSpPr>
          <p:cNvPr id="4708" name="Google Shape;4708;p128"/>
          <p:cNvSpPr/>
          <p:nvPr/>
        </p:nvSpPr>
        <p:spPr>
          <a:xfrm>
            <a:off x="784622" y="2694385"/>
            <a:ext cx="480900" cy="466800"/>
          </a:xfrm>
          <a:prstGeom prst="arc">
            <a:avLst>
              <a:gd fmla="val 5180713" name="adj1"/>
              <a:gd fmla="val 11027806" name="adj2"/>
            </a:avLst>
          </a:prstGeom>
          <a:noFill/>
          <a:ln cap="flat" cmpd="sng" w="19050">
            <a:solidFill>
              <a:srgbClr val="74747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191919"/>
              </a:solidFill>
              <a:latin typeface="Calibri"/>
              <a:ea typeface="Calibri"/>
              <a:cs typeface="Calibri"/>
              <a:sym typeface="Calibri"/>
            </a:endParaRPr>
          </a:p>
        </p:txBody>
      </p:sp>
      <p:sp>
        <p:nvSpPr>
          <p:cNvPr id="4709" name="Google Shape;4709;p128"/>
          <p:cNvSpPr txBox="1"/>
          <p:nvPr/>
        </p:nvSpPr>
        <p:spPr>
          <a:xfrm>
            <a:off x="420624" y="2152650"/>
            <a:ext cx="1394400" cy="4632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400"/>
              </a:spcAft>
              <a:buNone/>
            </a:pPr>
            <a:r>
              <a:rPr b="1" lang="en">
                <a:solidFill>
                  <a:srgbClr val="191919"/>
                </a:solidFill>
              </a:rPr>
              <a:t>Data Preprocessing</a:t>
            </a:r>
            <a:endParaRPr sz="1100">
              <a:solidFill>
                <a:srgbClr val="191919"/>
              </a:solidFill>
            </a:endParaRPr>
          </a:p>
        </p:txBody>
      </p:sp>
      <p:sp>
        <p:nvSpPr>
          <p:cNvPr id="4710" name="Google Shape;4710;p128"/>
          <p:cNvSpPr txBox="1"/>
          <p:nvPr/>
        </p:nvSpPr>
        <p:spPr>
          <a:xfrm>
            <a:off x="2802700" y="3239700"/>
            <a:ext cx="1394400" cy="2154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400"/>
              </a:spcAft>
              <a:buNone/>
            </a:pPr>
            <a:r>
              <a:rPr b="1" lang="en">
                <a:solidFill>
                  <a:srgbClr val="191919"/>
                </a:solidFill>
              </a:rPr>
              <a:t>Dataset Division</a:t>
            </a:r>
            <a:endParaRPr sz="1100">
              <a:solidFill>
                <a:srgbClr val="191919"/>
              </a:solidFill>
            </a:endParaRPr>
          </a:p>
        </p:txBody>
      </p:sp>
      <p:sp>
        <p:nvSpPr>
          <p:cNvPr id="4711" name="Google Shape;4711;p128"/>
          <p:cNvSpPr txBox="1"/>
          <p:nvPr/>
        </p:nvSpPr>
        <p:spPr>
          <a:xfrm>
            <a:off x="4926700" y="2365500"/>
            <a:ext cx="1875600" cy="2154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400"/>
              </a:spcAft>
              <a:buNone/>
            </a:pPr>
            <a:r>
              <a:rPr b="1" lang="en">
                <a:solidFill>
                  <a:srgbClr val="191919"/>
                </a:solidFill>
              </a:rPr>
              <a:t>Negative Sampling</a:t>
            </a:r>
            <a:endParaRPr sz="1100">
              <a:solidFill>
                <a:srgbClr val="191919"/>
              </a:solidFill>
            </a:endParaRPr>
          </a:p>
        </p:txBody>
      </p:sp>
      <p:sp>
        <p:nvSpPr>
          <p:cNvPr id="4712" name="Google Shape;4712;p128"/>
          <p:cNvSpPr txBox="1"/>
          <p:nvPr/>
        </p:nvSpPr>
        <p:spPr>
          <a:xfrm>
            <a:off x="7513700" y="3248475"/>
            <a:ext cx="1761000" cy="2154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400"/>
              </a:spcAft>
              <a:buNone/>
            </a:pPr>
            <a:r>
              <a:rPr b="1" lang="en">
                <a:solidFill>
                  <a:srgbClr val="191919"/>
                </a:solidFill>
              </a:rPr>
              <a:t>FM Training</a:t>
            </a:r>
            <a:endParaRPr sz="1100">
              <a:solidFill>
                <a:srgbClr val="191919"/>
              </a:solidFill>
            </a:endParaRPr>
          </a:p>
        </p:txBody>
      </p:sp>
      <p:sp>
        <p:nvSpPr>
          <p:cNvPr id="4713" name="Google Shape;4713;p128"/>
          <p:cNvSpPr/>
          <p:nvPr/>
        </p:nvSpPr>
        <p:spPr>
          <a:xfrm>
            <a:off x="837010" y="2708672"/>
            <a:ext cx="404700" cy="404700"/>
          </a:xfrm>
          <a:prstGeom prst="donut">
            <a:avLst>
              <a:gd fmla="val 4037" name="adj"/>
            </a:avLst>
          </a:prstGeom>
          <a:solidFill>
            <a:srgbClr val="7474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191919"/>
              </a:solidFill>
              <a:latin typeface="Calibri"/>
              <a:ea typeface="Calibri"/>
              <a:cs typeface="Calibri"/>
              <a:sym typeface="Calibri"/>
            </a:endParaRPr>
          </a:p>
        </p:txBody>
      </p:sp>
      <p:grpSp>
        <p:nvGrpSpPr>
          <p:cNvPr id="4714" name="Google Shape;4714;p128"/>
          <p:cNvGrpSpPr/>
          <p:nvPr/>
        </p:nvGrpSpPr>
        <p:grpSpPr>
          <a:xfrm>
            <a:off x="5509022" y="2694385"/>
            <a:ext cx="480900" cy="466800"/>
            <a:chOff x="4747022" y="2160985"/>
            <a:chExt cx="480900" cy="466800"/>
          </a:xfrm>
        </p:grpSpPr>
        <p:sp>
          <p:nvSpPr>
            <p:cNvPr id="4715" name="Google Shape;4715;p128"/>
            <p:cNvSpPr/>
            <p:nvPr/>
          </p:nvSpPr>
          <p:spPr>
            <a:xfrm flipH="1" rot="10800000">
              <a:off x="4924425" y="2300269"/>
              <a:ext cx="154800" cy="154800"/>
            </a:xfrm>
            <a:prstGeom prst="ellipse">
              <a:avLst/>
            </a:prstGeom>
            <a:solidFill>
              <a:srgbClr val="FFC627"/>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i="0" sz="1400" u="none" cap="none" strike="noStrike">
                <a:solidFill>
                  <a:srgbClr val="FFFFFF"/>
                </a:solidFill>
              </a:endParaRPr>
            </a:p>
          </p:txBody>
        </p:sp>
        <p:sp>
          <p:nvSpPr>
            <p:cNvPr id="4716" name="Google Shape;4716;p128"/>
            <p:cNvSpPr/>
            <p:nvPr/>
          </p:nvSpPr>
          <p:spPr>
            <a:xfrm>
              <a:off x="4854178" y="2230041"/>
              <a:ext cx="295200" cy="295200"/>
            </a:xfrm>
            <a:prstGeom prst="donut">
              <a:avLst>
                <a:gd fmla="val 4639" name="adj"/>
              </a:avLst>
            </a:prstGeom>
            <a:solidFill>
              <a:srgbClr val="7474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191919"/>
                </a:solidFill>
                <a:latin typeface="Calibri"/>
                <a:ea typeface="Calibri"/>
                <a:cs typeface="Calibri"/>
                <a:sym typeface="Calibri"/>
              </a:endParaRPr>
            </a:p>
          </p:txBody>
        </p:sp>
        <p:sp>
          <p:nvSpPr>
            <p:cNvPr id="4717" name="Google Shape;4717;p128"/>
            <p:cNvSpPr/>
            <p:nvPr/>
          </p:nvSpPr>
          <p:spPr>
            <a:xfrm>
              <a:off x="4747022" y="2160985"/>
              <a:ext cx="480900" cy="466800"/>
            </a:xfrm>
            <a:prstGeom prst="arc">
              <a:avLst>
                <a:gd fmla="val 5180713" name="adj1"/>
                <a:gd fmla="val 11027806" name="adj2"/>
              </a:avLst>
            </a:prstGeom>
            <a:noFill/>
            <a:ln cap="flat" cmpd="sng" w="19050">
              <a:solidFill>
                <a:srgbClr val="74747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191919"/>
                </a:solidFill>
                <a:latin typeface="Calibri"/>
                <a:ea typeface="Calibri"/>
                <a:cs typeface="Calibri"/>
                <a:sym typeface="Calibri"/>
              </a:endParaRPr>
            </a:p>
          </p:txBody>
        </p:sp>
        <p:sp>
          <p:nvSpPr>
            <p:cNvPr id="4718" name="Google Shape;4718;p128"/>
            <p:cNvSpPr/>
            <p:nvPr/>
          </p:nvSpPr>
          <p:spPr>
            <a:xfrm>
              <a:off x="4799410" y="2175272"/>
              <a:ext cx="404700" cy="404700"/>
            </a:xfrm>
            <a:prstGeom prst="donut">
              <a:avLst>
                <a:gd fmla="val 4037" name="adj"/>
              </a:avLst>
            </a:prstGeom>
            <a:solidFill>
              <a:srgbClr val="7474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191919"/>
                </a:solidFill>
                <a:latin typeface="Calibri"/>
                <a:ea typeface="Calibri"/>
                <a:cs typeface="Calibri"/>
                <a:sym typeface="Calibri"/>
              </a:endParaRPr>
            </a:p>
          </p:txBody>
        </p:sp>
      </p:grpSp>
      <p:grpSp>
        <p:nvGrpSpPr>
          <p:cNvPr id="4719" name="Google Shape;4719;p128"/>
          <p:cNvGrpSpPr/>
          <p:nvPr/>
        </p:nvGrpSpPr>
        <p:grpSpPr>
          <a:xfrm rot="10800000">
            <a:off x="3111586" y="2648689"/>
            <a:ext cx="480900" cy="466800"/>
            <a:chOff x="4747022" y="2160985"/>
            <a:chExt cx="480900" cy="466800"/>
          </a:xfrm>
        </p:grpSpPr>
        <p:sp>
          <p:nvSpPr>
            <p:cNvPr id="4720" name="Google Shape;4720;p128"/>
            <p:cNvSpPr/>
            <p:nvPr/>
          </p:nvSpPr>
          <p:spPr>
            <a:xfrm flipH="1" rot="10800000">
              <a:off x="4924425" y="2300269"/>
              <a:ext cx="154800" cy="154800"/>
            </a:xfrm>
            <a:prstGeom prst="ellipse">
              <a:avLst/>
            </a:prstGeom>
            <a:solidFill>
              <a:srgbClr val="FFC627"/>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i="0" sz="1400" u="none" cap="none" strike="noStrike">
                <a:solidFill>
                  <a:srgbClr val="FFFFFF"/>
                </a:solidFill>
              </a:endParaRPr>
            </a:p>
          </p:txBody>
        </p:sp>
        <p:sp>
          <p:nvSpPr>
            <p:cNvPr id="4721" name="Google Shape;4721;p128"/>
            <p:cNvSpPr/>
            <p:nvPr/>
          </p:nvSpPr>
          <p:spPr>
            <a:xfrm>
              <a:off x="4854178" y="2230041"/>
              <a:ext cx="295200" cy="295200"/>
            </a:xfrm>
            <a:prstGeom prst="donut">
              <a:avLst>
                <a:gd fmla="val 4639" name="adj"/>
              </a:avLst>
            </a:prstGeom>
            <a:solidFill>
              <a:srgbClr val="7474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191919"/>
                </a:solidFill>
                <a:latin typeface="Calibri"/>
                <a:ea typeface="Calibri"/>
                <a:cs typeface="Calibri"/>
                <a:sym typeface="Calibri"/>
              </a:endParaRPr>
            </a:p>
          </p:txBody>
        </p:sp>
        <p:sp>
          <p:nvSpPr>
            <p:cNvPr id="4722" name="Google Shape;4722;p128"/>
            <p:cNvSpPr/>
            <p:nvPr/>
          </p:nvSpPr>
          <p:spPr>
            <a:xfrm>
              <a:off x="4747022" y="2160985"/>
              <a:ext cx="480900" cy="466800"/>
            </a:xfrm>
            <a:prstGeom prst="arc">
              <a:avLst>
                <a:gd fmla="val 5180713" name="adj1"/>
                <a:gd fmla="val 11027806" name="adj2"/>
              </a:avLst>
            </a:prstGeom>
            <a:noFill/>
            <a:ln cap="flat" cmpd="sng" w="19050">
              <a:solidFill>
                <a:srgbClr val="74747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191919"/>
                </a:solidFill>
                <a:latin typeface="Calibri"/>
                <a:ea typeface="Calibri"/>
                <a:cs typeface="Calibri"/>
                <a:sym typeface="Calibri"/>
              </a:endParaRPr>
            </a:p>
          </p:txBody>
        </p:sp>
        <p:sp>
          <p:nvSpPr>
            <p:cNvPr id="4723" name="Google Shape;4723;p128"/>
            <p:cNvSpPr/>
            <p:nvPr/>
          </p:nvSpPr>
          <p:spPr>
            <a:xfrm>
              <a:off x="4799410" y="2175272"/>
              <a:ext cx="404700" cy="404700"/>
            </a:xfrm>
            <a:prstGeom prst="donut">
              <a:avLst>
                <a:gd fmla="val 4037" name="adj"/>
              </a:avLst>
            </a:prstGeom>
            <a:solidFill>
              <a:srgbClr val="7474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191919"/>
                </a:solidFill>
                <a:latin typeface="Calibri"/>
                <a:ea typeface="Calibri"/>
                <a:cs typeface="Calibri"/>
                <a:sym typeface="Calibri"/>
              </a:endParaRPr>
            </a:p>
          </p:txBody>
        </p:sp>
      </p:grpSp>
      <p:grpSp>
        <p:nvGrpSpPr>
          <p:cNvPr id="4724" name="Google Shape;4724;p128"/>
          <p:cNvGrpSpPr/>
          <p:nvPr/>
        </p:nvGrpSpPr>
        <p:grpSpPr>
          <a:xfrm rot="10800000">
            <a:off x="7759786" y="2648689"/>
            <a:ext cx="480900" cy="466800"/>
            <a:chOff x="4747022" y="2160985"/>
            <a:chExt cx="480900" cy="466800"/>
          </a:xfrm>
        </p:grpSpPr>
        <p:sp>
          <p:nvSpPr>
            <p:cNvPr id="4725" name="Google Shape;4725;p128"/>
            <p:cNvSpPr/>
            <p:nvPr/>
          </p:nvSpPr>
          <p:spPr>
            <a:xfrm flipH="1" rot="10800000">
              <a:off x="4924425" y="2300269"/>
              <a:ext cx="154800" cy="154800"/>
            </a:xfrm>
            <a:prstGeom prst="ellipse">
              <a:avLst/>
            </a:prstGeom>
            <a:solidFill>
              <a:srgbClr val="FFC627"/>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i="0" sz="1400" u="none" cap="none" strike="noStrike">
                <a:solidFill>
                  <a:srgbClr val="FFFFFF"/>
                </a:solidFill>
              </a:endParaRPr>
            </a:p>
          </p:txBody>
        </p:sp>
        <p:sp>
          <p:nvSpPr>
            <p:cNvPr id="4726" name="Google Shape;4726;p128"/>
            <p:cNvSpPr/>
            <p:nvPr/>
          </p:nvSpPr>
          <p:spPr>
            <a:xfrm>
              <a:off x="4854178" y="2230041"/>
              <a:ext cx="295200" cy="295200"/>
            </a:xfrm>
            <a:prstGeom prst="donut">
              <a:avLst>
                <a:gd fmla="val 4639" name="adj"/>
              </a:avLst>
            </a:prstGeom>
            <a:solidFill>
              <a:srgbClr val="7474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191919"/>
                </a:solidFill>
                <a:latin typeface="Calibri"/>
                <a:ea typeface="Calibri"/>
                <a:cs typeface="Calibri"/>
                <a:sym typeface="Calibri"/>
              </a:endParaRPr>
            </a:p>
          </p:txBody>
        </p:sp>
        <p:sp>
          <p:nvSpPr>
            <p:cNvPr id="4727" name="Google Shape;4727;p128"/>
            <p:cNvSpPr/>
            <p:nvPr/>
          </p:nvSpPr>
          <p:spPr>
            <a:xfrm>
              <a:off x="4747022" y="2160985"/>
              <a:ext cx="480900" cy="466800"/>
            </a:xfrm>
            <a:prstGeom prst="arc">
              <a:avLst>
                <a:gd fmla="val 5180713" name="adj1"/>
                <a:gd fmla="val 11027806" name="adj2"/>
              </a:avLst>
            </a:prstGeom>
            <a:noFill/>
            <a:ln cap="flat" cmpd="sng" w="19050">
              <a:solidFill>
                <a:srgbClr val="74747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191919"/>
                </a:solidFill>
                <a:latin typeface="Calibri"/>
                <a:ea typeface="Calibri"/>
                <a:cs typeface="Calibri"/>
                <a:sym typeface="Calibri"/>
              </a:endParaRPr>
            </a:p>
          </p:txBody>
        </p:sp>
        <p:sp>
          <p:nvSpPr>
            <p:cNvPr id="4728" name="Google Shape;4728;p128"/>
            <p:cNvSpPr/>
            <p:nvPr/>
          </p:nvSpPr>
          <p:spPr>
            <a:xfrm>
              <a:off x="4799410" y="2175272"/>
              <a:ext cx="404700" cy="404700"/>
            </a:xfrm>
            <a:prstGeom prst="donut">
              <a:avLst>
                <a:gd fmla="val 4037" name="adj"/>
              </a:avLst>
            </a:prstGeom>
            <a:solidFill>
              <a:srgbClr val="7474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191919"/>
                </a:solidFill>
                <a:latin typeface="Calibri"/>
                <a:ea typeface="Calibri"/>
                <a:cs typeface="Calibri"/>
                <a:sym typeface="Calibri"/>
              </a:endParaRPr>
            </a:p>
          </p:txBody>
        </p:sp>
      </p:grpSp>
      <p:sp>
        <p:nvSpPr>
          <p:cNvPr id="4729" name="Google Shape;4729;p128"/>
          <p:cNvSpPr txBox="1"/>
          <p:nvPr/>
        </p:nvSpPr>
        <p:spPr>
          <a:xfrm>
            <a:off x="210550" y="3239700"/>
            <a:ext cx="22035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0D0D0D"/>
                </a:solidFill>
                <a:highlight>
                  <a:srgbClr val="FFFFFF"/>
                </a:highlight>
                <a:latin typeface="Roboto"/>
                <a:ea typeface="Roboto"/>
                <a:cs typeface="Roboto"/>
                <a:sym typeface="Roboto"/>
              </a:rPr>
              <a:t>Improved data relevance by filtering out users and tracks with minimal interactions (&lt;10) and LEs lacking hashtags or sentiment, focusing on data that meaningfully contribute to user preference modeling.</a:t>
            </a:r>
            <a:endParaRPr/>
          </a:p>
        </p:txBody>
      </p:sp>
      <p:sp>
        <p:nvSpPr>
          <p:cNvPr id="4730" name="Google Shape;4730;p128"/>
          <p:cNvSpPr txBox="1"/>
          <p:nvPr/>
        </p:nvSpPr>
        <p:spPr>
          <a:xfrm>
            <a:off x="2269100" y="1171200"/>
            <a:ext cx="2203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0D0D0D"/>
                </a:solidFill>
                <a:highlight>
                  <a:srgbClr val="FFFFFF"/>
                </a:highlight>
                <a:latin typeface="Roboto"/>
                <a:ea typeface="Roboto"/>
                <a:cs typeface="Roboto"/>
                <a:sym typeface="Roboto"/>
              </a:rPr>
              <a:t>Utilized timestamps to divide the #nowplaying-RS dataset into training (Jan. 1 to Sep. 30) and test sets (Nov. 1 to Dec. 23), mimicking historical user interactions for future track prediction.</a:t>
            </a:r>
            <a:endParaRPr/>
          </a:p>
        </p:txBody>
      </p:sp>
      <p:sp>
        <p:nvSpPr>
          <p:cNvPr id="4731" name="Google Shape;4731;p128"/>
          <p:cNvSpPr txBox="1"/>
          <p:nvPr/>
        </p:nvSpPr>
        <p:spPr>
          <a:xfrm>
            <a:off x="4499500" y="3147300"/>
            <a:ext cx="25590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0D0D0D"/>
                </a:solidFill>
                <a:highlight>
                  <a:srgbClr val="FFFFFF"/>
                </a:highlight>
                <a:latin typeface="Roboto"/>
                <a:ea typeface="Roboto"/>
                <a:cs typeface="Roboto"/>
                <a:sym typeface="Roboto"/>
              </a:rPr>
              <a:t>Employed two methods: POP RND (adding nine random tracks not previously listened to) and POP USER (adding nine tracks previously listened to in a different context), increasing the challenge and ensuring the system's reliance on contextual features for accurate recommendations.</a:t>
            </a:r>
            <a:endParaRPr/>
          </a:p>
        </p:txBody>
      </p:sp>
      <p:graphicFrame>
        <p:nvGraphicFramePr>
          <p:cNvPr id="4732" name="Google Shape;4732;p128"/>
          <p:cNvGraphicFramePr/>
          <p:nvPr/>
        </p:nvGraphicFramePr>
        <p:xfrm>
          <a:off x="2369363" y="3784475"/>
          <a:ext cx="3000000" cy="3000000"/>
        </p:xfrm>
        <a:graphic>
          <a:graphicData uri="http://schemas.openxmlformats.org/drawingml/2006/table">
            <a:tbl>
              <a:tblPr>
                <a:noFill/>
                <a:tableStyleId>{A6D4DE7A-5A45-496A-8937-0D09C30F8836}</a:tableStyleId>
              </a:tblPr>
              <a:tblGrid>
                <a:gridCol w="514075"/>
                <a:gridCol w="514075"/>
                <a:gridCol w="514075"/>
                <a:gridCol w="514075"/>
              </a:tblGrid>
              <a:tr h="254125">
                <a:tc>
                  <a:txBody>
                    <a:bodyPr/>
                    <a:lstStyle/>
                    <a:p>
                      <a:pPr indent="0" lvl="0" marL="0" rtl="0" algn="l">
                        <a:spcBef>
                          <a:spcPts val="0"/>
                        </a:spcBef>
                        <a:spcAft>
                          <a:spcPts val="0"/>
                        </a:spcAft>
                        <a:buNone/>
                      </a:pPr>
                      <a:r>
                        <a:t/>
                      </a:r>
                      <a:endParaRPr/>
                    </a:p>
                  </a:txBody>
                  <a:tcPr marT="0" marB="0" marR="0" marL="0">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sz="1000"/>
                        <a:t>No. of LE</a:t>
                      </a:r>
                      <a:endParaRPr sz="1000"/>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No. of User</a:t>
                      </a:r>
                      <a:endParaRPr sz="1000"/>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No. of items</a:t>
                      </a:r>
                      <a:endParaRPr sz="1000"/>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54125">
                <a:tc>
                  <a:txBody>
                    <a:bodyPr/>
                    <a:lstStyle/>
                    <a:p>
                      <a:pPr indent="0" lvl="0" marL="0" rtl="0" algn="l">
                        <a:spcBef>
                          <a:spcPts val="0"/>
                        </a:spcBef>
                        <a:spcAft>
                          <a:spcPts val="0"/>
                        </a:spcAft>
                        <a:buNone/>
                      </a:pPr>
                      <a:r>
                        <a:rPr lang="en" sz="1000"/>
                        <a:t>Train</a:t>
                      </a:r>
                      <a:endParaRPr sz="1000"/>
                    </a:p>
                  </a:txBody>
                  <a:tcPr marT="0" marB="0" marR="0" marL="0"/>
                </a:tc>
                <a:tc>
                  <a:txBody>
                    <a:bodyPr/>
                    <a:lstStyle/>
                    <a:p>
                      <a:pPr indent="0" lvl="0" marL="0" rtl="0" algn="l">
                        <a:spcBef>
                          <a:spcPts val="0"/>
                        </a:spcBef>
                        <a:spcAft>
                          <a:spcPts val="0"/>
                        </a:spcAft>
                        <a:buNone/>
                      </a:pPr>
                      <a:r>
                        <a:rPr lang="en" sz="1000"/>
                        <a:t>270512</a:t>
                      </a:r>
                      <a:endParaRPr sz="1000"/>
                    </a:p>
                  </a:txBody>
                  <a:tcPr marT="0" marB="0" marR="0" marL="0">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000"/>
                        <a:t>3982</a:t>
                      </a:r>
                      <a:endParaRPr sz="1000"/>
                    </a:p>
                  </a:txBody>
                  <a:tcPr marT="0" marB="0" marR="0" marL="0">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000"/>
                        <a:t>22092</a:t>
                      </a:r>
                      <a:endParaRPr sz="1000"/>
                    </a:p>
                  </a:txBody>
                  <a:tcPr marT="0" marB="0" marR="0" marL="0">
                    <a:lnT cap="flat" cmpd="sng" w="9525">
                      <a:solidFill>
                        <a:srgbClr val="9E9E9E"/>
                      </a:solidFill>
                      <a:prstDash val="solid"/>
                      <a:round/>
                      <a:headEnd len="sm" w="sm" type="none"/>
                      <a:tailEnd len="sm" w="sm" type="none"/>
                    </a:lnT>
                  </a:tcPr>
                </a:tc>
              </a:tr>
              <a:tr h="254125">
                <a:tc>
                  <a:txBody>
                    <a:bodyPr/>
                    <a:lstStyle/>
                    <a:p>
                      <a:pPr indent="0" lvl="0" marL="0" rtl="0" algn="l">
                        <a:spcBef>
                          <a:spcPts val="0"/>
                        </a:spcBef>
                        <a:spcAft>
                          <a:spcPts val="0"/>
                        </a:spcAft>
                        <a:buNone/>
                      </a:pPr>
                      <a:r>
                        <a:rPr lang="en" sz="1000"/>
                        <a:t>Test</a:t>
                      </a:r>
                      <a:endParaRPr sz="1000"/>
                    </a:p>
                  </a:txBody>
                  <a:tcPr marT="0" marB="0" marR="0" marL="0"/>
                </a:tc>
                <a:tc>
                  <a:txBody>
                    <a:bodyPr/>
                    <a:lstStyle/>
                    <a:p>
                      <a:pPr indent="0" lvl="0" marL="0" rtl="0" algn="l">
                        <a:spcBef>
                          <a:spcPts val="0"/>
                        </a:spcBef>
                        <a:spcAft>
                          <a:spcPts val="0"/>
                        </a:spcAft>
                        <a:buNone/>
                      </a:pPr>
                      <a:r>
                        <a:rPr lang="en" sz="1000"/>
                        <a:t>104334</a:t>
                      </a:r>
                      <a:endParaRPr sz="1000"/>
                    </a:p>
                  </a:txBody>
                  <a:tcPr marT="0" marB="0" marR="0" marL="0"/>
                </a:tc>
                <a:tc>
                  <a:txBody>
                    <a:bodyPr/>
                    <a:lstStyle/>
                    <a:p>
                      <a:pPr indent="0" lvl="0" marL="0" rtl="0" algn="l">
                        <a:spcBef>
                          <a:spcPts val="0"/>
                        </a:spcBef>
                        <a:spcAft>
                          <a:spcPts val="0"/>
                        </a:spcAft>
                        <a:buNone/>
                      </a:pPr>
                      <a:r>
                        <a:rPr lang="en" sz="1000"/>
                        <a:t>1467</a:t>
                      </a:r>
                      <a:endParaRPr sz="1000"/>
                    </a:p>
                  </a:txBody>
                  <a:tcPr marT="0" marB="0" marR="0" marL="0"/>
                </a:tc>
                <a:tc>
                  <a:txBody>
                    <a:bodyPr/>
                    <a:lstStyle/>
                    <a:p>
                      <a:pPr indent="0" lvl="0" marL="0" rtl="0" algn="l">
                        <a:spcBef>
                          <a:spcPts val="0"/>
                        </a:spcBef>
                        <a:spcAft>
                          <a:spcPts val="0"/>
                        </a:spcAft>
                        <a:buNone/>
                      </a:pPr>
                      <a:r>
                        <a:rPr lang="en" sz="1000"/>
                        <a:t>13978</a:t>
                      </a:r>
                      <a:endParaRPr sz="1000"/>
                    </a:p>
                  </a:txBody>
                  <a:tcPr marT="0" marB="0" marR="0" marL="0"/>
                </a:tc>
              </a:tr>
            </a:tbl>
          </a:graphicData>
        </a:graphic>
      </p:graphicFrame>
      <p:sp>
        <p:nvSpPr>
          <p:cNvPr id="4733" name="Google Shape;4733;p128"/>
          <p:cNvSpPr txBox="1"/>
          <p:nvPr/>
        </p:nvSpPr>
        <p:spPr>
          <a:xfrm>
            <a:off x="6783325" y="1094675"/>
            <a:ext cx="2362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FMs take user, track, and contextual features as input, including mood from hashtags </a:t>
            </a:r>
            <a:r>
              <a:rPr lang="en" sz="1200"/>
              <a:t>to rank the most suitable music tracks, aiming to place the user's preferred track as top among ten candidates.</a:t>
            </a:r>
            <a:endParaRPr sz="1200"/>
          </a:p>
        </p:txBody>
      </p:sp>
      <p:sp>
        <p:nvSpPr>
          <p:cNvPr id="4734" name="Google Shape;4734;p128"/>
          <p:cNvSpPr/>
          <p:nvPr/>
        </p:nvSpPr>
        <p:spPr>
          <a:xfrm>
            <a:off x="4937760" y="272880"/>
            <a:ext cx="479120" cy="530844"/>
          </a:xfrm>
          <a:custGeom>
            <a:rect b="b" l="l" r="r" t="t"/>
            <a:pathLst>
              <a:path extrusionOk="0" h="5951" w="5486">
                <a:moveTo>
                  <a:pt x="5020" y="1"/>
                </a:moveTo>
                <a:lnTo>
                  <a:pt x="2046" y="930"/>
                </a:lnTo>
                <a:lnTo>
                  <a:pt x="1953" y="977"/>
                </a:lnTo>
                <a:lnTo>
                  <a:pt x="1860" y="1070"/>
                </a:lnTo>
                <a:lnTo>
                  <a:pt x="1813" y="1163"/>
                </a:lnTo>
                <a:lnTo>
                  <a:pt x="1813" y="1256"/>
                </a:lnTo>
                <a:lnTo>
                  <a:pt x="1813" y="4695"/>
                </a:lnTo>
                <a:lnTo>
                  <a:pt x="1488" y="4602"/>
                </a:lnTo>
                <a:lnTo>
                  <a:pt x="1116" y="4556"/>
                </a:lnTo>
                <a:lnTo>
                  <a:pt x="791" y="4602"/>
                </a:lnTo>
                <a:lnTo>
                  <a:pt x="419" y="4742"/>
                </a:lnTo>
                <a:lnTo>
                  <a:pt x="233" y="4835"/>
                </a:lnTo>
                <a:lnTo>
                  <a:pt x="94" y="4928"/>
                </a:lnTo>
                <a:lnTo>
                  <a:pt x="1" y="5113"/>
                </a:lnTo>
                <a:lnTo>
                  <a:pt x="1" y="5253"/>
                </a:lnTo>
                <a:lnTo>
                  <a:pt x="1" y="5439"/>
                </a:lnTo>
                <a:lnTo>
                  <a:pt x="94" y="5578"/>
                </a:lnTo>
                <a:lnTo>
                  <a:pt x="233" y="5718"/>
                </a:lnTo>
                <a:lnTo>
                  <a:pt x="419" y="5811"/>
                </a:lnTo>
                <a:lnTo>
                  <a:pt x="791" y="5904"/>
                </a:lnTo>
                <a:lnTo>
                  <a:pt x="1116" y="5950"/>
                </a:lnTo>
                <a:lnTo>
                  <a:pt x="1488" y="5904"/>
                </a:lnTo>
                <a:lnTo>
                  <a:pt x="1860" y="5811"/>
                </a:lnTo>
                <a:lnTo>
                  <a:pt x="1999" y="5718"/>
                </a:lnTo>
                <a:lnTo>
                  <a:pt x="2139" y="5578"/>
                </a:lnTo>
                <a:lnTo>
                  <a:pt x="2232" y="5439"/>
                </a:lnTo>
                <a:lnTo>
                  <a:pt x="2278" y="5253"/>
                </a:lnTo>
                <a:lnTo>
                  <a:pt x="2278" y="2743"/>
                </a:lnTo>
                <a:lnTo>
                  <a:pt x="5020" y="1860"/>
                </a:lnTo>
                <a:lnTo>
                  <a:pt x="5020" y="3812"/>
                </a:lnTo>
                <a:lnTo>
                  <a:pt x="4695" y="3673"/>
                </a:lnTo>
                <a:lnTo>
                  <a:pt x="4323" y="3673"/>
                </a:lnTo>
                <a:lnTo>
                  <a:pt x="3998" y="3719"/>
                </a:lnTo>
                <a:lnTo>
                  <a:pt x="3626" y="3812"/>
                </a:lnTo>
                <a:lnTo>
                  <a:pt x="3440" y="3905"/>
                </a:lnTo>
                <a:lnTo>
                  <a:pt x="3301" y="4044"/>
                </a:lnTo>
                <a:lnTo>
                  <a:pt x="3208" y="4184"/>
                </a:lnTo>
                <a:lnTo>
                  <a:pt x="3208" y="4323"/>
                </a:lnTo>
                <a:lnTo>
                  <a:pt x="3208" y="4509"/>
                </a:lnTo>
                <a:lnTo>
                  <a:pt x="3301" y="4649"/>
                </a:lnTo>
                <a:lnTo>
                  <a:pt x="3440" y="4788"/>
                </a:lnTo>
                <a:lnTo>
                  <a:pt x="3626" y="4881"/>
                </a:lnTo>
                <a:lnTo>
                  <a:pt x="3998" y="4974"/>
                </a:lnTo>
                <a:lnTo>
                  <a:pt x="4323" y="5021"/>
                </a:lnTo>
                <a:lnTo>
                  <a:pt x="4695" y="4974"/>
                </a:lnTo>
                <a:lnTo>
                  <a:pt x="5067" y="4881"/>
                </a:lnTo>
                <a:lnTo>
                  <a:pt x="5206" y="4788"/>
                </a:lnTo>
                <a:lnTo>
                  <a:pt x="5346" y="4649"/>
                </a:lnTo>
                <a:lnTo>
                  <a:pt x="5439" y="4509"/>
                </a:lnTo>
                <a:lnTo>
                  <a:pt x="5485" y="4323"/>
                </a:lnTo>
                <a:lnTo>
                  <a:pt x="5485" y="326"/>
                </a:lnTo>
                <a:lnTo>
                  <a:pt x="5439" y="187"/>
                </a:lnTo>
                <a:lnTo>
                  <a:pt x="5392" y="94"/>
                </a:lnTo>
                <a:lnTo>
                  <a:pt x="5253" y="1"/>
                </a:lnTo>
                <a:close/>
              </a:path>
            </a:pathLst>
          </a:custGeom>
          <a:solidFill>
            <a:srgbClr val="000000"/>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8" name="Shape 4738"/>
        <p:cNvGrpSpPr/>
        <p:nvPr/>
      </p:nvGrpSpPr>
      <p:grpSpPr>
        <a:xfrm>
          <a:off x="0" y="0"/>
          <a:ext cx="0" cy="0"/>
          <a:chOff x="0" y="0"/>
          <a:chExt cx="0" cy="0"/>
        </a:xfrm>
      </p:grpSpPr>
      <p:sp>
        <p:nvSpPr>
          <p:cNvPr id="4739" name="Google Shape;4739;p129"/>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Experiment Design</a:t>
            </a:r>
            <a:endParaRPr/>
          </a:p>
        </p:txBody>
      </p:sp>
      <p:sp>
        <p:nvSpPr>
          <p:cNvPr id="4740" name="Google Shape;4740;p129"/>
          <p:cNvSpPr/>
          <p:nvPr/>
        </p:nvSpPr>
        <p:spPr>
          <a:xfrm>
            <a:off x="4197110" y="272880"/>
            <a:ext cx="479120" cy="530844"/>
          </a:xfrm>
          <a:custGeom>
            <a:rect b="b" l="l" r="r" t="t"/>
            <a:pathLst>
              <a:path extrusionOk="0" h="5951" w="5486">
                <a:moveTo>
                  <a:pt x="5020" y="1"/>
                </a:moveTo>
                <a:lnTo>
                  <a:pt x="2046" y="930"/>
                </a:lnTo>
                <a:lnTo>
                  <a:pt x="1953" y="977"/>
                </a:lnTo>
                <a:lnTo>
                  <a:pt x="1860" y="1070"/>
                </a:lnTo>
                <a:lnTo>
                  <a:pt x="1813" y="1163"/>
                </a:lnTo>
                <a:lnTo>
                  <a:pt x="1813" y="1256"/>
                </a:lnTo>
                <a:lnTo>
                  <a:pt x="1813" y="4695"/>
                </a:lnTo>
                <a:lnTo>
                  <a:pt x="1488" y="4602"/>
                </a:lnTo>
                <a:lnTo>
                  <a:pt x="1116" y="4556"/>
                </a:lnTo>
                <a:lnTo>
                  <a:pt x="791" y="4602"/>
                </a:lnTo>
                <a:lnTo>
                  <a:pt x="419" y="4742"/>
                </a:lnTo>
                <a:lnTo>
                  <a:pt x="233" y="4835"/>
                </a:lnTo>
                <a:lnTo>
                  <a:pt x="94" y="4928"/>
                </a:lnTo>
                <a:lnTo>
                  <a:pt x="1" y="5113"/>
                </a:lnTo>
                <a:lnTo>
                  <a:pt x="1" y="5253"/>
                </a:lnTo>
                <a:lnTo>
                  <a:pt x="1" y="5439"/>
                </a:lnTo>
                <a:lnTo>
                  <a:pt x="94" y="5578"/>
                </a:lnTo>
                <a:lnTo>
                  <a:pt x="233" y="5718"/>
                </a:lnTo>
                <a:lnTo>
                  <a:pt x="419" y="5811"/>
                </a:lnTo>
                <a:lnTo>
                  <a:pt x="791" y="5904"/>
                </a:lnTo>
                <a:lnTo>
                  <a:pt x="1116" y="5950"/>
                </a:lnTo>
                <a:lnTo>
                  <a:pt x="1488" y="5904"/>
                </a:lnTo>
                <a:lnTo>
                  <a:pt x="1860" y="5811"/>
                </a:lnTo>
                <a:lnTo>
                  <a:pt x="1999" y="5718"/>
                </a:lnTo>
                <a:lnTo>
                  <a:pt x="2139" y="5578"/>
                </a:lnTo>
                <a:lnTo>
                  <a:pt x="2232" y="5439"/>
                </a:lnTo>
                <a:lnTo>
                  <a:pt x="2278" y="5253"/>
                </a:lnTo>
                <a:lnTo>
                  <a:pt x="2278" y="2743"/>
                </a:lnTo>
                <a:lnTo>
                  <a:pt x="5020" y="1860"/>
                </a:lnTo>
                <a:lnTo>
                  <a:pt x="5020" y="3812"/>
                </a:lnTo>
                <a:lnTo>
                  <a:pt x="4695" y="3673"/>
                </a:lnTo>
                <a:lnTo>
                  <a:pt x="4323" y="3673"/>
                </a:lnTo>
                <a:lnTo>
                  <a:pt x="3998" y="3719"/>
                </a:lnTo>
                <a:lnTo>
                  <a:pt x="3626" y="3812"/>
                </a:lnTo>
                <a:lnTo>
                  <a:pt x="3440" y="3905"/>
                </a:lnTo>
                <a:lnTo>
                  <a:pt x="3301" y="4044"/>
                </a:lnTo>
                <a:lnTo>
                  <a:pt x="3208" y="4184"/>
                </a:lnTo>
                <a:lnTo>
                  <a:pt x="3208" y="4323"/>
                </a:lnTo>
                <a:lnTo>
                  <a:pt x="3208" y="4509"/>
                </a:lnTo>
                <a:lnTo>
                  <a:pt x="3301" y="4649"/>
                </a:lnTo>
                <a:lnTo>
                  <a:pt x="3440" y="4788"/>
                </a:lnTo>
                <a:lnTo>
                  <a:pt x="3626" y="4881"/>
                </a:lnTo>
                <a:lnTo>
                  <a:pt x="3998" y="4974"/>
                </a:lnTo>
                <a:lnTo>
                  <a:pt x="4323" y="5021"/>
                </a:lnTo>
                <a:lnTo>
                  <a:pt x="4695" y="4974"/>
                </a:lnTo>
                <a:lnTo>
                  <a:pt x="5067" y="4881"/>
                </a:lnTo>
                <a:lnTo>
                  <a:pt x="5206" y="4788"/>
                </a:lnTo>
                <a:lnTo>
                  <a:pt x="5346" y="4649"/>
                </a:lnTo>
                <a:lnTo>
                  <a:pt x="5439" y="4509"/>
                </a:lnTo>
                <a:lnTo>
                  <a:pt x="5485" y="4323"/>
                </a:lnTo>
                <a:lnTo>
                  <a:pt x="5485" y="326"/>
                </a:lnTo>
                <a:lnTo>
                  <a:pt x="5439" y="187"/>
                </a:lnTo>
                <a:lnTo>
                  <a:pt x="5392" y="94"/>
                </a:lnTo>
                <a:lnTo>
                  <a:pt x="5253" y="1"/>
                </a:lnTo>
                <a:close/>
              </a:path>
            </a:pathLst>
          </a:custGeom>
          <a:solidFill>
            <a:srgbClr val="000000"/>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741" name="Google Shape;4741;p129"/>
          <p:cNvSpPr txBox="1"/>
          <p:nvPr/>
        </p:nvSpPr>
        <p:spPr>
          <a:xfrm>
            <a:off x="448050" y="1046425"/>
            <a:ext cx="8571000" cy="531000"/>
          </a:xfrm>
          <a:prstGeom prst="rect">
            <a:avLst/>
          </a:pr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
                <a:solidFill>
                  <a:schemeClr val="dk1"/>
                </a:solidFill>
                <a:highlight>
                  <a:schemeClr val="accent1"/>
                </a:highlight>
              </a:rPr>
              <a:t>Hypothesis</a:t>
            </a:r>
            <a:r>
              <a:rPr b="1" lang="en">
                <a:solidFill>
                  <a:schemeClr val="dk1"/>
                </a:solidFill>
              </a:rPr>
              <a:t>  </a:t>
            </a:r>
            <a:r>
              <a:rPr b="1" lang="en">
                <a:solidFill>
                  <a:srgbClr val="191919"/>
                </a:solidFill>
              </a:rPr>
              <a:t>Incorporating a broader range of content and context features into the Recommendation Algorithm significantly improves the ranking of user-preferred music tracks.</a:t>
            </a:r>
            <a:endParaRPr b="1">
              <a:solidFill>
                <a:srgbClr val="191919"/>
              </a:solidFill>
            </a:endParaRPr>
          </a:p>
        </p:txBody>
      </p:sp>
      <p:sp>
        <p:nvSpPr>
          <p:cNvPr id="4742" name="Google Shape;4742;p129"/>
          <p:cNvSpPr txBox="1"/>
          <p:nvPr/>
        </p:nvSpPr>
        <p:spPr>
          <a:xfrm>
            <a:off x="448050" y="1820125"/>
            <a:ext cx="8411400" cy="3009300"/>
          </a:xfrm>
          <a:prstGeom prst="rect">
            <a:avLst/>
          </a:prstGeom>
          <a:noFill/>
          <a:ln>
            <a:noFill/>
          </a:ln>
        </p:spPr>
        <p:txBody>
          <a:bodyPr anchorCtr="0" anchor="t" bIns="0" lIns="0" spcFirstLastPara="1" rIns="0" wrap="square" tIns="0">
            <a:spAutoFit/>
          </a:bodyPr>
          <a:lstStyle/>
          <a:p>
            <a:pPr indent="0" lvl="0" marL="0" rtl="0" algn="l">
              <a:lnSpc>
                <a:spcPct val="50000"/>
              </a:lnSpc>
              <a:spcBef>
                <a:spcPts val="1200"/>
              </a:spcBef>
              <a:spcAft>
                <a:spcPts val="0"/>
              </a:spcAft>
              <a:buNone/>
            </a:pPr>
            <a:r>
              <a:rPr b="1" lang="en" sz="1100">
                <a:solidFill>
                  <a:srgbClr val="0D0D0D"/>
                </a:solidFill>
                <a:highlight>
                  <a:srgbClr val="FFFFFF"/>
                </a:highlight>
                <a:latin typeface="Roboto"/>
                <a:ea typeface="Roboto"/>
                <a:cs typeface="Roboto"/>
                <a:sym typeface="Roboto"/>
              </a:rPr>
              <a:t>Implementation Details:</a:t>
            </a:r>
            <a:endParaRPr b="1" sz="1100">
              <a:solidFill>
                <a:srgbClr val="0D0D0D"/>
              </a:solidFill>
              <a:highlight>
                <a:srgbClr val="FFFFFF"/>
              </a:highlight>
              <a:latin typeface="Roboto"/>
              <a:ea typeface="Roboto"/>
              <a:cs typeface="Roboto"/>
              <a:sym typeface="Roboto"/>
            </a:endParaRPr>
          </a:p>
          <a:p>
            <a:pPr indent="-298450" lvl="0" marL="457200" rtl="0" algn="l">
              <a:lnSpc>
                <a:spcPct val="50000"/>
              </a:lnSpc>
              <a:spcBef>
                <a:spcPts val="1200"/>
              </a:spcBef>
              <a:spcAft>
                <a:spcPts val="0"/>
              </a:spcAft>
              <a:buClr>
                <a:srgbClr val="0D0D0D"/>
              </a:buClr>
              <a:buSzPts val="1100"/>
              <a:buFont typeface="Roboto"/>
              <a:buChar char="●"/>
            </a:pPr>
            <a:r>
              <a:rPr lang="en" sz="1100">
                <a:solidFill>
                  <a:srgbClr val="0D0D0D"/>
                </a:solidFill>
                <a:highlight>
                  <a:srgbClr val="FFFFFF"/>
                </a:highlight>
                <a:latin typeface="Roboto"/>
                <a:ea typeface="Roboto"/>
                <a:cs typeface="Roboto"/>
                <a:sym typeface="Roboto"/>
              </a:rPr>
              <a:t>Framework: Utilized libFM for implementing FMs with a focus on two-way interactions.</a:t>
            </a:r>
            <a:endParaRPr sz="1100">
              <a:solidFill>
                <a:srgbClr val="0D0D0D"/>
              </a:solidFill>
              <a:highlight>
                <a:srgbClr val="FFFFFF"/>
              </a:highlight>
              <a:latin typeface="Roboto"/>
              <a:ea typeface="Roboto"/>
              <a:cs typeface="Roboto"/>
              <a:sym typeface="Roboto"/>
            </a:endParaRPr>
          </a:p>
          <a:p>
            <a:pPr indent="-298450" lvl="0" marL="457200" rtl="0" algn="l">
              <a:lnSpc>
                <a:spcPct val="50000"/>
              </a:lnSpc>
              <a:spcBef>
                <a:spcPts val="1200"/>
              </a:spcBef>
              <a:spcAft>
                <a:spcPts val="0"/>
              </a:spcAft>
              <a:buClr>
                <a:srgbClr val="0D0D0D"/>
              </a:buClr>
              <a:buSzPts val="1100"/>
              <a:buFont typeface="Roboto"/>
              <a:buChar char="●"/>
            </a:pPr>
            <a:r>
              <a:rPr lang="en" sz="1100">
                <a:solidFill>
                  <a:srgbClr val="0D0D0D"/>
                </a:solidFill>
                <a:highlight>
                  <a:srgbClr val="FFFFFF"/>
                </a:highlight>
                <a:latin typeface="Roboto"/>
                <a:ea typeface="Roboto"/>
                <a:cs typeface="Roboto"/>
                <a:sym typeface="Roboto"/>
              </a:rPr>
              <a:t>Configuration: Set interaction dimensionality to five with ten learning iterations to optimize the recommendation performance.</a:t>
            </a:r>
            <a:endParaRPr sz="1100">
              <a:solidFill>
                <a:srgbClr val="0D0D0D"/>
              </a:solidFill>
              <a:highlight>
                <a:srgbClr val="FFFFFF"/>
              </a:highlight>
              <a:latin typeface="Roboto"/>
              <a:ea typeface="Roboto"/>
              <a:cs typeface="Roboto"/>
              <a:sym typeface="Roboto"/>
            </a:endParaRPr>
          </a:p>
          <a:p>
            <a:pPr indent="0" lvl="0" marL="0" rtl="0" algn="l">
              <a:lnSpc>
                <a:spcPct val="50000"/>
              </a:lnSpc>
              <a:spcBef>
                <a:spcPts val="1200"/>
              </a:spcBef>
              <a:spcAft>
                <a:spcPts val="0"/>
              </a:spcAft>
              <a:buNone/>
            </a:pPr>
            <a:r>
              <a:rPr b="1" lang="en" sz="1100">
                <a:solidFill>
                  <a:srgbClr val="0D0D0D"/>
                </a:solidFill>
                <a:highlight>
                  <a:srgbClr val="FFFFFF"/>
                </a:highlight>
                <a:latin typeface="Roboto"/>
                <a:ea typeface="Roboto"/>
                <a:cs typeface="Roboto"/>
                <a:sym typeface="Roboto"/>
              </a:rPr>
              <a:t>Evaluation Methods:</a:t>
            </a:r>
            <a:endParaRPr b="1" sz="1100">
              <a:solidFill>
                <a:srgbClr val="0D0D0D"/>
              </a:solidFill>
              <a:highlight>
                <a:srgbClr val="FFFFFF"/>
              </a:highlight>
              <a:latin typeface="Roboto"/>
              <a:ea typeface="Roboto"/>
              <a:cs typeface="Roboto"/>
              <a:sym typeface="Roboto"/>
            </a:endParaRPr>
          </a:p>
          <a:p>
            <a:pPr indent="0" lvl="0" marL="0" rtl="0" algn="l">
              <a:lnSpc>
                <a:spcPct val="50000"/>
              </a:lnSpc>
              <a:spcBef>
                <a:spcPts val="1200"/>
              </a:spcBef>
              <a:spcAft>
                <a:spcPts val="0"/>
              </a:spcAft>
              <a:buNone/>
            </a:pPr>
            <a:r>
              <a:rPr lang="en" sz="1100">
                <a:solidFill>
                  <a:srgbClr val="0D0D0D"/>
                </a:solidFill>
                <a:highlight>
                  <a:srgbClr val="FFFFFF"/>
                </a:highlight>
                <a:latin typeface="Roboto"/>
                <a:ea typeface="Roboto"/>
                <a:cs typeface="Roboto"/>
                <a:sym typeface="Roboto"/>
              </a:rPr>
              <a:t>Method 1: Base </a:t>
            </a:r>
            <a:endParaRPr sz="1100">
              <a:solidFill>
                <a:srgbClr val="0D0D0D"/>
              </a:solidFill>
              <a:highlight>
                <a:srgbClr val="FFFFFF"/>
              </a:highlight>
              <a:latin typeface="Roboto"/>
              <a:ea typeface="Roboto"/>
              <a:cs typeface="Roboto"/>
              <a:sym typeface="Roboto"/>
            </a:endParaRPr>
          </a:p>
          <a:p>
            <a:pPr indent="-298450" lvl="0" marL="457200" rtl="0" algn="l">
              <a:lnSpc>
                <a:spcPct val="50000"/>
              </a:lnSpc>
              <a:spcBef>
                <a:spcPts val="1200"/>
              </a:spcBef>
              <a:spcAft>
                <a:spcPts val="0"/>
              </a:spcAft>
              <a:buClr>
                <a:srgbClr val="0D0D0D"/>
              </a:buClr>
              <a:buSzPts val="1100"/>
              <a:buFont typeface="Roboto"/>
              <a:buChar char="●"/>
            </a:pPr>
            <a:r>
              <a:rPr lang="en" sz="1100">
                <a:solidFill>
                  <a:srgbClr val="0D0D0D"/>
                </a:solidFill>
                <a:highlight>
                  <a:srgbClr val="FFFFFF"/>
                </a:highlight>
                <a:latin typeface="Roboto"/>
                <a:ea typeface="Roboto"/>
                <a:cs typeface="Roboto"/>
                <a:sym typeface="Roboto"/>
              </a:rPr>
              <a:t>Employs basic identifiers: User ID and Track ID for context-aware experiments</a:t>
            </a:r>
            <a:endParaRPr sz="1100">
              <a:solidFill>
                <a:srgbClr val="0D0D0D"/>
              </a:solidFill>
              <a:highlight>
                <a:srgbClr val="FFFFFF"/>
              </a:highlight>
              <a:latin typeface="Roboto"/>
              <a:ea typeface="Roboto"/>
              <a:cs typeface="Roboto"/>
              <a:sym typeface="Roboto"/>
            </a:endParaRPr>
          </a:p>
          <a:p>
            <a:pPr indent="0" lvl="0" marL="0" rtl="0" algn="l">
              <a:lnSpc>
                <a:spcPct val="50000"/>
              </a:lnSpc>
              <a:spcBef>
                <a:spcPts val="1200"/>
              </a:spcBef>
              <a:spcAft>
                <a:spcPts val="0"/>
              </a:spcAft>
              <a:buNone/>
            </a:pPr>
            <a:r>
              <a:rPr lang="en" sz="1100">
                <a:solidFill>
                  <a:srgbClr val="0D0D0D"/>
                </a:solidFill>
                <a:highlight>
                  <a:srgbClr val="FFFFFF"/>
                </a:highlight>
                <a:latin typeface="Roboto"/>
                <a:ea typeface="Roboto"/>
                <a:cs typeface="Roboto"/>
                <a:sym typeface="Roboto"/>
              </a:rPr>
              <a:t>Methods 2 &amp; 3: Enhanced Content Features (Valence and Tempo):</a:t>
            </a:r>
            <a:endParaRPr sz="1100">
              <a:solidFill>
                <a:srgbClr val="0D0D0D"/>
              </a:solidFill>
              <a:highlight>
                <a:srgbClr val="FFFFFF"/>
              </a:highlight>
              <a:latin typeface="Roboto"/>
              <a:ea typeface="Roboto"/>
              <a:cs typeface="Roboto"/>
              <a:sym typeface="Roboto"/>
            </a:endParaRPr>
          </a:p>
          <a:p>
            <a:pPr indent="-298450" lvl="0" marL="457200" rtl="0" algn="l">
              <a:lnSpc>
                <a:spcPct val="50000"/>
              </a:lnSpc>
              <a:spcBef>
                <a:spcPts val="1200"/>
              </a:spcBef>
              <a:spcAft>
                <a:spcPts val="0"/>
              </a:spcAft>
              <a:buClr>
                <a:srgbClr val="0D0D0D"/>
              </a:buClr>
              <a:buSzPts val="1100"/>
              <a:buFont typeface="Roboto"/>
              <a:buChar char="●"/>
            </a:pPr>
            <a:r>
              <a:rPr lang="en" sz="1100">
                <a:solidFill>
                  <a:srgbClr val="0D0D0D"/>
                </a:solidFill>
                <a:highlight>
                  <a:srgbClr val="FFFFFF"/>
                </a:highlight>
                <a:latin typeface="Roboto"/>
                <a:ea typeface="Roboto"/>
                <a:cs typeface="Roboto"/>
                <a:sym typeface="Roboto"/>
              </a:rPr>
              <a:t>Method 2: Incorporates Valence, capturing the musical positiveness and emotional content of a track.</a:t>
            </a:r>
            <a:endParaRPr sz="1100">
              <a:solidFill>
                <a:srgbClr val="0D0D0D"/>
              </a:solidFill>
              <a:highlight>
                <a:srgbClr val="FFFFFF"/>
              </a:highlight>
              <a:latin typeface="Roboto"/>
              <a:ea typeface="Roboto"/>
              <a:cs typeface="Roboto"/>
              <a:sym typeface="Roboto"/>
            </a:endParaRPr>
          </a:p>
          <a:p>
            <a:pPr indent="-298450" lvl="0" marL="457200" rtl="0" algn="l">
              <a:lnSpc>
                <a:spcPct val="50000"/>
              </a:lnSpc>
              <a:spcBef>
                <a:spcPts val="1200"/>
              </a:spcBef>
              <a:spcAft>
                <a:spcPts val="0"/>
              </a:spcAft>
              <a:buClr>
                <a:srgbClr val="0D0D0D"/>
              </a:buClr>
              <a:buSzPts val="1100"/>
              <a:buFont typeface="Roboto"/>
              <a:buChar char="●"/>
            </a:pPr>
            <a:r>
              <a:rPr lang="en" sz="1100">
                <a:solidFill>
                  <a:srgbClr val="0D0D0D"/>
                </a:solidFill>
                <a:highlight>
                  <a:srgbClr val="FFFFFF"/>
                </a:highlight>
                <a:latin typeface="Roboto"/>
                <a:ea typeface="Roboto"/>
                <a:cs typeface="Roboto"/>
                <a:sym typeface="Roboto"/>
              </a:rPr>
              <a:t>Method 3: Adds Tempo to analyze how the pace influences user preference.</a:t>
            </a:r>
            <a:endParaRPr sz="1100">
              <a:solidFill>
                <a:srgbClr val="0D0D0D"/>
              </a:solidFill>
              <a:highlight>
                <a:srgbClr val="FFFFFF"/>
              </a:highlight>
              <a:latin typeface="Roboto"/>
              <a:ea typeface="Roboto"/>
              <a:cs typeface="Roboto"/>
              <a:sym typeface="Roboto"/>
            </a:endParaRPr>
          </a:p>
          <a:p>
            <a:pPr indent="0" lvl="0" marL="0" rtl="0" algn="l">
              <a:lnSpc>
                <a:spcPct val="50000"/>
              </a:lnSpc>
              <a:spcBef>
                <a:spcPts val="1200"/>
              </a:spcBef>
              <a:spcAft>
                <a:spcPts val="0"/>
              </a:spcAft>
              <a:buNone/>
            </a:pPr>
            <a:r>
              <a:rPr lang="en" sz="1100">
                <a:solidFill>
                  <a:srgbClr val="0D0D0D"/>
                </a:solidFill>
                <a:highlight>
                  <a:srgbClr val="FFFFFF"/>
                </a:highlight>
                <a:latin typeface="Roboto"/>
                <a:ea typeface="Roboto"/>
                <a:cs typeface="Roboto"/>
                <a:sym typeface="Roboto"/>
              </a:rPr>
              <a:t>Method 4 &amp; 5: Enhanced Context Features (Hashtag analysis and Sentiment scoring):</a:t>
            </a:r>
            <a:endParaRPr sz="1100">
              <a:solidFill>
                <a:srgbClr val="0D0D0D"/>
              </a:solidFill>
              <a:highlight>
                <a:srgbClr val="FFFFFF"/>
              </a:highlight>
              <a:latin typeface="Roboto"/>
              <a:ea typeface="Roboto"/>
              <a:cs typeface="Roboto"/>
              <a:sym typeface="Roboto"/>
            </a:endParaRPr>
          </a:p>
          <a:p>
            <a:pPr indent="-298450" lvl="0" marL="457200" rtl="0" algn="l">
              <a:lnSpc>
                <a:spcPct val="50000"/>
              </a:lnSpc>
              <a:spcBef>
                <a:spcPts val="1200"/>
              </a:spcBef>
              <a:spcAft>
                <a:spcPts val="0"/>
              </a:spcAft>
              <a:buClr>
                <a:srgbClr val="0D0D0D"/>
              </a:buClr>
              <a:buSzPts val="1100"/>
              <a:buFont typeface="Roboto"/>
              <a:buChar char="●"/>
            </a:pPr>
            <a:r>
              <a:rPr lang="en" sz="1100">
                <a:solidFill>
                  <a:srgbClr val="0D0D0D"/>
                </a:solidFill>
                <a:highlight>
                  <a:srgbClr val="FFFFFF"/>
                </a:highlight>
                <a:latin typeface="Roboto"/>
                <a:ea typeface="Roboto"/>
                <a:cs typeface="Roboto"/>
                <a:sym typeface="Roboto"/>
              </a:rPr>
              <a:t>Method 4: Examines hashtags in tweets for direct context cues, representing user mood and situations.</a:t>
            </a:r>
            <a:endParaRPr sz="1100">
              <a:solidFill>
                <a:srgbClr val="0D0D0D"/>
              </a:solidFill>
              <a:highlight>
                <a:srgbClr val="FFFFFF"/>
              </a:highlight>
              <a:latin typeface="Roboto"/>
              <a:ea typeface="Roboto"/>
              <a:cs typeface="Roboto"/>
              <a:sym typeface="Roboto"/>
            </a:endParaRPr>
          </a:p>
          <a:p>
            <a:pPr indent="-298450" lvl="0" marL="457200" rtl="0" algn="l">
              <a:lnSpc>
                <a:spcPct val="50000"/>
              </a:lnSpc>
              <a:spcBef>
                <a:spcPts val="1200"/>
              </a:spcBef>
              <a:spcAft>
                <a:spcPts val="0"/>
              </a:spcAft>
              <a:buClr>
                <a:srgbClr val="0D0D0D"/>
              </a:buClr>
              <a:buSzPts val="1100"/>
              <a:buFont typeface="Roboto"/>
              <a:buChar char="●"/>
            </a:pPr>
            <a:r>
              <a:rPr lang="en" sz="1100">
                <a:solidFill>
                  <a:srgbClr val="0D0D0D"/>
                </a:solidFill>
                <a:highlight>
                  <a:srgbClr val="FFFFFF"/>
                </a:highlight>
                <a:latin typeface="Roboto"/>
                <a:ea typeface="Roboto"/>
                <a:cs typeface="Roboto"/>
                <a:sym typeface="Roboto"/>
              </a:rPr>
              <a:t>Method 5: Employs sentiment scores from hashtags, providing a nuanced view of the emotional context surrounding each LE.</a:t>
            </a:r>
            <a:endParaRPr sz="1100">
              <a:solidFill>
                <a:srgbClr val="0D0D0D"/>
              </a:solidFill>
              <a:highlight>
                <a:srgbClr val="FFFFFF"/>
              </a:highlight>
              <a:latin typeface="Roboto"/>
              <a:ea typeface="Roboto"/>
              <a:cs typeface="Roboto"/>
              <a:sym typeface="Roboto"/>
            </a:endParaRPr>
          </a:p>
          <a:p>
            <a:pPr indent="0" lvl="0" marL="0" rtl="0" algn="l">
              <a:lnSpc>
                <a:spcPct val="50000"/>
              </a:lnSpc>
              <a:spcBef>
                <a:spcPts val="1200"/>
              </a:spcBef>
              <a:spcAft>
                <a:spcPts val="200"/>
              </a:spcAft>
              <a:buNone/>
            </a:pPr>
            <a:r>
              <a:t/>
            </a:r>
            <a:endParaRPr sz="19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6" name="Shape 4746"/>
        <p:cNvGrpSpPr/>
        <p:nvPr/>
      </p:nvGrpSpPr>
      <p:grpSpPr>
        <a:xfrm>
          <a:off x="0" y="0"/>
          <a:ext cx="0" cy="0"/>
          <a:chOff x="0" y="0"/>
          <a:chExt cx="0" cy="0"/>
        </a:xfrm>
      </p:grpSpPr>
      <p:sp>
        <p:nvSpPr>
          <p:cNvPr id="4747" name="Google Shape;4747;p130"/>
          <p:cNvSpPr txBox="1"/>
          <p:nvPr/>
        </p:nvSpPr>
        <p:spPr>
          <a:xfrm>
            <a:off x="420625" y="320050"/>
            <a:ext cx="8411400" cy="436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 sz="3200">
                <a:solidFill>
                  <a:schemeClr val="dk1"/>
                </a:solidFill>
                <a:highlight>
                  <a:schemeClr val="accent1"/>
                </a:highlight>
              </a:rPr>
              <a:t>Results</a:t>
            </a:r>
            <a:endParaRPr b="1" sz="3200">
              <a:solidFill>
                <a:schemeClr val="dk1"/>
              </a:solidFill>
              <a:highlight>
                <a:schemeClr val="accent1"/>
              </a:highlight>
            </a:endParaRPr>
          </a:p>
          <a:p>
            <a:pPr indent="0" lvl="0" marL="0" rtl="0" algn="l">
              <a:lnSpc>
                <a:spcPct val="90000"/>
              </a:lnSpc>
              <a:spcBef>
                <a:spcPts val="0"/>
              </a:spcBef>
              <a:spcAft>
                <a:spcPts val="0"/>
              </a:spcAft>
              <a:buNone/>
            </a:pPr>
            <a:r>
              <a:t/>
            </a:r>
            <a:endParaRPr b="1" sz="3200">
              <a:solidFill>
                <a:schemeClr val="lt1"/>
              </a:solidFill>
              <a:highlight>
                <a:schemeClr val="dk1"/>
              </a:highlight>
            </a:endParaRPr>
          </a:p>
          <a:p>
            <a:pPr indent="0" lvl="0" marL="0" rtl="0" algn="l">
              <a:lnSpc>
                <a:spcPct val="90000"/>
              </a:lnSpc>
              <a:spcBef>
                <a:spcPts val="0"/>
              </a:spcBef>
              <a:spcAft>
                <a:spcPts val="0"/>
              </a:spcAft>
              <a:buNone/>
            </a:pPr>
            <a:r>
              <a:t/>
            </a:r>
            <a:endParaRPr b="1" sz="3200">
              <a:solidFill>
                <a:srgbClr val="FFFFFF"/>
              </a:solidFill>
              <a:highlight>
                <a:srgbClr val="191919"/>
              </a:highlight>
            </a:endParaRPr>
          </a:p>
        </p:txBody>
      </p:sp>
      <p:sp>
        <p:nvSpPr>
          <p:cNvPr id="4748" name="Google Shape;4748;p130"/>
          <p:cNvSpPr/>
          <p:nvPr/>
        </p:nvSpPr>
        <p:spPr>
          <a:xfrm>
            <a:off x="5779000" y="994550"/>
            <a:ext cx="3117000" cy="3771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600">
                <a:highlight>
                  <a:srgbClr val="FFC627"/>
                </a:highlight>
              </a:rPr>
              <a:t>H</a:t>
            </a:r>
            <a:r>
              <a:rPr b="1" lang="en" sz="1600">
                <a:highlight>
                  <a:srgbClr val="FFC627"/>
                </a:highlight>
              </a:rPr>
              <a:t>ighlights</a:t>
            </a:r>
            <a:endParaRPr b="1" sz="2000"/>
          </a:p>
          <a:p>
            <a:pPr indent="-298450" lvl="0" marL="457200" rtl="0" algn="l">
              <a:spcBef>
                <a:spcPts val="800"/>
              </a:spcBef>
              <a:spcAft>
                <a:spcPts val="0"/>
              </a:spcAft>
              <a:buSzPts val="1100"/>
              <a:buChar char="●"/>
            </a:pPr>
            <a:r>
              <a:rPr lang="en" sz="1100"/>
              <a:t>The base method, which performs well for the POP_RND scenario but not as effectively for POP_USER.</a:t>
            </a:r>
            <a:endParaRPr sz="1100"/>
          </a:p>
          <a:p>
            <a:pPr indent="0" lvl="0" marL="457200" rtl="0" algn="l">
              <a:spcBef>
                <a:spcPts val="400"/>
              </a:spcBef>
              <a:spcAft>
                <a:spcPts val="0"/>
              </a:spcAft>
              <a:buNone/>
            </a:pPr>
            <a:r>
              <a:t/>
            </a:r>
            <a:endParaRPr sz="1100"/>
          </a:p>
          <a:p>
            <a:pPr indent="-298450" lvl="0" marL="457200" rtl="0" algn="l">
              <a:spcBef>
                <a:spcPts val="400"/>
              </a:spcBef>
              <a:spcAft>
                <a:spcPts val="0"/>
              </a:spcAft>
              <a:buSzPts val="1100"/>
              <a:buChar char="●"/>
            </a:pPr>
            <a:r>
              <a:rPr lang="en" sz="1100"/>
              <a:t>Incorporating content features of tracks enhances results in POP_RND, suggesting their usefulness in addressing cold start issues in recommendations.</a:t>
            </a:r>
            <a:endParaRPr sz="1100"/>
          </a:p>
          <a:p>
            <a:pPr indent="0" lvl="0" marL="457200" rtl="0" algn="l">
              <a:spcBef>
                <a:spcPts val="400"/>
              </a:spcBef>
              <a:spcAft>
                <a:spcPts val="0"/>
              </a:spcAft>
              <a:buNone/>
            </a:pPr>
            <a:r>
              <a:t/>
            </a:r>
            <a:endParaRPr sz="1100"/>
          </a:p>
          <a:p>
            <a:pPr indent="-298450" lvl="0" marL="457200" rtl="0" algn="l">
              <a:spcBef>
                <a:spcPts val="400"/>
              </a:spcBef>
              <a:spcAft>
                <a:spcPts val="0"/>
              </a:spcAft>
              <a:buSzPts val="1100"/>
              <a:buChar char="●"/>
            </a:pPr>
            <a:r>
              <a:rPr lang="en" sz="1100"/>
              <a:t>Hashtags and the sentiment analysis of them significantly improve personalized recommendations in the POP_USER setting compared to POP_RND.</a:t>
            </a:r>
            <a:endParaRPr sz="1100"/>
          </a:p>
          <a:p>
            <a:pPr indent="0" lvl="0" marL="457200" rtl="0" algn="l">
              <a:spcBef>
                <a:spcPts val="400"/>
              </a:spcBef>
              <a:spcAft>
                <a:spcPts val="0"/>
              </a:spcAft>
              <a:buNone/>
            </a:pPr>
            <a:r>
              <a:t/>
            </a:r>
            <a:endParaRPr sz="1100"/>
          </a:p>
          <a:p>
            <a:pPr indent="-298450" lvl="0" marL="457200" rtl="0" algn="l">
              <a:spcBef>
                <a:spcPts val="400"/>
              </a:spcBef>
              <a:spcAft>
                <a:spcPts val="0"/>
              </a:spcAft>
              <a:buSzPts val="1100"/>
              <a:buChar char="●"/>
            </a:pPr>
            <a:r>
              <a:rPr lang="en" sz="1100"/>
              <a:t>The contribution of content features is less significant in personalized recommendation settings like POP_USER.</a:t>
            </a:r>
            <a:endParaRPr sz="1100"/>
          </a:p>
          <a:p>
            <a:pPr indent="0" lvl="0" marL="85725" rtl="0" algn="l">
              <a:spcBef>
                <a:spcPts val="400"/>
              </a:spcBef>
              <a:spcAft>
                <a:spcPts val="0"/>
              </a:spcAft>
              <a:buNone/>
            </a:pPr>
            <a:r>
              <a:t/>
            </a:r>
            <a:endParaRPr sz="1100"/>
          </a:p>
          <a:p>
            <a:pPr indent="0" lvl="0" marL="85725" rtl="0" algn="l">
              <a:spcBef>
                <a:spcPts val="800"/>
              </a:spcBef>
              <a:spcAft>
                <a:spcPts val="800"/>
              </a:spcAft>
              <a:buNone/>
            </a:pPr>
            <a:r>
              <a:t/>
            </a:r>
            <a:endParaRPr sz="1100"/>
          </a:p>
        </p:txBody>
      </p:sp>
      <p:sp>
        <p:nvSpPr>
          <p:cNvPr id="4749" name="Google Shape;4749;p130"/>
          <p:cNvSpPr/>
          <p:nvPr/>
        </p:nvSpPr>
        <p:spPr>
          <a:xfrm rot="-5400000">
            <a:off x="3621663" y="2855750"/>
            <a:ext cx="3817500" cy="49500"/>
          </a:xfrm>
          <a:prstGeom prst="rect">
            <a:avLst/>
          </a:prstGeom>
          <a:solidFill>
            <a:srgbClr val="FFC6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130"/>
          <p:cNvSpPr txBox="1"/>
          <p:nvPr/>
        </p:nvSpPr>
        <p:spPr>
          <a:xfrm>
            <a:off x="436325" y="5186225"/>
            <a:ext cx="8089800" cy="92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t/>
            </a:r>
            <a:endParaRPr sz="600"/>
          </a:p>
        </p:txBody>
      </p:sp>
      <p:sp>
        <p:nvSpPr>
          <p:cNvPr id="4751" name="Google Shape;4751;p130"/>
          <p:cNvSpPr/>
          <p:nvPr/>
        </p:nvSpPr>
        <p:spPr>
          <a:xfrm>
            <a:off x="1934898" y="272880"/>
            <a:ext cx="479120" cy="530844"/>
          </a:xfrm>
          <a:custGeom>
            <a:rect b="b" l="l" r="r" t="t"/>
            <a:pathLst>
              <a:path extrusionOk="0" h="5951" w="5486">
                <a:moveTo>
                  <a:pt x="5020" y="1"/>
                </a:moveTo>
                <a:lnTo>
                  <a:pt x="2046" y="930"/>
                </a:lnTo>
                <a:lnTo>
                  <a:pt x="1953" y="977"/>
                </a:lnTo>
                <a:lnTo>
                  <a:pt x="1860" y="1070"/>
                </a:lnTo>
                <a:lnTo>
                  <a:pt x="1813" y="1163"/>
                </a:lnTo>
                <a:lnTo>
                  <a:pt x="1813" y="1256"/>
                </a:lnTo>
                <a:lnTo>
                  <a:pt x="1813" y="4695"/>
                </a:lnTo>
                <a:lnTo>
                  <a:pt x="1488" y="4602"/>
                </a:lnTo>
                <a:lnTo>
                  <a:pt x="1116" y="4556"/>
                </a:lnTo>
                <a:lnTo>
                  <a:pt x="791" y="4602"/>
                </a:lnTo>
                <a:lnTo>
                  <a:pt x="419" y="4742"/>
                </a:lnTo>
                <a:lnTo>
                  <a:pt x="233" y="4835"/>
                </a:lnTo>
                <a:lnTo>
                  <a:pt x="94" y="4928"/>
                </a:lnTo>
                <a:lnTo>
                  <a:pt x="1" y="5113"/>
                </a:lnTo>
                <a:lnTo>
                  <a:pt x="1" y="5253"/>
                </a:lnTo>
                <a:lnTo>
                  <a:pt x="1" y="5439"/>
                </a:lnTo>
                <a:lnTo>
                  <a:pt x="94" y="5578"/>
                </a:lnTo>
                <a:lnTo>
                  <a:pt x="233" y="5718"/>
                </a:lnTo>
                <a:lnTo>
                  <a:pt x="419" y="5811"/>
                </a:lnTo>
                <a:lnTo>
                  <a:pt x="791" y="5904"/>
                </a:lnTo>
                <a:lnTo>
                  <a:pt x="1116" y="5950"/>
                </a:lnTo>
                <a:lnTo>
                  <a:pt x="1488" y="5904"/>
                </a:lnTo>
                <a:lnTo>
                  <a:pt x="1860" y="5811"/>
                </a:lnTo>
                <a:lnTo>
                  <a:pt x="1999" y="5718"/>
                </a:lnTo>
                <a:lnTo>
                  <a:pt x="2139" y="5578"/>
                </a:lnTo>
                <a:lnTo>
                  <a:pt x="2232" y="5439"/>
                </a:lnTo>
                <a:lnTo>
                  <a:pt x="2278" y="5253"/>
                </a:lnTo>
                <a:lnTo>
                  <a:pt x="2278" y="2743"/>
                </a:lnTo>
                <a:lnTo>
                  <a:pt x="5020" y="1860"/>
                </a:lnTo>
                <a:lnTo>
                  <a:pt x="5020" y="3812"/>
                </a:lnTo>
                <a:lnTo>
                  <a:pt x="4695" y="3673"/>
                </a:lnTo>
                <a:lnTo>
                  <a:pt x="4323" y="3673"/>
                </a:lnTo>
                <a:lnTo>
                  <a:pt x="3998" y="3719"/>
                </a:lnTo>
                <a:lnTo>
                  <a:pt x="3626" y="3812"/>
                </a:lnTo>
                <a:lnTo>
                  <a:pt x="3440" y="3905"/>
                </a:lnTo>
                <a:lnTo>
                  <a:pt x="3301" y="4044"/>
                </a:lnTo>
                <a:lnTo>
                  <a:pt x="3208" y="4184"/>
                </a:lnTo>
                <a:lnTo>
                  <a:pt x="3208" y="4323"/>
                </a:lnTo>
                <a:lnTo>
                  <a:pt x="3208" y="4509"/>
                </a:lnTo>
                <a:lnTo>
                  <a:pt x="3301" y="4649"/>
                </a:lnTo>
                <a:lnTo>
                  <a:pt x="3440" y="4788"/>
                </a:lnTo>
                <a:lnTo>
                  <a:pt x="3626" y="4881"/>
                </a:lnTo>
                <a:lnTo>
                  <a:pt x="3998" y="4974"/>
                </a:lnTo>
                <a:lnTo>
                  <a:pt x="4323" y="5021"/>
                </a:lnTo>
                <a:lnTo>
                  <a:pt x="4695" y="4974"/>
                </a:lnTo>
                <a:lnTo>
                  <a:pt x="5067" y="4881"/>
                </a:lnTo>
                <a:lnTo>
                  <a:pt x="5206" y="4788"/>
                </a:lnTo>
                <a:lnTo>
                  <a:pt x="5346" y="4649"/>
                </a:lnTo>
                <a:lnTo>
                  <a:pt x="5439" y="4509"/>
                </a:lnTo>
                <a:lnTo>
                  <a:pt x="5485" y="4323"/>
                </a:lnTo>
                <a:lnTo>
                  <a:pt x="5485" y="326"/>
                </a:lnTo>
                <a:lnTo>
                  <a:pt x="5439" y="187"/>
                </a:lnTo>
                <a:lnTo>
                  <a:pt x="5392" y="94"/>
                </a:lnTo>
                <a:lnTo>
                  <a:pt x="5253" y="1"/>
                </a:lnTo>
                <a:close/>
              </a:path>
            </a:pathLst>
          </a:custGeom>
          <a:solidFill>
            <a:srgbClr val="000000"/>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pic>
        <p:nvPicPr>
          <p:cNvPr id="4752" name="Google Shape;4752;p130"/>
          <p:cNvPicPr preferRelativeResize="0"/>
          <p:nvPr/>
        </p:nvPicPr>
        <p:blipFill>
          <a:blip r:embed="rId3">
            <a:alphaModFix/>
          </a:blip>
          <a:stretch>
            <a:fillRect/>
          </a:stretch>
        </p:blipFill>
        <p:spPr>
          <a:xfrm>
            <a:off x="152425" y="2081450"/>
            <a:ext cx="5129428" cy="2538808"/>
          </a:xfrm>
          <a:prstGeom prst="rect">
            <a:avLst/>
          </a:prstGeom>
          <a:noFill/>
          <a:ln cap="flat" cmpd="sng" w="9525">
            <a:solidFill>
              <a:schemeClr val="dk2"/>
            </a:solidFill>
            <a:prstDash val="solid"/>
            <a:round/>
            <a:headEnd len="sm" w="sm" type="none"/>
            <a:tailEnd len="sm" w="sm" type="none"/>
          </a:ln>
        </p:spPr>
      </p:pic>
      <p:sp>
        <p:nvSpPr>
          <p:cNvPr id="4753" name="Google Shape;4753;p130"/>
          <p:cNvSpPr txBox="1"/>
          <p:nvPr/>
        </p:nvSpPr>
        <p:spPr>
          <a:xfrm>
            <a:off x="152425" y="1050038"/>
            <a:ext cx="30000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Mean Reciprocal Rank</a:t>
            </a:r>
            <a:r>
              <a:rPr lang="en" sz="1100"/>
              <a:t>: Assesses how well each method ranks the ground truth track among Q (10) recommendations, with higher MRR values indicating superior performance.</a:t>
            </a:r>
            <a:endParaRPr sz="1100"/>
          </a:p>
          <a:p>
            <a:pPr indent="0" lvl="0" marL="0" rtl="0" algn="l">
              <a:spcBef>
                <a:spcPts val="0"/>
              </a:spcBef>
              <a:spcAft>
                <a:spcPts val="0"/>
              </a:spcAft>
              <a:buNone/>
            </a:pPr>
            <a:r>
              <a:t/>
            </a:r>
            <a:endParaRPr sz="1100"/>
          </a:p>
        </p:txBody>
      </p:sp>
      <p:pic>
        <p:nvPicPr>
          <p:cNvPr id="4754" name="Google Shape;4754;p130"/>
          <p:cNvPicPr preferRelativeResize="0"/>
          <p:nvPr/>
        </p:nvPicPr>
        <p:blipFill>
          <a:blip r:embed="rId4">
            <a:alphaModFix/>
          </a:blip>
          <a:stretch>
            <a:fillRect/>
          </a:stretch>
        </p:blipFill>
        <p:spPr>
          <a:xfrm>
            <a:off x="3298600" y="1163475"/>
            <a:ext cx="1885950" cy="6572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2023 ASU Template Master (Official from Enterprise Brand Strategy and Management)">
  <a:themeElements>
    <a:clrScheme name="Simple Light">
      <a:dk1>
        <a:srgbClr val="191919"/>
      </a:dk1>
      <a:lt1>
        <a:srgbClr val="FFFFFF"/>
      </a:lt1>
      <a:dk2>
        <a:srgbClr val="747474"/>
      </a:dk2>
      <a:lt2>
        <a:srgbClr val="E8E8E8"/>
      </a:lt2>
      <a:accent1>
        <a:srgbClr val="FFC627"/>
      </a:accent1>
      <a:accent2>
        <a:srgbClr val="8C1D40"/>
      </a:accent2>
      <a:accent3>
        <a:srgbClr val="78BE20"/>
      </a:accent3>
      <a:accent4>
        <a:srgbClr val="FF7F32"/>
      </a:accent4>
      <a:accent5>
        <a:srgbClr val="00A3E0"/>
      </a:accent5>
      <a:accent6>
        <a:srgbClr val="CC2F2F"/>
      </a:accent6>
      <a:hlink>
        <a:srgbClr val="8C1D4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